
<file path=[Content_Types].xml><?xml version="1.0" encoding="utf-8"?>
<Types xmlns="http://schemas.openxmlformats.org/package/2006/content-types">
  <Default Extension="jpeg" ContentType="image/jpeg"/>
  <Default Extension="wdp" ContentType="image/vnd.ms-photo"/>
  <Default Extension="png" ContentType="image/pn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Override1.xml" ContentType="application/vnd.openxmlformats-officedocument.themeOverride+xml"/>
  <Override PartName="/ppt/theme/themeOverride2.xml" ContentType="application/vnd.openxmlformats-officedocument.themeOverrid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27"/>
  </p:handoutMasterIdLst>
  <p:sldIdLst>
    <p:sldId id="257" r:id="rId3"/>
    <p:sldId id="260" r:id="rId5"/>
    <p:sldId id="261" r:id="rId6"/>
    <p:sldId id="265" r:id="rId7"/>
    <p:sldId id="267" r:id="rId8"/>
    <p:sldId id="266" r:id="rId9"/>
    <p:sldId id="268" r:id="rId10"/>
    <p:sldId id="286" r:id="rId11"/>
    <p:sldId id="269" r:id="rId12"/>
    <p:sldId id="270" r:id="rId13"/>
    <p:sldId id="272" r:id="rId14"/>
    <p:sldId id="287" r:id="rId15"/>
    <p:sldId id="273" r:id="rId16"/>
    <p:sldId id="274" r:id="rId17"/>
    <p:sldId id="275" r:id="rId18"/>
    <p:sldId id="276" r:id="rId19"/>
    <p:sldId id="288" r:id="rId20"/>
    <p:sldId id="277" r:id="rId21"/>
    <p:sldId id="278" r:id="rId22"/>
    <p:sldId id="282" r:id="rId23"/>
    <p:sldId id="280" r:id="rId24"/>
    <p:sldId id="283" r:id="rId25"/>
    <p:sldId id="285" r:id="rId2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0717F"/>
    <a:srgbClr val="869691"/>
    <a:srgbClr val="A6B2AE"/>
    <a:srgbClr val="7C9DAC"/>
    <a:srgbClr val="E6EAE9"/>
    <a:srgbClr val="F4F6F5"/>
    <a:srgbClr val="FBFBFB"/>
    <a:srgbClr val="CB8198"/>
    <a:srgbClr val="E1C7D4"/>
    <a:srgbClr val="B585A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showGuides="1">
      <p:cViewPr>
        <p:scale>
          <a:sx n="44" d="100"/>
          <a:sy n="44" d="100"/>
        </p:scale>
        <p:origin x="632" y="43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0" Type="http://schemas.openxmlformats.org/officeDocument/2006/relationships/tableStyles" Target="tableStyles.xml"/><Relationship Id="rId3" Type="http://schemas.openxmlformats.org/officeDocument/2006/relationships/slide" Target="slides/slide1.xml"/><Relationship Id="rId29" Type="http://schemas.openxmlformats.org/officeDocument/2006/relationships/viewProps" Target="viewProps.xml"/><Relationship Id="rId28" Type="http://schemas.openxmlformats.org/officeDocument/2006/relationships/presProps" Target="presProps.xml"/><Relationship Id="rId27" Type="http://schemas.openxmlformats.org/officeDocument/2006/relationships/handoutMaster" Target="handoutMasters/handoutMaster1.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37FC633-DDA0-40FF-A429-45D1B5C4D24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05D7274-643E-4630-A54D-F9F5331C2FDA}"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8B6111F-1E13-44A9-97B9-3B50DB8B32A0}"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5D7274-643E-4630-A54D-F9F5331C2FDA}"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5D7274-643E-4630-A54D-F9F5331C2FDA}"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05D7274-643E-4630-A54D-F9F5331C2FDA}"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5D7274-643E-4630-A54D-F9F5331C2FDA}"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5D7274-643E-4630-A54D-F9F5331C2FDA}"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5D7274-643E-4630-A54D-F9F5331C2FDA}"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5D7274-643E-4630-A54D-F9F5331C2FDA}"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05D7274-643E-4630-A54D-F9F5331C2FDA}"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5D7274-643E-4630-A54D-F9F5331C2FDA}"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5D7274-643E-4630-A54D-F9F5331C2FDA}"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5D7274-643E-4630-A54D-F9F5331C2FDA}"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05D7274-643E-4630-A54D-F9F5331C2FDA}"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5D7274-643E-4630-A54D-F9F5331C2FDA}"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05D7274-643E-4630-A54D-F9F5331C2FDA}"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8B6111F-1E13-44A9-97B9-3B50DB8B32A0}"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5D7274-643E-4630-A54D-F9F5331C2FDA}"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5D7274-643E-4630-A54D-F9F5331C2FDA}"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5D7274-643E-4630-A54D-F9F5331C2FDA}"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5D7274-643E-4630-A54D-F9F5331C2FDA}"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5D7274-643E-4630-A54D-F9F5331C2FDA}"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05D7274-643E-4630-A54D-F9F5331C2FDA}"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5D7274-643E-4630-A54D-F9F5331C2FDA}"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hasCustomPrompt="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11765725-C361-4DFC-A48B-C374FB1A9DDE}"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4A5553D3-B804-4C77-A230-854ACE0A0F84}"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3000">
        <p15:prstTrans prst="airplane"/>
      </p:transition>
    </mc:Choice>
    <mc:Fallback>
      <p:transition spd="slow" advTm="300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1825625"/>
            <a:ext cx="10515600" cy="4351338"/>
          </a:xfrm>
          <a:prstGeom prst="rect">
            <a:avLst/>
          </a:prstGeo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11765725-C361-4DFC-A48B-C374FB1A9DDE}"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4A5553D3-B804-4C77-A230-854ACE0A0F84}"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3000">
        <p15:prstTrans prst="airplane"/>
      </p:transition>
    </mc:Choice>
    <mc:Fallback>
      <p:transition spd="slow" advTm="3000">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a:prstGeom prst="rect">
            <a:avLst/>
          </a:prstGeo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11765725-C361-4DFC-A48B-C374FB1A9DDE}"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4A5553D3-B804-4C77-A230-854ACE0A0F84}"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3000">
        <p15:prstTrans prst="airplane"/>
      </p:transition>
    </mc:Choice>
    <mc:Fallback>
      <p:transition spd="slow" advTm="300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838200" y="1825625"/>
            <a:ext cx="10515600" cy="4351338"/>
          </a:xfrm>
          <a:prstGeom prst="rect">
            <a:avLst/>
          </a:prstGeo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11765725-C361-4DFC-A48B-C374FB1A9DDE}"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4A5553D3-B804-4C77-A230-854ACE0A0F84}"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3000">
        <p15:prstTrans prst="airplane"/>
      </p:transition>
    </mc:Choice>
    <mc:Fallback>
      <p:transition spd="slow" advTm="300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a:prstGeom prst="rect">
            <a:avLst/>
          </a:prstGeo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11765725-C361-4DFC-A48B-C374FB1A9DDE}"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4A5553D3-B804-4C77-A230-854ACE0A0F84}"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3000">
        <p15:prstTrans prst="airplane"/>
      </p:transition>
    </mc:Choice>
    <mc:Fallback>
      <p:transition spd="slow" advTm="300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a:prstGeom prst="rect">
            <a:avLst/>
          </a:prstGeo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a:prstGeom prst="rect">
            <a:avLst/>
          </a:prstGeo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11765725-C361-4DFC-A48B-C374FB1A9DDE}"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4A5553D3-B804-4C77-A230-854ACE0A0F84}"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3000">
        <p15:prstTrans prst="airplane"/>
      </p:transition>
    </mc:Choice>
    <mc:Fallback>
      <p:transition spd="slow" advTm="300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a:prstGeom prst="rect">
            <a:avLst/>
          </a:prstGeo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a:prstGeom prst="rect">
            <a:avLst/>
          </a:prstGeo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a:xfrm>
            <a:off x="838200" y="6356350"/>
            <a:ext cx="2743200" cy="365125"/>
          </a:xfrm>
          <a:prstGeom prst="rect">
            <a:avLst/>
          </a:prstGeom>
        </p:spPr>
        <p:txBody>
          <a:bodyPr/>
          <a:lstStyle/>
          <a:p>
            <a:fld id="{11765725-C361-4DFC-A48B-C374FB1A9DDE}" type="datetimeFigureOut">
              <a:rPr lang="zh-CN" altLang="en-US" smtClean="0"/>
            </a:fld>
            <a:endParaRPr lang="zh-CN" altLang="en-US"/>
          </a:p>
        </p:txBody>
      </p:sp>
      <p:sp>
        <p:nvSpPr>
          <p:cNvPr id="8" name="页脚占位符 7"/>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9" name="灯片编号占位符 8"/>
          <p:cNvSpPr>
            <a:spLocks noGrp="1"/>
          </p:cNvSpPr>
          <p:nvPr>
            <p:ph type="sldNum" sz="quarter" idx="12"/>
          </p:nvPr>
        </p:nvSpPr>
        <p:spPr>
          <a:xfrm>
            <a:off x="8610600" y="6356350"/>
            <a:ext cx="2743200" cy="365125"/>
          </a:xfrm>
          <a:prstGeom prst="rect">
            <a:avLst/>
          </a:prstGeom>
        </p:spPr>
        <p:txBody>
          <a:bodyPr/>
          <a:lstStyle/>
          <a:p>
            <a:fld id="{4A5553D3-B804-4C77-A230-854ACE0A0F84}"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3000">
        <p15:prstTrans prst="airplane"/>
      </p:transition>
    </mc:Choice>
    <mc:Fallback>
      <p:transition spd="slow" advTm="300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11765725-C361-4DFC-A48B-C374FB1A9DDE}"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p>
            <a:fld id="{4A5553D3-B804-4C77-A230-854ACE0A0F84}"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3000">
        <p15:prstTrans prst="airplane"/>
      </p:transition>
    </mc:Choice>
    <mc:Fallback>
      <p:transition spd="slow" advTm="300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11765725-C361-4DFC-A48B-C374FB1A9DDE}"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4A5553D3-B804-4C77-A230-854ACE0A0F84}"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3000">
        <p15:prstTrans prst="airplane"/>
      </p:transition>
    </mc:Choice>
    <mc:Fallback>
      <p:transition spd="slow" advTm="300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11765725-C361-4DFC-A48B-C374FB1A9DDE}"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4A5553D3-B804-4C77-A230-854ACE0A0F84}"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3000">
        <p15:prstTrans prst="airplane"/>
      </p:transition>
    </mc:Choice>
    <mc:Fallback>
      <p:transition spd="slow" advTm="300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11765725-C361-4DFC-A48B-C374FB1A9DDE}"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4A5553D3-B804-4C77-A230-854ACE0A0F84}"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3000">
        <p15:prstTrans prst="airplane"/>
      </p:transition>
    </mc:Choice>
    <mc:Fallback>
      <p:transition spd="slow" advTm="3000">
        <p:fade/>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4F6F5"/>
        </a:solidFill>
        <a:effectLst/>
      </p:bgPr>
    </p:bg>
    <p:spTree>
      <p:nvGrpSpPr>
        <p:cNvPr id="1" name=""/>
        <p:cNvGrpSpPr/>
        <p:nvPr/>
      </p:nvGrpSpPr>
      <p:grpSpPr>
        <a:xfrm>
          <a:off x="0" y="0"/>
          <a:ext cx="0" cy="0"/>
          <a:chOff x="0" y="0"/>
          <a:chExt cx="0" cy="0"/>
        </a:xfrm>
      </p:grpSpPr>
      <p:sp>
        <p:nvSpPr>
          <p:cNvPr id="8" name="矩形 7"/>
          <p:cNvSpPr/>
          <p:nvPr userDrawn="1"/>
        </p:nvSpPr>
        <p:spPr>
          <a:xfrm>
            <a:off x="3036103" y="2328815"/>
            <a:ext cx="6216386" cy="1328312"/>
          </a:xfrm>
          <a:prstGeom prst="rect">
            <a:avLst/>
          </a:prstGeom>
        </p:spPr>
        <p:txBody>
          <a:bodyPr wrap="square">
            <a:spAutoFit/>
          </a:bodyPr>
          <a:lstStyle/>
          <a:p>
            <a:pPr algn="just">
              <a:lnSpc>
                <a:spcPct val="200000"/>
              </a:lnSpc>
            </a:pPr>
            <a:r>
              <a:rPr lang="zh-CN" altLang="en-US" sz="1400" b="1" dirty="0">
                <a:solidFill>
                  <a:schemeClr val="accent1">
                    <a:lumMod val="50000"/>
                    <a:alpha val="0"/>
                  </a:schemeClr>
                </a:solidFill>
                <a:latin typeface="逐浪细阁体" panose="03000509000000000000" pitchFamily="65" charset="-122"/>
                <a:ea typeface="逐浪细阁体" panose="03000509000000000000" pitchFamily="65" charset="-122"/>
                <a:sym typeface="逐浪细阁体" panose="03000509000000000000" pitchFamily="65" charset="-122"/>
              </a:rPr>
              <a:t>感谢您下载包图网平台上提供的</a:t>
            </a:r>
            <a:r>
              <a:rPr lang="en-US" altLang="zh-CN" sz="1400" b="1" dirty="0">
                <a:solidFill>
                  <a:schemeClr val="accent1">
                    <a:lumMod val="50000"/>
                    <a:alpha val="0"/>
                  </a:schemeClr>
                </a:solidFill>
                <a:latin typeface="逐浪细阁体" panose="03000509000000000000" pitchFamily="65" charset="-122"/>
                <a:ea typeface="逐浪细阁体" panose="03000509000000000000" pitchFamily="65" charset="-122"/>
                <a:sym typeface="逐浪细阁体" panose="03000509000000000000" pitchFamily="65" charset="-122"/>
              </a:rPr>
              <a:t>PPT</a:t>
            </a:r>
            <a:r>
              <a:rPr lang="zh-CN" altLang="en-US" sz="1400" b="1" dirty="0">
                <a:solidFill>
                  <a:schemeClr val="accent1">
                    <a:lumMod val="50000"/>
                    <a:alpha val="0"/>
                  </a:schemeClr>
                </a:solidFill>
                <a:latin typeface="逐浪细阁体" panose="03000509000000000000" pitchFamily="65" charset="-122"/>
                <a:ea typeface="逐浪细阁体" panose="03000509000000000000" pitchFamily="65" charset="-122"/>
                <a:sym typeface="逐浪细阁体" panose="03000509000000000000" pitchFamily="65" charset="-122"/>
              </a:rPr>
              <a:t>作品，为了您和包图网以及原创作者的利益，请勿复制、传播、销售，否则将承担法律责任！包图网将对作品进行维权，按照传播下载次数进行十倍的索取赔偿！</a:t>
            </a:r>
            <a:endParaRPr lang="en-US" altLang="zh-CN" sz="1400" b="1" dirty="0">
              <a:solidFill>
                <a:schemeClr val="accent1">
                  <a:lumMod val="50000"/>
                  <a:alpha val="0"/>
                </a:schemeClr>
              </a:solidFill>
              <a:latin typeface="逐浪细阁体" panose="03000509000000000000" pitchFamily="65" charset="-122"/>
              <a:ea typeface="逐浪细阁体" panose="03000509000000000000" pitchFamily="65" charset="-122"/>
              <a:sym typeface="逐浪细阁体" panose="03000509000000000000" pitchFamily="65" charset="-122"/>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5="http://schemas.microsoft.com/office/powerpoint/2012/main" Requires="p15">
      <p:transition xmlns:p14="http://schemas.microsoft.com/office/powerpoint/2010/main" spd="slow" Requires="p14" p14:dur="1250" advTm="3000">
        <p15:prstTrans prst="airplane"/>
      </p:transition>
    </mc:Choice>
    <mc:Fallback>
      <p:transition spd="slow" advTm="3000">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themeOverride" Target="../theme/themeOverride1.xml"/><Relationship Id="rId8" Type="http://schemas.openxmlformats.org/officeDocument/2006/relationships/image" Target="../media/image3.png"/><Relationship Id="rId7" Type="http://schemas.microsoft.com/office/2007/relationships/media" Target="../media/media1.mp3"/><Relationship Id="rId6" Type="http://schemas.openxmlformats.org/officeDocument/2006/relationships/audio" Target="../media/media1.mp3"/><Relationship Id="rId5" Type="http://schemas.openxmlformats.org/officeDocument/2006/relationships/tags" Target="../tags/tag2.xml"/><Relationship Id="rId4" Type="http://schemas.openxmlformats.org/officeDocument/2006/relationships/tags" Target="../tags/tag1.xml"/><Relationship Id="rId3" Type="http://schemas.microsoft.com/office/2007/relationships/hdphoto" Target="../media/hdphoto1.wdp"/><Relationship Id="rId2" Type="http://schemas.openxmlformats.org/officeDocument/2006/relationships/image" Target="../media/image2.png"/><Relationship Id="rId11" Type="http://schemas.openxmlformats.org/officeDocument/2006/relationships/notesSlide" Target="../notesSlides/notesSlide1.xml"/><Relationship Id="rId10" Type="http://schemas.openxmlformats.org/officeDocument/2006/relationships/slideLayout" Target="../slideLayouts/slideLayout7.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6" Type="http://schemas.openxmlformats.org/officeDocument/2006/relationships/notesSlide" Target="../notesSlides/notesSlide10.xml"/><Relationship Id="rId5" Type="http://schemas.openxmlformats.org/officeDocument/2006/relationships/slideLayout" Target="../slideLayouts/slideLayout7.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slide" Target="slide3.xml"/><Relationship Id="rId1" Type="http://schemas.openxmlformats.org/officeDocument/2006/relationships/image" Target="../media/image4.png"/></Relationships>
</file>

<file path=ppt/slides/_rels/slide11.xml.rels><?xml version="1.0" encoding="UTF-8" standalone="yes"?>
<Relationships xmlns="http://schemas.openxmlformats.org/package/2006/relationships"><Relationship Id="rId6" Type="http://schemas.openxmlformats.org/officeDocument/2006/relationships/notesSlide" Target="../notesSlides/notesSlide11.xml"/><Relationship Id="rId5" Type="http://schemas.openxmlformats.org/officeDocument/2006/relationships/slideLayout" Target="../slideLayouts/slideLayout7.xml"/><Relationship Id="rId4" Type="http://schemas.openxmlformats.org/officeDocument/2006/relationships/tags" Target="../tags/tag52.xml"/><Relationship Id="rId3" Type="http://schemas.openxmlformats.org/officeDocument/2006/relationships/tags" Target="../tags/tag51.xml"/><Relationship Id="rId2" Type="http://schemas.openxmlformats.org/officeDocument/2006/relationships/slide" Target="slide3.xml"/><Relationship Id="rId1" Type="http://schemas.openxmlformats.org/officeDocument/2006/relationships/image" Target="../media/image4.png"/></Relationships>
</file>

<file path=ppt/slides/_rels/slide12.xml.rels><?xml version="1.0" encoding="UTF-8" standalone="yes"?>
<Relationships xmlns="http://schemas.openxmlformats.org/package/2006/relationships"><Relationship Id="rId9" Type="http://schemas.openxmlformats.org/officeDocument/2006/relationships/notesSlide" Target="../notesSlides/notesSlide12.xml"/><Relationship Id="rId8" Type="http://schemas.openxmlformats.org/officeDocument/2006/relationships/slideLayout" Target="../slideLayouts/slideLayout7.xml"/><Relationship Id="rId7" Type="http://schemas.openxmlformats.org/officeDocument/2006/relationships/tags" Target="../tags/tag56.xml"/><Relationship Id="rId6" Type="http://schemas.openxmlformats.org/officeDocument/2006/relationships/tags" Target="../tags/tag55.xml"/><Relationship Id="rId5" Type="http://schemas.openxmlformats.org/officeDocument/2006/relationships/tags" Target="../tags/tag54.xml"/><Relationship Id="rId4" Type="http://schemas.openxmlformats.org/officeDocument/2006/relationships/tags" Target="../tags/tag53.xml"/><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image" Target="../media/image1.jpeg"/></Relationships>
</file>

<file path=ppt/slides/_rels/slide13.xml.rels><?xml version="1.0" encoding="UTF-8" standalone="yes"?>
<Relationships xmlns="http://schemas.openxmlformats.org/package/2006/relationships"><Relationship Id="rId9" Type="http://schemas.openxmlformats.org/officeDocument/2006/relationships/tags" Target="../tags/tag63.xml"/><Relationship Id="rId8" Type="http://schemas.openxmlformats.org/officeDocument/2006/relationships/tags" Target="../tags/tag62.xml"/><Relationship Id="rId7" Type="http://schemas.openxmlformats.org/officeDocument/2006/relationships/tags" Target="../tags/tag61.xml"/><Relationship Id="rId6" Type="http://schemas.openxmlformats.org/officeDocument/2006/relationships/tags" Target="../tags/tag60.xml"/><Relationship Id="rId5" Type="http://schemas.openxmlformats.org/officeDocument/2006/relationships/tags" Target="../tags/tag59.xml"/><Relationship Id="rId4" Type="http://schemas.openxmlformats.org/officeDocument/2006/relationships/tags" Target="../tags/tag58.xml"/><Relationship Id="rId3" Type="http://schemas.openxmlformats.org/officeDocument/2006/relationships/tags" Target="../tags/tag57.xml"/><Relationship Id="rId2" Type="http://schemas.openxmlformats.org/officeDocument/2006/relationships/slide" Target="slide3.xml"/><Relationship Id="rId14" Type="http://schemas.openxmlformats.org/officeDocument/2006/relationships/notesSlide" Target="../notesSlides/notesSlide13.xml"/><Relationship Id="rId13" Type="http://schemas.openxmlformats.org/officeDocument/2006/relationships/slideLayout" Target="../slideLayouts/slideLayout7.xml"/><Relationship Id="rId12" Type="http://schemas.openxmlformats.org/officeDocument/2006/relationships/tags" Target="../tags/tag66.xml"/><Relationship Id="rId11" Type="http://schemas.openxmlformats.org/officeDocument/2006/relationships/tags" Target="../tags/tag65.xml"/><Relationship Id="rId10" Type="http://schemas.openxmlformats.org/officeDocument/2006/relationships/tags" Target="../tags/tag64.xml"/><Relationship Id="rId1" Type="http://schemas.openxmlformats.org/officeDocument/2006/relationships/image" Target="../media/image4.png"/></Relationships>
</file>

<file path=ppt/slides/_rels/slide14.xml.rels><?xml version="1.0" encoding="UTF-8" standalone="yes"?>
<Relationships xmlns="http://schemas.openxmlformats.org/package/2006/relationships"><Relationship Id="rId6" Type="http://schemas.openxmlformats.org/officeDocument/2006/relationships/notesSlide" Target="../notesSlides/notesSlide14.xml"/><Relationship Id="rId5" Type="http://schemas.openxmlformats.org/officeDocument/2006/relationships/slideLayout" Target="../slideLayouts/slideLayout7.xml"/><Relationship Id="rId4" Type="http://schemas.openxmlformats.org/officeDocument/2006/relationships/tags" Target="../tags/tag68.xml"/><Relationship Id="rId3" Type="http://schemas.openxmlformats.org/officeDocument/2006/relationships/tags" Target="../tags/tag67.xml"/><Relationship Id="rId2" Type="http://schemas.openxmlformats.org/officeDocument/2006/relationships/slide" Target="slide3.xml"/><Relationship Id="rId1" Type="http://schemas.openxmlformats.org/officeDocument/2006/relationships/image" Target="../media/image4.png"/></Relationships>
</file>

<file path=ppt/slides/_rels/slide15.xml.rels><?xml version="1.0" encoding="UTF-8" standalone="yes"?>
<Relationships xmlns="http://schemas.openxmlformats.org/package/2006/relationships"><Relationship Id="rId6" Type="http://schemas.openxmlformats.org/officeDocument/2006/relationships/notesSlide" Target="../notesSlides/notesSlide15.xml"/><Relationship Id="rId5" Type="http://schemas.openxmlformats.org/officeDocument/2006/relationships/slideLayout" Target="../slideLayouts/slideLayout7.xml"/><Relationship Id="rId4" Type="http://schemas.openxmlformats.org/officeDocument/2006/relationships/tags" Target="../tags/tag70.xml"/><Relationship Id="rId3" Type="http://schemas.openxmlformats.org/officeDocument/2006/relationships/tags" Target="../tags/tag69.xml"/><Relationship Id="rId2" Type="http://schemas.openxmlformats.org/officeDocument/2006/relationships/slide" Target="slide3.xml"/><Relationship Id="rId1" Type="http://schemas.openxmlformats.org/officeDocument/2006/relationships/image" Target="../media/image4.png"/></Relationships>
</file>

<file path=ppt/slides/_rels/slide16.xml.rels><?xml version="1.0" encoding="UTF-8" standalone="yes"?>
<Relationships xmlns="http://schemas.openxmlformats.org/package/2006/relationships"><Relationship Id="rId6" Type="http://schemas.openxmlformats.org/officeDocument/2006/relationships/notesSlide" Target="../notesSlides/notesSlide16.xml"/><Relationship Id="rId5" Type="http://schemas.openxmlformats.org/officeDocument/2006/relationships/slideLayout" Target="../slideLayouts/slideLayout7.xml"/><Relationship Id="rId4" Type="http://schemas.openxmlformats.org/officeDocument/2006/relationships/tags" Target="../tags/tag72.xml"/><Relationship Id="rId3" Type="http://schemas.openxmlformats.org/officeDocument/2006/relationships/tags" Target="../tags/tag71.xml"/><Relationship Id="rId2" Type="http://schemas.openxmlformats.org/officeDocument/2006/relationships/slide" Target="slide3.xml"/><Relationship Id="rId1" Type="http://schemas.openxmlformats.org/officeDocument/2006/relationships/image" Target="../media/image4.png"/></Relationships>
</file>

<file path=ppt/slides/_rels/slide17.xml.rels><?xml version="1.0" encoding="UTF-8" standalone="yes"?>
<Relationships xmlns="http://schemas.openxmlformats.org/package/2006/relationships"><Relationship Id="rId9" Type="http://schemas.openxmlformats.org/officeDocument/2006/relationships/notesSlide" Target="../notesSlides/notesSlide17.xml"/><Relationship Id="rId8" Type="http://schemas.openxmlformats.org/officeDocument/2006/relationships/slideLayout" Target="../slideLayouts/slideLayout7.xml"/><Relationship Id="rId7" Type="http://schemas.openxmlformats.org/officeDocument/2006/relationships/tags" Target="../tags/tag76.xml"/><Relationship Id="rId6" Type="http://schemas.openxmlformats.org/officeDocument/2006/relationships/tags" Target="../tags/tag75.xml"/><Relationship Id="rId5" Type="http://schemas.openxmlformats.org/officeDocument/2006/relationships/tags" Target="../tags/tag74.xml"/><Relationship Id="rId4" Type="http://schemas.openxmlformats.org/officeDocument/2006/relationships/tags" Target="../tags/tag73.xml"/><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image" Target="../media/image1.jpeg"/></Relationships>
</file>

<file path=ppt/slides/_rels/slide18.xml.rels><?xml version="1.0" encoding="UTF-8" standalone="yes"?>
<Relationships xmlns="http://schemas.openxmlformats.org/package/2006/relationships"><Relationship Id="rId6" Type="http://schemas.openxmlformats.org/officeDocument/2006/relationships/notesSlide" Target="../notesSlides/notesSlide18.xml"/><Relationship Id="rId5" Type="http://schemas.openxmlformats.org/officeDocument/2006/relationships/slideLayout" Target="../slideLayouts/slideLayout7.xml"/><Relationship Id="rId4" Type="http://schemas.openxmlformats.org/officeDocument/2006/relationships/tags" Target="../tags/tag78.xml"/><Relationship Id="rId3" Type="http://schemas.openxmlformats.org/officeDocument/2006/relationships/tags" Target="../tags/tag77.xml"/><Relationship Id="rId2" Type="http://schemas.openxmlformats.org/officeDocument/2006/relationships/slide" Target="slide3.xml"/><Relationship Id="rId1" Type="http://schemas.openxmlformats.org/officeDocument/2006/relationships/image" Target="../media/image4.png"/></Relationships>
</file>

<file path=ppt/slides/_rels/slide19.xml.rels><?xml version="1.0" encoding="UTF-8" standalone="yes"?>
<Relationships xmlns="http://schemas.openxmlformats.org/package/2006/relationships"><Relationship Id="rId6" Type="http://schemas.openxmlformats.org/officeDocument/2006/relationships/notesSlide" Target="../notesSlides/notesSlide19.xml"/><Relationship Id="rId5" Type="http://schemas.openxmlformats.org/officeDocument/2006/relationships/slideLayout" Target="../slideLayouts/slideLayout7.xml"/><Relationship Id="rId4" Type="http://schemas.openxmlformats.org/officeDocument/2006/relationships/tags" Target="../tags/tag80.xml"/><Relationship Id="rId3" Type="http://schemas.openxmlformats.org/officeDocument/2006/relationships/tags" Target="../tags/tag79.xml"/><Relationship Id="rId2" Type="http://schemas.openxmlformats.org/officeDocument/2006/relationships/slide" Target="slide3.xml"/><Relationship Id="rId1" Type="http://schemas.openxmlformats.org/officeDocument/2006/relationships/image" Target="../media/image4.png"/></Relationships>
</file>

<file path=ppt/slides/_rels/slide2.xml.rels><?xml version="1.0" encoding="UTF-8" standalone="yes"?>
<Relationships xmlns="http://schemas.openxmlformats.org/package/2006/relationships"><Relationship Id="rId9" Type="http://schemas.openxmlformats.org/officeDocument/2006/relationships/tags" Target="../tags/tag7.xml"/><Relationship Id="rId8" Type="http://schemas.openxmlformats.org/officeDocument/2006/relationships/slide" Target="slide13.xml"/><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slide" Target="slide8.xml"/><Relationship Id="rId4" Type="http://schemas.openxmlformats.org/officeDocument/2006/relationships/tags" Target="../tags/tag4.xml"/><Relationship Id="rId3" Type="http://schemas.openxmlformats.org/officeDocument/2006/relationships/tags" Target="../tags/tag3.xml"/><Relationship Id="rId27" Type="http://schemas.openxmlformats.org/officeDocument/2006/relationships/notesSlide" Target="../notesSlides/notesSlide2.xml"/><Relationship Id="rId26" Type="http://schemas.openxmlformats.org/officeDocument/2006/relationships/slideLayout" Target="../slideLayouts/slideLayout7.xml"/><Relationship Id="rId25" Type="http://schemas.microsoft.com/office/2007/relationships/hdphoto" Target="../media/hdphoto1.wdp"/><Relationship Id="rId24" Type="http://schemas.openxmlformats.org/officeDocument/2006/relationships/image" Target="../media/image2.png"/><Relationship Id="rId23" Type="http://schemas.openxmlformats.org/officeDocument/2006/relationships/tags" Target="../tags/tag20.xml"/><Relationship Id="rId22" Type="http://schemas.openxmlformats.org/officeDocument/2006/relationships/tags" Target="../tags/tag19.xml"/><Relationship Id="rId21" Type="http://schemas.openxmlformats.org/officeDocument/2006/relationships/tags" Target="../tags/tag18.xml"/><Relationship Id="rId20" Type="http://schemas.openxmlformats.org/officeDocument/2006/relationships/tags" Target="../tags/tag17.xml"/><Relationship Id="rId2" Type="http://schemas.openxmlformats.org/officeDocument/2006/relationships/slide" Target="slide3.xml"/><Relationship Id="rId19" Type="http://schemas.openxmlformats.org/officeDocument/2006/relationships/tags" Target="../tags/tag16.xml"/><Relationship Id="rId18" Type="http://schemas.openxmlformats.org/officeDocument/2006/relationships/tags" Target="../tags/tag15.xml"/><Relationship Id="rId17" Type="http://schemas.openxmlformats.org/officeDocument/2006/relationships/tags" Target="../tags/tag14.xml"/><Relationship Id="rId16" Type="http://schemas.openxmlformats.org/officeDocument/2006/relationships/tags" Target="../tags/tag13.xml"/><Relationship Id="rId15" Type="http://schemas.openxmlformats.org/officeDocument/2006/relationships/tags" Target="../tags/tag12.xml"/><Relationship Id="rId14" Type="http://schemas.openxmlformats.org/officeDocument/2006/relationships/tags" Target="../tags/tag11.xml"/><Relationship Id="rId13" Type="http://schemas.openxmlformats.org/officeDocument/2006/relationships/tags" Target="../tags/tag10.xml"/><Relationship Id="rId12" Type="http://schemas.openxmlformats.org/officeDocument/2006/relationships/tags" Target="../tags/tag9.xml"/><Relationship Id="rId11" Type="http://schemas.openxmlformats.org/officeDocument/2006/relationships/slide" Target="slide18.xml"/><Relationship Id="rId10" Type="http://schemas.openxmlformats.org/officeDocument/2006/relationships/tags" Target="../tags/tag8.xml"/><Relationship Id="rId1" Type="http://schemas.openxmlformats.org/officeDocument/2006/relationships/image" Target="../media/image4.png"/></Relationships>
</file>

<file path=ppt/slides/_rels/slide20.xml.rels><?xml version="1.0" encoding="UTF-8" standalone="yes"?>
<Relationships xmlns="http://schemas.openxmlformats.org/package/2006/relationships"><Relationship Id="rId6" Type="http://schemas.openxmlformats.org/officeDocument/2006/relationships/notesSlide" Target="../notesSlides/notesSlide20.xml"/><Relationship Id="rId5" Type="http://schemas.openxmlformats.org/officeDocument/2006/relationships/slideLayout" Target="../slideLayouts/slideLayout7.xml"/><Relationship Id="rId4" Type="http://schemas.openxmlformats.org/officeDocument/2006/relationships/tags" Target="../tags/tag82.xml"/><Relationship Id="rId3" Type="http://schemas.openxmlformats.org/officeDocument/2006/relationships/tags" Target="../tags/tag81.xml"/><Relationship Id="rId2" Type="http://schemas.openxmlformats.org/officeDocument/2006/relationships/slide" Target="slide3.xml"/><Relationship Id="rId1" Type="http://schemas.openxmlformats.org/officeDocument/2006/relationships/image" Target="../media/image4.png"/></Relationships>
</file>

<file path=ppt/slides/_rels/slide21.xml.rels><?xml version="1.0" encoding="UTF-8" standalone="yes"?>
<Relationships xmlns="http://schemas.openxmlformats.org/package/2006/relationships"><Relationship Id="rId6" Type="http://schemas.openxmlformats.org/officeDocument/2006/relationships/notesSlide" Target="../notesSlides/notesSlide21.xml"/><Relationship Id="rId5" Type="http://schemas.openxmlformats.org/officeDocument/2006/relationships/slideLayout" Target="../slideLayouts/slideLayout7.xml"/><Relationship Id="rId4" Type="http://schemas.openxmlformats.org/officeDocument/2006/relationships/tags" Target="../tags/tag84.xml"/><Relationship Id="rId3" Type="http://schemas.openxmlformats.org/officeDocument/2006/relationships/tags" Target="../tags/tag83.xml"/><Relationship Id="rId2" Type="http://schemas.openxmlformats.org/officeDocument/2006/relationships/slide" Target="slide3.xml"/><Relationship Id="rId1" Type="http://schemas.openxmlformats.org/officeDocument/2006/relationships/image" Target="../media/image4.png"/></Relationships>
</file>

<file path=ppt/slides/_rels/slide22.xml.rels><?xml version="1.0" encoding="UTF-8" standalone="yes"?>
<Relationships xmlns="http://schemas.openxmlformats.org/package/2006/relationships"><Relationship Id="rId8" Type="http://schemas.openxmlformats.org/officeDocument/2006/relationships/notesSlide" Target="../notesSlides/notesSlide22.xml"/><Relationship Id="rId7" Type="http://schemas.openxmlformats.org/officeDocument/2006/relationships/slideLayout" Target="../slideLayouts/slideLayout7.xml"/><Relationship Id="rId6" Type="http://schemas.openxmlformats.org/officeDocument/2006/relationships/tags" Target="../tags/tag86.xml"/><Relationship Id="rId5" Type="http://schemas.openxmlformats.org/officeDocument/2006/relationships/tags" Target="../tags/tag85.xml"/><Relationship Id="rId4" Type="http://schemas.openxmlformats.org/officeDocument/2006/relationships/slide" Target="slide3.xml"/><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image" Target="../media/image4.png"/></Relationships>
</file>

<file path=ppt/slides/_rels/slide23.xml.rels><?xml version="1.0" encoding="UTF-8" standalone="yes"?>
<Relationships xmlns="http://schemas.openxmlformats.org/package/2006/relationships"><Relationship Id="rId9" Type="http://schemas.openxmlformats.org/officeDocument/2006/relationships/themeOverride" Target="../theme/themeOverride2.xml"/><Relationship Id="rId8" Type="http://schemas.openxmlformats.org/officeDocument/2006/relationships/image" Target="../media/image3.png"/><Relationship Id="rId7" Type="http://schemas.microsoft.com/office/2007/relationships/media" Target="../media/media1.mp3"/><Relationship Id="rId6" Type="http://schemas.openxmlformats.org/officeDocument/2006/relationships/audio" Target="../media/media1.mp3"/><Relationship Id="rId5" Type="http://schemas.openxmlformats.org/officeDocument/2006/relationships/tags" Target="../tags/tag88.xml"/><Relationship Id="rId4" Type="http://schemas.openxmlformats.org/officeDocument/2006/relationships/tags" Target="../tags/tag87.xml"/><Relationship Id="rId3" Type="http://schemas.microsoft.com/office/2007/relationships/hdphoto" Target="../media/hdphoto1.wdp"/><Relationship Id="rId2" Type="http://schemas.openxmlformats.org/officeDocument/2006/relationships/image" Target="../media/image2.png"/><Relationship Id="rId11" Type="http://schemas.openxmlformats.org/officeDocument/2006/relationships/notesSlide" Target="../notesSlides/notesSlide23.xml"/><Relationship Id="rId10" Type="http://schemas.openxmlformats.org/officeDocument/2006/relationships/slideLayout" Target="../slideLayouts/slideLayout7.xml"/><Relationship Id="rId1" Type="http://schemas.openxmlformats.org/officeDocument/2006/relationships/image" Target="../media/image1.jpeg"/></Relationships>
</file>

<file path=ppt/slides/_rels/slide3.xml.rels><?xml version="1.0" encoding="UTF-8" standalone="yes"?>
<Relationships xmlns="http://schemas.openxmlformats.org/package/2006/relationships"><Relationship Id="rId9" Type="http://schemas.openxmlformats.org/officeDocument/2006/relationships/notesSlide" Target="../notesSlides/notesSlide3.xml"/><Relationship Id="rId8" Type="http://schemas.openxmlformats.org/officeDocument/2006/relationships/slideLayout" Target="../slideLayouts/slideLayout7.xml"/><Relationship Id="rId7" Type="http://schemas.openxmlformats.org/officeDocument/2006/relationships/tags" Target="../tags/tag24.xml"/><Relationship Id="rId6" Type="http://schemas.openxmlformats.org/officeDocument/2006/relationships/tags" Target="../tags/tag23.xml"/><Relationship Id="rId5" Type="http://schemas.openxmlformats.org/officeDocument/2006/relationships/tags" Target="../tags/tag22.xml"/><Relationship Id="rId4" Type="http://schemas.openxmlformats.org/officeDocument/2006/relationships/tags" Target="../tags/tag21.xml"/><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image" Target="../media/image1.jpeg"/></Relationships>
</file>

<file path=ppt/slides/_rels/slide4.xml.rels><?xml version="1.0" encoding="UTF-8" standalone="yes"?>
<Relationships xmlns="http://schemas.openxmlformats.org/package/2006/relationships"><Relationship Id="rId8" Type="http://schemas.openxmlformats.org/officeDocument/2006/relationships/notesSlide" Target="../notesSlides/notesSlide4.xml"/><Relationship Id="rId7" Type="http://schemas.openxmlformats.org/officeDocument/2006/relationships/slideLayout" Target="../slideLayouts/slideLayout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slide" Target="slide3.xml"/><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image" Target="../media/image4.png"/></Relationships>
</file>

<file path=ppt/slides/_rels/slide5.xml.rels><?xml version="1.0" encoding="UTF-8" standalone="yes"?>
<Relationships xmlns="http://schemas.openxmlformats.org/package/2006/relationships"><Relationship Id="rId9" Type="http://schemas.openxmlformats.org/officeDocument/2006/relationships/tags" Target="../tags/tag33.xml"/><Relationship Id="rId8" Type="http://schemas.openxmlformats.org/officeDocument/2006/relationships/tags" Target="../tags/tag32.xml"/><Relationship Id="rId7" Type="http://schemas.openxmlformats.org/officeDocument/2006/relationships/tags" Target="../tags/tag31.xml"/><Relationship Id="rId6" Type="http://schemas.openxmlformats.org/officeDocument/2006/relationships/tags" Target="../tags/tag30.xml"/><Relationship Id="rId5" Type="http://schemas.openxmlformats.org/officeDocument/2006/relationships/tags" Target="../tags/tag29.xml"/><Relationship Id="rId4" Type="http://schemas.openxmlformats.org/officeDocument/2006/relationships/tags" Target="../tags/tag28.xml"/><Relationship Id="rId3" Type="http://schemas.openxmlformats.org/officeDocument/2006/relationships/tags" Target="../tags/tag27.xml"/><Relationship Id="rId2" Type="http://schemas.openxmlformats.org/officeDocument/2006/relationships/slide" Target="slide3.xml"/><Relationship Id="rId16" Type="http://schemas.openxmlformats.org/officeDocument/2006/relationships/notesSlide" Target="../notesSlides/notesSlide5.xml"/><Relationship Id="rId15" Type="http://schemas.openxmlformats.org/officeDocument/2006/relationships/slideLayout" Target="../slideLayouts/slideLayout7.xml"/><Relationship Id="rId14" Type="http://schemas.openxmlformats.org/officeDocument/2006/relationships/tags" Target="../tags/tag38.xml"/><Relationship Id="rId13" Type="http://schemas.openxmlformats.org/officeDocument/2006/relationships/tags" Target="../tags/tag37.xml"/><Relationship Id="rId12" Type="http://schemas.openxmlformats.org/officeDocument/2006/relationships/tags" Target="../tags/tag36.xml"/><Relationship Id="rId11" Type="http://schemas.openxmlformats.org/officeDocument/2006/relationships/tags" Target="../tags/tag35.xml"/><Relationship Id="rId10" Type="http://schemas.openxmlformats.org/officeDocument/2006/relationships/tags" Target="../tags/tag34.xml"/><Relationship Id="rId1" Type="http://schemas.openxmlformats.org/officeDocument/2006/relationships/image" Target="../media/image4.png"/></Relationships>
</file>

<file path=ppt/slides/_rels/slide6.xml.rels><?xml version="1.0" encoding="UTF-8" standalone="yes"?>
<Relationships xmlns="http://schemas.openxmlformats.org/package/2006/relationships"><Relationship Id="rId6" Type="http://schemas.openxmlformats.org/officeDocument/2006/relationships/notesSlide" Target="../notesSlides/notesSlide6.xml"/><Relationship Id="rId5" Type="http://schemas.openxmlformats.org/officeDocument/2006/relationships/slideLayout" Target="../slideLayouts/slideLayout7.xml"/><Relationship Id="rId4" Type="http://schemas.openxmlformats.org/officeDocument/2006/relationships/tags" Target="../tags/tag40.xml"/><Relationship Id="rId3" Type="http://schemas.openxmlformats.org/officeDocument/2006/relationships/tags" Target="../tags/tag39.xml"/><Relationship Id="rId2" Type="http://schemas.openxmlformats.org/officeDocument/2006/relationships/slide" Target="slide3.xml"/><Relationship Id="rId1" Type="http://schemas.openxmlformats.org/officeDocument/2006/relationships/image" Target="../media/image4.png"/></Relationships>
</file>

<file path=ppt/slides/_rels/slide7.xml.rels><?xml version="1.0" encoding="UTF-8" standalone="yes"?>
<Relationships xmlns="http://schemas.openxmlformats.org/package/2006/relationships"><Relationship Id="rId6" Type="http://schemas.openxmlformats.org/officeDocument/2006/relationships/notesSlide" Target="../notesSlides/notesSlide7.xml"/><Relationship Id="rId5" Type="http://schemas.openxmlformats.org/officeDocument/2006/relationships/slideLayout" Target="../slideLayouts/slideLayout7.xml"/><Relationship Id="rId4" Type="http://schemas.openxmlformats.org/officeDocument/2006/relationships/tags" Target="../tags/tag42.xml"/><Relationship Id="rId3" Type="http://schemas.openxmlformats.org/officeDocument/2006/relationships/tags" Target="../tags/tag41.xml"/><Relationship Id="rId2" Type="http://schemas.openxmlformats.org/officeDocument/2006/relationships/slide" Target="slide3.xml"/><Relationship Id="rId1" Type="http://schemas.openxmlformats.org/officeDocument/2006/relationships/image" Target="../media/image4.png"/></Relationships>
</file>

<file path=ppt/slides/_rels/slide8.xml.rels><?xml version="1.0" encoding="UTF-8" standalone="yes"?>
<Relationships xmlns="http://schemas.openxmlformats.org/package/2006/relationships"><Relationship Id="rId9" Type="http://schemas.openxmlformats.org/officeDocument/2006/relationships/notesSlide" Target="../notesSlides/notesSlide8.xml"/><Relationship Id="rId8" Type="http://schemas.openxmlformats.org/officeDocument/2006/relationships/slideLayout" Target="../slideLayouts/slideLayout7.xml"/><Relationship Id="rId7" Type="http://schemas.openxmlformats.org/officeDocument/2006/relationships/tags" Target="../tags/tag46.xml"/><Relationship Id="rId6" Type="http://schemas.openxmlformats.org/officeDocument/2006/relationships/tags" Target="../tags/tag45.xml"/><Relationship Id="rId5" Type="http://schemas.openxmlformats.org/officeDocument/2006/relationships/tags" Target="../tags/tag44.xml"/><Relationship Id="rId4" Type="http://schemas.openxmlformats.org/officeDocument/2006/relationships/tags" Target="../tags/tag43.xml"/><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image" Target="../media/image1.jpeg"/></Relationships>
</file>

<file path=ppt/slides/_rels/slide9.xml.rels><?xml version="1.0" encoding="UTF-8" standalone="yes"?>
<Relationships xmlns="http://schemas.openxmlformats.org/package/2006/relationships"><Relationship Id="rId8" Type="http://schemas.openxmlformats.org/officeDocument/2006/relationships/notesSlide" Target="../notesSlides/notesSlide9.xml"/><Relationship Id="rId7" Type="http://schemas.openxmlformats.org/officeDocument/2006/relationships/slideLayout" Target="../slideLayouts/slideLayout7.xml"/><Relationship Id="rId6" Type="http://schemas.openxmlformats.org/officeDocument/2006/relationships/tags" Target="../tags/tag48.xml"/><Relationship Id="rId5" Type="http://schemas.openxmlformats.org/officeDocument/2006/relationships/tags" Target="../tags/tag47.xml"/><Relationship Id="rId4" Type="http://schemas.openxmlformats.org/officeDocument/2006/relationships/slide" Target="slide3.xml"/><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1" cstate="print">
            <a:extLst>
              <a:ext uri="{28A0092B-C50C-407E-A947-70E740481C1C}">
                <a14:useLocalDpi xmlns:a14="http://schemas.microsoft.com/office/drawing/2010/main" val="0"/>
              </a:ext>
            </a:extLst>
          </a:blip>
          <a:srcRect/>
          <a:stretch>
            <a:fillRect/>
          </a:stretch>
        </p:blipFill>
        <p:spPr>
          <a:xfrm rot="16200000">
            <a:off x="2661436" y="-2666880"/>
            <a:ext cx="6869127" cy="12192003"/>
          </a:xfrm>
          <a:prstGeom prst="rect">
            <a:avLst/>
          </a:prstGeom>
        </p:spPr>
      </p:pic>
      <p:grpSp>
        <p:nvGrpSpPr>
          <p:cNvPr id="36" name="组合 35"/>
          <p:cNvGrpSpPr/>
          <p:nvPr/>
        </p:nvGrpSpPr>
        <p:grpSpPr>
          <a:xfrm>
            <a:off x="335280" y="254000"/>
            <a:ext cx="11521440" cy="6360160"/>
            <a:chOff x="335280" y="254000"/>
            <a:chExt cx="11521440" cy="6360160"/>
          </a:xfrm>
        </p:grpSpPr>
        <p:sp>
          <p:nvSpPr>
            <p:cNvPr id="7" name="矩形 6"/>
            <p:cNvSpPr/>
            <p:nvPr/>
          </p:nvSpPr>
          <p:spPr>
            <a:xfrm>
              <a:off x="604520" y="497840"/>
              <a:ext cx="11002898" cy="5852160"/>
            </a:xfrm>
            <a:prstGeom prst="rect">
              <a:avLst/>
            </a:prstGeom>
            <a:solidFill>
              <a:schemeClr val="bg1">
                <a:alpha val="61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锐字工房云字库细圆GBK" panose="02010604000000000000" pitchFamily="2" charset="-122"/>
                <a:sym typeface="微软雅黑 Light" panose="020B0502040204020203" pitchFamily="34" charset="-122"/>
              </a:endParaRPr>
            </a:p>
          </p:txBody>
        </p:sp>
        <p:sp>
          <p:nvSpPr>
            <p:cNvPr id="8" name="矩形 7"/>
            <p:cNvSpPr/>
            <p:nvPr/>
          </p:nvSpPr>
          <p:spPr>
            <a:xfrm>
              <a:off x="335280" y="254000"/>
              <a:ext cx="11521440" cy="6360160"/>
            </a:xfrm>
            <a:prstGeom prst="rect">
              <a:avLst/>
            </a:prstGeom>
            <a:noFill/>
            <a:ln w="50800">
              <a:solidFill>
                <a:srgbClr val="869691"/>
              </a:solidFill>
            </a:ln>
            <a:effectLst>
              <a:outerShdw blurRad="50800" dist="38100" dir="2700000" algn="tl"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锐字工房云字库细圆GBK" panose="02010604000000000000" pitchFamily="2" charset="-122"/>
                <a:sym typeface="微软雅黑 Light" panose="020B0502040204020203" pitchFamily="34" charset="-122"/>
              </a:endParaRPr>
            </a:p>
          </p:txBody>
        </p:sp>
      </p:grpSp>
      <p:pic>
        <p:nvPicPr>
          <p:cNvPr id="9" name="图片 8"/>
          <p:cNvPicPr>
            <a:picLocks noChangeAspect="1"/>
          </p:cNvPicPr>
          <p:nvPr/>
        </p:nvPicPr>
        <p:blipFill rotWithShape="1">
          <a:blip r:embed="rId2" cstate="print">
            <a:extLst>
              <a:ext uri="{BEBA8EAE-BF5A-486C-A8C5-ECC9F3942E4B}">
                <a14:imgProps xmlns:a14="http://schemas.microsoft.com/office/drawing/2010/main">
                  <a14:imgLayer r:embed="rId3">
                    <a14:imgEffect>
                      <a14:saturation sat="33000"/>
                    </a14:imgEffect>
                  </a14:imgLayer>
                </a14:imgProps>
              </a:ext>
              <a:ext uri="{28A0092B-C50C-407E-A947-70E740481C1C}">
                <a14:useLocalDpi xmlns:a14="http://schemas.microsoft.com/office/drawing/2010/main" val="0"/>
              </a:ext>
            </a:extLst>
          </a:blip>
          <a:srcRect l="34767" t="24467"/>
          <a:stretch>
            <a:fillRect/>
          </a:stretch>
        </p:blipFill>
        <p:spPr>
          <a:xfrm flipH="1">
            <a:off x="309648" y="1677936"/>
            <a:ext cx="2982192" cy="5180064"/>
          </a:xfrm>
          <a:prstGeom prst="rect">
            <a:avLst/>
          </a:prstGeom>
        </p:spPr>
      </p:pic>
      <p:grpSp>
        <p:nvGrpSpPr>
          <p:cNvPr id="23" name="组合 22"/>
          <p:cNvGrpSpPr/>
          <p:nvPr/>
        </p:nvGrpSpPr>
        <p:grpSpPr>
          <a:xfrm>
            <a:off x="3855604" y="1555949"/>
            <a:ext cx="5683973" cy="3743959"/>
            <a:chOff x="3400579" y="939799"/>
            <a:chExt cx="5683973" cy="3743959"/>
          </a:xfrm>
        </p:grpSpPr>
        <p:grpSp>
          <p:nvGrpSpPr>
            <p:cNvPr id="24" name="组合 23"/>
            <p:cNvGrpSpPr/>
            <p:nvPr/>
          </p:nvGrpSpPr>
          <p:grpSpPr>
            <a:xfrm>
              <a:off x="3400579" y="939799"/>
              <a:ext cx="5486677" cy="3743959"/>
              <a:chOff x="3522396" y="866218"/>
              <a:chExt cx="5486677" cy="3743959"/>
            </a:xfrm>
          </p:grpSpPr>
          <p:sp>
            <p:nvSpPr>
              <p:cNvPr id="31" name="矩形 30"/>
              <p:cNvSpPr/>
              <p:nvPr/>
            </p:nvSpPr>
            <p:spPr>
              <a:xfrm>
                <a:off x="3522396" y="866944"/>
                <a:ext cx="5445928" cy="3743233"/>
              </a:xfrm>
              <a:prstGeom prst="rect">
                <a:avLst/>
              </a:prstGeom>
              <a:solidFill>
                <a:schemeClr val="bg1"/>
              </a:solidFill>
              <a:ln w="50800">
                <a:solidFill>
                  <a:srgbClr val="869691"/>
                </a:solidFill>
              </a:ln>
              <a:effectLst>
                <a:outerShdw blurRad="50800" dist="38100" dir="8100000" algn="tr"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锐字工房云字库细圆GBK" panose="02010604000000000000" pitchFamily="2" charset="-122"/>
                  <a:sym typeface="微软雅黑 Light" panose="020B0502040204020203" pitchFamily="34" charset="-122"/>
                </a:endParaRPr>
              </a:p>
            </p:txBody>
          </p:sp>
          <p:sp>
            <p:nvSpPr>
              <p:cNvPr id="32" name="矩形 31"/>
              <p:cNvSpPr/>
              <p:nvPr/>
            </p:nvSpPr>
            <p:spPr>
              <a:xfrm>
                <a:off x="8907434" y="866218"/>
                <a:ext cx="101639" cy="3743232"/>
              </a:xfrm>
              <a:prstGeom prst="rect">
                <a:avLst/>
              </a:prstGeom>
              <a:solidFill>
                <a:srgbClr val="869691"/>
              </a:solidFill>
              <a:ln w="41275">
                <a:solidFill>
                  <a:srgbClr val="86969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锐字工房云字库细圆GBK" panose="02010604000000000000" pitchFamily="2" charset="-122"/>
                  <a:sym typeface="微软雅黑 Light" panose="020B0502040204020203" pitchFamily="34" charset="-122"/>
                </a:endParaRPr>
              </a:p>
            </p:txBody>
          </p:sp>
        </p:grpSp>
        <p:sp>
          <p:nvSpPr>
            <p:cNvPr id="25" name="TextBox 3"/>
            <p:cNvSpPr txBox="1"/>
            <p:nvPr/>
          </p:nvSpPr>
          <p:spPr>
            <a:xfrm>
              <a:off x="5601038" y="1401598"/>
              <a:ext cx="3483514" cy="2800767"/>
            </a:xfrm>
            <a:prstGeom prst="rect">
              <a:avLst/>
            </a:prstGeom>
            <a:noFill/>
          </p:spPr>
          <p:txBody>
            <a:bodyPr wrap="square" rtlCol="0">
              <a:spAutoFit/>
            </a:bodyPr>
            <a:lstStyle/>
            <a:p>
              <a:pPr algn="ctr"/>
              <a:r>
                <a:rPr lang="zh-CN" altLang="en-US" sz="8800" spc="300" dirty="0">
                  <a:solidFill>
                    <a:schemeClr val="tx1">
                      <a:lumMod val="50000"/>
                      <a:lumOff val="50000"/>
                    </a:schemeClr>
                  </a:solidFill>
                  <a:latin typeface="微软雅黑 Light" panose="020B0502040204020203" pitchFamily="34" charset="-122"/>
                  <a:ea typeface="锐字工房云字库细圆GBK" panose="02010604000000000000" pitchFamily="2" charset="-122"/>
                  <a:sym typeface="微软雅黑 Light" panose="020B0502040204020203" pitchFamily="34" charset="-122"/>
                </a:rPr>
                <a:t>个人简历</a:t>
              </a:r>
              <a:endParaRPr lang="zh-CN" altLang="en-US" sz="8800" spc="300" dirty="0">
                <a:solidFill>
                  <a:schemeClr val="tx1">
                    <a:lumMod val="50000"/>
                    <a:lumOff val="50000"/>
                  </a:schemeClr>
                </a:solidFill>
                <a:latin typeface="微软雅黑 Light" panose="020B0502040204020203" pitchFamily="34" charset="-122"/>
                <a:ea typeface="锐字工房云字库细圆GBK" panose="02010604000000000000" pitchFamily="2" charset="-122"/>
                <a:sym typeface="微软雅黑 Light" panose="020B0502040204020203" pitchFamily="34" charset="-122"/>
              </a:endParaRPr>
            </a:p>
          </p:txBody>
        </p:sp>
        <p:grpSp>
          <p:nvGrpSpPr>
            <p:cNvPr id="26" name="组合 25"/>
            <p:cNvGrpSpPr/>
            <p:nvPr/>
          </p:nvGrpSpPr>
          <p:grpSpPr>
            <a:xfrm flipH="1">
              <a:off x="4060625" y="1494675"/>
              <a:ext cx="1778465" cy="2937988"/>
              <a:chOff x="6519224" y="1275807"/>
              <a:chExt cx="1482049" cy="2448314"/>
            </a:xfrm>
          </p:grpSpPr>
          <p:grpSp>
            <p:nvGrpSpPr>
              <p:cNvPr id="27" name="组合 26"/>
              <p:cNvGrpSpPr/>
              <p:nvPr/>
            </p:nvGrpSpPr>
            <p:grpSpPr>
              <a:xfrm>
                <a:off x="6519224" y="1275807"/>
                <a:ext cx="396240" cy="2302323"/>
                <a:chOff x="6519224" y="1275807"/>
                <a:chExt cx="396240" cy="2302323"/>
              </a:xfrm>
            </p:grpSpPr>
            <p:sp>
              <p:nvSpPr>
                <p:cNvPr id="29" name="同侧圆角矩形 28"/>
                <p:cNvSpPr/>
                <p:nvPr/>
              </p:nvSpPr>
              <p:spPr>
                <a:xfrm>
                  <a:off x="6519224" y="1275807"/>
                  <a:ext cx="396240" cy="2302322"/>
                </a:xfrm>
                <a:prstGeom prst="round2SameRect">
                  <a:avLst/>
                </a:prstGeom>
                <a:solidFill>
                  <a:srgbClr val="8696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锐字工房云字库细圆GBK" panose="02010604000000000000" pitchFamily="2" charset="-122"/>
                    <a:sym typeface="微软雅黑 Light" panose="020B0502040204020203" pitchFamily="34" charset="-122"/>
                  </a:endParaRPr>
                </a:p>
              </p:txBody>
            </p:sp>
            <p:sp>
              <p:nvSpPr>
                <p:cNvPr id="30" name="18"/>
                <p:cNvSpPr>
                  <a:spLocks noChangeArrowheads="1"/>
                </p:cNvSpPr>
                <p:nvPr>
                  <p:custDataLst>
                    <p:tags r:id="rId4"/>
                  </p:custDataLst>
                </p:nvPr>
              </p:nvSpPr>
              <p:spPr bwMode="auto">
                <a:xfrm>
                  <a:off x="6587140" y="1275807"/>
                  <a:ext cx="256480" cy="2302323"/>
                </a:xfrm>
                <a:prstGeom prst="rect">
                  <a:avLst/>
                </a:prstGeom>
                <a:noFill/>
                <a:ln w="12700">
                  <a:noFill/>
                  <a:miter lim="800000"/>
                </a:ln>
                <a:extLst>
                  <a:ext uri="{909E8E84-426E-40DD-AFC4-6F175D3DCCD1}">
                    <a14:hiddenFill xmlns:a14="http://schemas.microsoft.com/office/drawing/2010/main">
                      <a:solidFill>
                        <a:srgbClr val="FFFFFF"/>
                      </a:solidFill>
                    </a14:hiddenFill>
                  </a:ext>
                </a:extLst>
              </p:spPr>
              <p:txBody>
                <a:bodyPr vert="eaVert" wrap="square" lIns="0" tIns="0" rIns="0" bIns="0">
                  <a:spAutoFit/>
                </a:bodyPr>
                <a:lstStyle/>
                <a:p>
                  <a:pPr algn="ctr" fontAlgn="base">
                    <a:spcBef>
                      <a:spcPct val="0"/>
                    </a:spcBef>
                    <a:spcAft>
                      <a:spcPct val="0"/>
                    </a:spcAft>
                  </a:pPr>
                  <a:r>
                    <a:rPr lang="zh-CN" altLang="en-US" sz="2000" spc="300" dirty="0">
                      <a:solidFill>
                        <a:schemeClr val="bg1"/>
                      </a:solidFill>
                      <a:latin typeface="微软雅黑 Light" panose="020B0502040204020203" pitchFamily="34" charset="-122"/>
                      <a:ea typeface="锐字工房云字库细圆GBK" panose="02010604000000000000" pitchFamily="2" charset="-122"/>
                      <a:cs typeface="宋体" panose="02010600030101010101" pitchFamily="2" charset="-122"/>
                      <a:sym typeface="微软雅黑 Light" panose="020B0502040204020203" pitchFamily="34" charset="-122"/>
                    </a:rPr>
                    <a:t>求职者：</a:t>
                  </a:r>
                  <a:r>
                    <a:rPr lang="en-US" altLang="zh-CN" sz="2000" spc="300" dirty="0">
                      <a:solidFill>
                        <a:schemeClr val="bg1"/>
                      </a:solidFill>
                      <a:latin typeface="微软雅黑 Light" panose="020B0502040204020203" pitchFamily="34" charset="-122"/>
                      <a:ea typeface="锐字工房云字库细圆GBK" panose="02010604000000000000" pitchFamily="2" charset="-122"/>
                      <a:cs typeface="宋体" panose="02010600030101010101" pitchFamily="2" charset="-122"/>
                      <a:sym typeface="微软雅黑 Light" panose="020B0502040204020203" pitchFamily="34" charset="-122"/>
                    </a:rPr>
                    <a:t>XXX</a:t>
                  </a:r>
                  <a:endParaRPr lang="en-US" altLang="zh-CN" sz="2000" spc="300" dirty="0">
                    <a:solidFill>
                      <a:schemeClr val="bg1"/>
                    </a:solidFill>
                    <a:latin typeface="微软雅黑 Light" panose="020B0502040204020203" pitchFamily="34" charset="-122"/>
                    <a:ea typeface="锐字工房云字库细圆GBK" panose="02010604000000000000" pitchFamily="2" charset="-122"/>
                    <a:cs typeface="宋体" panose="02010600030101010101" pitchFamily="2" charset="-122"/>
                    <a:sym typeface="微软雅黑 Light" panose="020B0502040204020203" pitchFamily="34" charset="-122"/>
                  </a:endParaRPr>
                </a:p>
              </p:txBody>
            </p:sp>
          </p:grpSp>
          <p:sp>
            <p:nvSpPr>
              <p:cNvPr id="28" name="18"/>
              <p:cNvSpPr>
                <a:spLocks noChangeArrowheads="1"/>
              </p:cNvSpPr>
              <p:nvPr>
                <p:custDataLst>
                  <p:tags r:id="rId5"/>
                </p:custDataLst>
              </p:nvPr>
            </p:nvSpPr>
            <p:spPr bwMode="auto">
              <a:xfrm>
                <a:off x="7193363" y="1275808"/>
                <a:ext cx="807910" cy="2448313"/>
              </a:xfrm>
              <a:prstGeom prst="rect">
                <a:avLst/>
              </a:prstGeom>
              <a:noFill/>
              <a:ln w="12700">
                <a:noFill/>
                <a:miter lim="800000"/>
              </a:ln>
              <a:extLst>
                <a:ext uri="{909E8E84-426E-40DD-AFC4-6F175D3DCCD1}">
                  <a14:hiddenFill xmlns:a14="http://schemas.microsoft.com/office/drawing/2010/main">
                    <a:solidFill>
                      <a:srgbClr val="FFFFFF"/>
                    </a:solidFill>
                  </a14:hiddenFill>
                </a:ext>
              </a:extLst>
            </p:spPr>
            <p:txBody>
              <a:bodyPr vert="eaVert" wrap="square" lIns="0" tIns="0" rIns="0" bIns="0">
                <a:spAutoFit/>
              </a:bodyPr>
              <a:lstStyle/>
              <a:p>
                <a:pPr>
                  <a:lnSpc>
                    <a:spcPct val="150000"/>
                  </a:lnSpc>
                </a:pPr>
                <a:r>
                  <a:rPr lang="en-US" altLang="zh-CN" sz="1400" dirty="0">
                    <a:solidFill>
                      <a:schemeClr val="tx1">
                        <a:lumMod val="65000"/>
                        <a:lumOff val="35000"/>
                      </a:schemeClr>
                    </a:solidFill>
                    <a:latin typeface="微软雅黑 Light" panose="020B0502040204020203" pitchFamily="34" charset="-122"/>
                    <a:ea typeface="锐字工房云字库细圆GBK" panose="02010604000000000000" pitchFamily="2" charset="-122"/>
                    <a:cs typeface="MV Boli" panose="02000500030200090000" pitchFamily="2" charset="0"/>
                    <a:sym typeface="微软雅黑 Light" panose="020B0502040204020203" pitchFamily="34" charset="-122"/>
                  </a:rPr>
                  <a:t>ADD YOUR TITLE HERE.ADD YOUR TITLE HERE.ADD YOUR TITLE HERE.ADD YOUR TITLE HERE.</a:t>
                </a:r>
                <a:endParaRPr lang="en-US" altLang="zh-CN" sz="1400" dirty="0">
                  <a:solidFill>
                    <a:schemeClr val="tx1">
                      <a:lumMod val="65000"/>
                      <a:lumOff val="35000"/>
                    </a:schemeClr>
                  </a:solidFill>
                  <a:latin typeface="微软雅黑 Light" panose="020B0502040204020203" pitchFamily="34" charset="-122"/>
                  <a:ea typeface="锐字工房云字库细圆GBK" panose="02010604000000000000" pitchFamily="2" charset="-122"/>
                  <a:cs typeface="MV Boli" panose="02000500030200090000" pitchFamily="2" charset="0"/>
                  <a:sym typeface="微软雅黑 Light" panose="020B0502040204020203" pitchFamily="34" charset="-122"/>
                </a:endParaRPr>
              </a:p>
            </p:txBody>
          </p:sp>
        </p:grpSp>
      </p:grpSp>
      <p:pic>
        <p:nvPicPr>
          <p:cNvPr id="38" name="Two Steps From Hell - I Love You Forever">
            <a:hlinkClick r:id="" action="ppaction://media"/>
          </p:cNvPr>
          <p:cNvPicPr>
            <a:picLocks noChangeAspect="1"/>
          </p:cNvPicPr>
          <p:nvPr>
            <a:audioFile r:link="rId6"/>
            <p:extLst>
              <p:ext uri="{DAA4B4D4-6D71-4841-9C94-3DE7FCFB9230}">
                <p14:media xmlns:p14="http://schemas.microsoft.com/office/powerpoint/2010/main" r:embed="rId7">
                  <p14:fade in="5000.000000" out="5000.000000"/>
                </p14:media>
              </p:ext>
            </p:extLst>
          </p:nvPr>
        </p:nvPicPr>
        <p:blipFill>
          <a:blip r:embed="rId8"/>
          <a:stretch>
            <a:fillRect/>
          </a:stretch>
        </p:blipFill>
        <p:spPr>
          <a:xfrm>
            <a:off x="13280198" y="3225800"/>
            <a:ext cx="406400" cy="40640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3000">
        <p15:prstTrans prst="airplan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8"/>
                                        </p:tgtEl>
                                      </p:cBhvr>
                                    </p:cmd>
                                  </p:childTnLst>
                                </p:cTn>
                              </p:par>
                            </p:childTnLst>
                          </p:cTn>
                        </p:par>
                        <p:par>
                          <p:cTn id="7" fill="hold">
                            <p:stCondLst>
                              <p:cond delay="0"/>
                            </p:stCondLst>
                            <p:childTnLst>
                              <p:par>
                                <p:cTn id="8" presetID="16" presetClass="entr" presetSubtype="21" fill="hold" nodeType="afterEffect">
                                  <p:stCondLst>
                                    <p:cond delay="0"/>
                                  </p:stCondLst>
                                  <p:childTnLst>
                                    <p:set>
                                      <p:cBhvr>
                                        <p:cTn id="9" dur="1" fill="hold">
                                          <p:stCondLst>
                                            <p:cond delay="0"/>
                                          </p:stCondLst>
                                        </p:cTn>
                                        <p:tgtEl>
                                          <p:spTgt spid="36"/>
                                        </p:tgtEl>
                                        <p:attrNameLst>
                                          <p:attrName>style.visibility</p:attrName>
                                        </p:attrNameLst>
                                      </p:cBhvr>
                                      <p:to>
                                        <p:strVal val="visible"/>
                                      </p:to>
                                    </p:set>
                                    <p:animEffect transition="in" filter="barn(inVertical)">
                                      <p:cBhvr>
                                        <p:cTn id="10" dur="500"/>
                                        <p:tgtEl>
                                          <p:spTgt spid="36"/>
                                        </p:tgtEl>
                                      </p:cBhvr>
                                    </p:animEffect>
                                  </p:childTnLst>
                                </p:cTn>
                              </p:par>
                            </p:childTnLst>
                          </p:cTn>
                        </p:par>
                      </p:childTnLst>
                    </p:cTn>
                  </p:par>
                  <p:par>
                    <p:cTn id="11" fill="hold">
                      <p:stCondLst>
                        <p:cond delay="indefinite"/>
                      </p:stCondLst>
                      <p:childTnLst>
                        <p:par>
                          <p:cTn id="12" fill="hold">
                            <p:stCondLst>
                              <p:cond delay="0"/>
                            </p:stCondLst>
                            <p:childTnLst>
                              <p:par>
                                <p:cTn id="13" presetID="53" presetClass="entr" presetSubtype="16" fill="hold" nodeType="clickEffect">
                                  <p:stCondLst>
                                    <p:cond delay="0"/>
                                  </p:stCondLst>
                                  <p:childTnLst>
                                    <p:set>
                                      <p:cBhvr>
                                        <p:cTn id="14" dur="1" fill="hold">
                                          <p:stCondLst>
                                            <p:cond delay="0"/>
                                          </p:stCondLst>
                                        </p:cTn>
                                        <p:tgtEl>
                                          <p:spTgt spid="23"/>
                                        </p:tgtEl>
                                        <p:attrNameLst>
                                          <p:attrName>style.visibility</p:attrName>
                                        </p:attrNameLst>
                                      </p:cBhvr>
                                      <p:to>
                                        <p:strVal val="visible"/>
                                      </p:to>
                                    </p:set>
                                    <p:anim calcmode="lin" valueType="num">
                                      <p:cBhvr>
                                        <p:cTn id="15" dur="500" fill="hold"/>
                                        <p:tgtEl>
                                          <p:spTgt spid="23"/>
                                        </p:tgtEl>
                                        <p:attrNameLst>
                                          <p:attrName>ppt_w</p:attrName>
                                        </p:attrNameLst>
                                      </p:cBhvr>
                                      <p:tavLst>
                                        <p:tav tm="0">
                                          <p:val>
                                            <p:fltVal val="0"/>
                                          </p:val>
                                        </p:tav>
                                        <p:tav tm="100000">
                                          <p:val>
                                            <p:strVal val="#ppt_w"/>
                                          </p:val>
                                        </p:tav>
                                      </p:tavLst>
                                    </p:anim>
                                    <p:anim calcmode="lin" valueType="num">
                                      <p:cBhvr>
                                        <p:cTn id="16" dur="500" fill="hold"/>
                                        <p:tgtEl>
                                          <p:spTgt spid="23"/>
                                        </p:tgtEl>
                                        <p:attrNameLst>
                                          <p:attrName>ppt_h</p:attrName>
                                        </p:attrNameLst>
                                      </p:cBhvr>
                                      <p:tavLst>
                                        <p:tav tm="0">
                                          <p:val>
                                            <p:fltVal val="0"/>
                                          </p:val>
                                        </p:tav>
                                        <p:tav tm="100000">
                                          <p:val>
                                            <p:strVal val="#ppt_h"/>
                                          </p:val>
                                        </p:tav>
                                      </p:tavLst>
                                    </p:anim>
                                    <p:animEffect transition="in" filter="fade">
                                      <p:cBhvr>
                                        <p:cTn id="17" dur="500"/>
                                        <p:tgtEl>
                                          <p:spTgt spid="23"/>
                                        </p:tgtEl>
                                      </p:cBhvr>
                                    </p:animEffect>
                                  </p:childTnLst>
                                </p:cTn>
                              </p:par>
                            </p:childTnLst>
                          </p:cTn>
                        </p:par>
                        <p:par>
                          <p:cTn id="18" fill="hold">
                            <p:stCondLst>
                              <p:cond delay="500"/>
                            </p:stCondLst>
                            <p:childTnLst>
                              <p:par>
                                <p:cTn id="19" presetID="10" presetClass="entr" presetSubtype="0" fill="hold"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22" repeatCount="indefinite" fill="hold" display="0">
                  <p:stCondLst>
                    <p:cond delay="indefinite"/>
                  </p:stCondLst>
                  <p:endCondLst>
                    <p:cond evt="onStopAudio" delay="0">
                      <p:tgtEl>
                        <p:sldTgt/>
                      </p:tgtEl>
                    </p:cond>
                  </p:endCondLst>
                </p:cTn>
                <p:tgtEl>
                  <p:spTgt spid="38"/>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 name="图片 4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rot="16200000">
            <a:off x="2661435" y="-2662916"/>
            <a:ext cx="6869128" cy="12192001"/>
          </a:xfrm>
          <a:prstGeom prst="rect">
            <a:avLst/>
          </a:prstGeom>
        </p:spPr>
      </p:pic>
      <p:grpSp>
        <p:nvGrpSpPr>
          <p:cNvPr id="8" name="组合 7"/>
          <p:cNvGrpSpPr/>
          <p:nvPr/>
        </p:nvGrpSpPr>
        <p:grpSpPr>
          <a:xfrm>
            <a:off x="308755" y="213360"/>
            <a:ext cx="574475" cy="496450"/>
            <a:chOff x="3631075" y="2611342"/>
            <a:chExt cx="668272" cy="577508"/>
          </a:xfrm>
        </p:grpSpPr>
        <p:sp>
          <p:nvSpPr>
            <p:cNvPr id="9" name="MH_Number_1">
              <a:hlinkClick r:id="rId2" action="ppaction://hlinksldjump"/>
            </p:cNvPr>
            <p:cNvSpPr/>
            <p:nvPr>
              <p:custDataLst>
                <p:tags r:id="rId3"/>
              </p:custDataLst>
            </p:nvPr>
          </p:nvSpPr>
          <p:spPr>
            <a:xfrm rot="19752126">
              <a:off x="3631075" y="2633676"/>
              <a:ext cx="651438" cy="555174"/>
            </a:xfrm>
            <a:custGeom>
              <a:avLst/>
              <a:gdLst>
                <a:gd name="connsiteX0" fmla="*/ 279534 w 544042"/>
                <a:gd name="connsiteY0" fmla="*/ 0 h 475457"/>
                <a:gd name="connsiteX1" fmla="*/ 544042 w 544042"/>
                <a:gd name="connsiteY1" fmla="*/ 475457 h 475457"/>
                <a:gd name="connsiteX2" fmla="*/ 0 w 544042"/>
                <a:gd name="connsiteY2" fmla="*/ 468961 h 475457"/>
              </a:gdLst>
              <a:ahLst/>
              <a:cxnLst>
                <a:cxn ang="0">
                  <a:pos x="connsiteX0" y="connsiteY0"/>
                </a:cxn>
                <a:cxn ang="0">
                  <a:pos x="connsiteX1" y="connsiteY1"/>
                </a:cxn>
                <a:cxn ang="0">
                  <a:pos x="connsiteX2" y="connsiteY2"/>
                </a:cxn>
              </a:cxnLst>
              <a:rect l="l" t="t" r="r" b="b"/>
              <a:pathLst>
                <a:path w="544042" h="475457">
                  <a:moveTo>
                    <a:pt x="279534" y="0"/>
                  </a:moveTo>
                  <a:lnTo>
                    <a:pt x="544042" y="475457"/>
                  </a:lnTo>
                  <a:lnTo>
                    <a:pt x="0" y="468961"/>
                  </a:lnTo>
                  <a:close/>
                </a:path>
              </a:pathLst>
            </a:custGeom>
            <a:noFill/>
            <a:ln w="285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180000" rIns="0" bIns="0" rtlCol="0" anchor="ctr">
              <a:normAutofit/>
            </a:bodyPr>
            <a:lstStyle/>
            <a:p>
              <a:pPr algn="ctr"/>
              <a:endParaRPr lang="zh-CN" altLang="en-US" dirty="0">
                <a:solidFill>
                  <a:srgbClr val="FFFFFF"/>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0" name="MH_Number_1">
              <a:hlinkClick r:id="rId2" action="ppaction://hlinksldjump"/>
            </p:cNvPr>
            <p:cNvSpPr/>
            <p:nvPr>
              <p:custDataLst>
                <p:tags r:id="rId4"/>
              </p:custDataLst>
            </p:nvPr>
          </p:nvSpPr>
          <p:spPr>
            <a:xfrm rot="19752126">
              <a:off x="3761903" y="2611342"/>
              <a:ext cx="537444" cy="458025"/>
            </a:xfrm>
            <a:custGeom>
              <a:avLst/>
              <a:gdLst>
                <a:gd name="connsiteX0" fmla="*/ 279534 w 544042"/>
                <a:gd name="connsiteY0" fmla="*/ 0 h 475457"/>
                <a:gd name="connsiteX1" fmla="*/ 544042 w 544042"/>
                <a:gd name="connsiteY1" fmla="*/ 475457 h 475457"/>
                <a:gd name="connsiteX2" fmla="*/ 0 w 544042"/>
                <a:gd name="connsiteY2" fmla="*/ 468961 h 475457"/>
              </a:gdLst>
              <a:ahLst/>
              <a:cxnLst>
                <a:cxn ang="0">
                  <a:pos x="connsiteX0" y="connsiteY0"/>
                </a:cxn>
                <a:cxn ang="0">
                  <a:pos x="connsiteX1" y="connsiteY1"/>
                </a:cxn>
                <a:cxn ang="0">
                  <a:pos x="connsiteX2" y="connsiteY2"/>
                </a:cxn>
              </a:cxnLst>
              <a:rect l="l" t="t" r="r" b="b"/>
              <a:pathLst>
                <a:path w="544042" h="475457">
                  <a:moveTo>
                    <a:pt x="279534" y="0"/>
                  </a:moveTo>
                  <a:lnTo>
                    <a:pt x="544042" y="475457"/>
                  </a:lnTo>
                  <a:lnTo>
                    <a:pt x="0" y="468961"/>
                  </a:lnTo>
                  <a:close/>
                </a:path>
              </a:pathLst>
            </a:custGeom>
            <a:solidFill>
              <a:srgbClr val="86969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180000" rIns="0" bIns="0" rtlCol="0" anchor="ctr">
              <a:normAutofit fontScale="92500" lnSpcReduction="20000"/>
            </a:bodyPr>
            <a:lstStyle/>
            <a:p>
              <a:pPr algn="ctr"/>
              <a:endParaRPr lang="zh-CN" altLang="en-US" dirty="0">
                <a:solidFill>
                  <a:srgbClr val="FFFFFF"/>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11" name="文本框 10"/>
          <p:cNvSpPr txBox="1"/>
          <p:nvPr/>
        </p:nvSpPr>
        <p:spPr>
          <a:xfrm>
            <a:off x="1300480" y="209574"/>
            <a:ext cx="2621280" cy="523220"/>
          </a:xfrm>
          <a:prstGeom prst="rect">
            <a:avLst/>
          </a:prstGeom>
          <a:noFill/>
        </p:spPr>
        <p:txBody>
          <a:bodyPr wrap="square" rtlCol="0">
            <a:spAutoFit/>
          </a:bodyPr>
          <a:lstStyle/>
          <a:p>
            <a:r>
              <a:rPr lang="zh-CN" altLang="en-US" sz="2800" spc="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教育经历</a:t>
            </a:r>
            <a:endParaRPr lang="zh-CN" altLang="en-US" sz="2800" spc="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cxnSp>
        <p:nvCxnSpPr>
          <p:cNvPr id="14" name="iS1ide-Straight Connector 6"/>
          <p:cNvCxnSpPr/>
          <p:nvPr/>
        </p:nvCxnSpPr>
        <p:spPr>
          <a:xfrm flipH="1">
            <a:off x="1523367" y="2231688"/>
            <a:ext cx="7235089" cy="3347089"/>
          </a:xfrm>
          <a:prstGeom prst="line">
            <a:avLst/>
          </a:prstGeom>
          <a:ln w="76200" cap="rnd">
            <a:solidFill>
              <a:srgbClr val="50717F"/>
            </a:solidFill>
            <a:round/>
            <a:headEnd type="none"/>
            <a:tailEnd type="none" w="med" len="med"/>
          </a:ln>
        </p:spPr>
        <p:style>
          <a:lnRef idx="1">
            <a:schemeClr val="accent1"/>
          </a:lnRef>
          <a:fillRef idx="0">
            <a:schemeClr val="accent1"/>
          </a:fillRef>
          <a:effectRef idx="0">
            <a:schemeClr val="accent1"/>
          </a:effectRef>
          <a:fontRef idx="minor">
            <a:schemeClr val="tx1"/>
          </a:fontRef>
        </p:style>
      </p:cxnSp>
      <p:grpSp>
        <p:nvGrpSpPr>
          <p:cNvPr id="2" name="组合 1"/>
          <p:cNvGrpSpPr/>
          <p:nvPr/>
        </p:nvGrpSpPr>
        <p:grpSpPr>
          <a:xfrm>
            <a:off x="2846592" y="3090838"/>
            <a:ext cx="1908942" cy="1759492"/>
            <a:chOff x="2846592" y="3090838"/>
            <a:chExt cx="1908942" cy="1759492"/>
          </a:xfrm>
        </p:grpSpPr>
        <p:grpSp>
          <p:nvGrpSpPr>
            <p:cNvPr id="16" name="组合 15"/>
            <p:cNvGrpSpPr/>
            <p:nvPr/>
          </p:nvGrpSpPr>
          <p:grpSpPr>
            <a:xfrm>
              <a:off x="3467847" y="4137090"/>
              <a:ext cx="713240" cy="713240"/>
              <a:chOff x="3025614" y="1870779"/>
              <a:chExt cx="808632" cy="808632"/>
            </a:xfrm>
          </p:grpSpPr>
          <p:sp>
            <p:nvSpPr>
              <p:cNvPr id="37" name="iS1ide-PA_形状 6254"/>
              <p:cNvSpPr/>
              <p:nvPr/>
            </p:nvSpPr>
            <p:spPr>
              <a:xfrm>
                <a:off x="3025614" y="1870779"/>
                <a:ext cx="808632" cy="80863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63500" cap="flat">
                <a:solidFill>
                  <a:srgbClr val="869691"/>
                </a:solidFill>
                <a:miter lim="400000"/>
              </a:ln>
              <a:effec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8" name="iS1ide-Shape 6254"/>
              <p:cNvSpPr/>
              <p:nvPr/>
            </p:nvSpPr>
            <p:spPr>
              <a:xfrm>
                <a:off x="3163933" y="2009098"/>
                <a:ext cx="531993" cy="53199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869691"/>
              </a:solidFill>
              <a:ln w="12700" cap="flat">
                <a:noFill/>
                <a:miter lim="400000"/>
              </a:ln>
              <a:effec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9" name="iS1ide-PA_形状 6255"/>
              <p:cNvSpPr/>
              <p:nvPr/>
            </p:nvSpPr>
            <p:spPr>
              <a:xfrm>
                <a:off x="3282109" y="2134363"/>
                <a:ext cx="305623" cy="271351"/>
              </a:xfrm>
              <a:custGeom>
                <a:avLst/>
                <a:gdLst/>
                <a:ahLst/>
                <a:cxnLst>
                  <a:cxn ang="0">
                    <a:pos x="wd2" y="hd2"/>
                  </a:cxn>
                  <a:cxn ang="5400000">
                    <a:pos x="wd2" y="hd2"/>
                  </a:cxn>
                  <a:cxn ang="10800000">
                    <a:pos x="wd2" y="hd2"/>
                  </a:cxn>
                  <a:cxn ang="16200000">
                    <a:pos x="wd2" y="hd2"/>
                  </a:cxn>
                </a:cxnLst>
                <a:rect l="0" t="0" r="r" b="b"/>
                <a:pathLst>
                  <a:path w="21600" h="21600" extrusionOk="0">
                    <a:moveTo>
                      <a:pt x="2422" y="3335"/>
                    </a:moveTo>
                    <a:cubicBezTo>
                      <a:pt x="2422" y="21145"/>
                      <a:pt x="2422" y="21145"/>
                      <a:pt x="2422" y="21145"/>
                    </a:cubicBezTo>
                    <a:cubicBezTo>
                      <a:pt x="2422" y="21373"/>
                      <a:pt x="2221" y="21600"/>
                      <a:pt x="2019" y="21600"/>
                    </a:cubicBezTo>
                    <a:cubicBezTo>
                      <a:pt x="1211" y="21600"/>
                      <a:pt x="1211" y="21600"/>
                      <a:pt x="1211" y="21600"/>
                    </a:cubicBezTo>
                    <a:cubicBezTo>
                      <a:pt x="1009" y="21600"/>
                      <a:pt x="807" y="21373"/>
                      <a:pt x="807" y="21145"/>
                    </a:cubicBezTo>
                    <a:cubicBezTo>
                      <a:pt x="807" y="3335"/>
                      <a:pt x="807" y="3335"/>
                      <a:pt x="807" y="3335"/>
                    </a:cubicBezTo>
                    <a:cubicBezTo>
                      <a:pt x="336" y="3032"/>
                      <a:pt x="0" y="2425"/>
                      <a:pt x="0" y="1743"/>
                    </a:cubicBezTo>
                    <a:cubicBezTo>
                      <a:pt x="0" y="758"/>
                      <a:pt x="740" y="0"/>
                      <a:pt x="1615" y="0"/>
                    </a:cubicBezTo>
                    <a:cubicBezTo>
                      <a:pt x="2490" y="0"/>
                      <a:pt x="3230" y="758"/>
                      <a:pt x="3230" y="1743"/>
                    </a:cubicBezTo>
                    <a:cubicBezTo>
                      <a:pt x="3230" y="2425"/>
                      <a:pt x="2893" y="3032"/>
                      <a:pt x="2422" y="3335"/>
                    </a:cubicBezTo>
                    <a:close/>
                    <a:moveTo>
                      <a:pt x="21600" y="13415"/>
                    </a:moveTo>
                    <a:cubicBezTo>
                      <a:pt x="21600" y="13718"/>
                      <a:pt x="21398" y="14021"/>
                      <a:pt x="21129" y="14173"/>
                    </a:cubicBezTo>
                    <a:cubicBezTo>
                      <a:pt x="21062" y="14248"/>
                      <a:pt x="20994" y="14248"/>
                      <a:pt x="20927" y="14324"/>
                    </a:cubicBezTo>
                    <a:cubicBezTo>
                      <a:pt x="20120" y="14779"/>
                      <a:pt x="18236" y="15992"/>
                      <a:pt x="16351" y="15992"/>
                    </a:cubicBezTo>
                    <a:cubicBezTo>
                      <a:pt x="15611" y="15992"/>
                      <a:pt x="14938" y="15764"/>
                      <a:pt x="14333" y="15461"/>
                    </a:cubicBezTo>
                    <a:cubicBezTo>
                      <a:pt x="13996" y="15234"/>
                      <a:pt x="13996" y="15234"/>
                      <a:pt x="13996" y="15234"/>
                    </a:cubicBezTo>
                    <a:cubicBezTo>
                      <a:pt x="12718" y="14552"/>
                      <a:pt x="11708" y="14021"/>
                      <a:pt x="10228" y="14021"/>
                    </a:cubicBezTo>
                    <a:cubicBezTo>
                      <a:pt x="8411" y="14021"/>
                      <a:pt x="5854" y="15082"/>
                      <a:pt x="4441" y="16067"/>
                    </a:cubicBezTo>
                    <a:cubicBezTo>
                      <a:pt x="4307" y="16143"/>
                      <a:pt x="4105" y="16143"/>
                      <a:pt x="3970" y="16143"/>
                    </a:cubicBezTo>
                    <a:cubicBezTo>
                      <a:pt x="3836" y="16143"/>
                      <a:pt x="3701" y="16143"/>
                      <a:pt x="3634" y="16067"/>
                    </a:cubicBezTo>
                    <a:cubicBezTo>
                      <a:pt x="3364" y="15916"/>
                      <a:pt x="3230" y="15613"/>
                      <a:pt x="3230" y="15234"/>
                    </a:cubicBezTo>
                    <a:cubicBezTo>
                      <a:pt x="3230" y="4851"/>
                      <a:pt x="3230" y="4851"/>
                      <a:pt x="3230" y="4851"/>
                    </a:cubicBezTo>
                    <a:cubicBezTo>
                      <a:pt x="3230" y="4547"/>
                      <a:pt x="3364" y="4244"/>
                      <a:pt x="3566" y="4093"/>
                    </a:cubicBezTo>
                    <a:cubicBezTo>
                      <a:pt x="4374" y="3562"/>
                      <a:pt x="7200" y="1743"/>
                      <a:pt x="9824" y="1743"/>
                    </a:cubicBezTo>
                    <a:cubicBezTo>
                      <a:pt x="11910" y="1743"/>
                      <a:pt x="13593" y="2653"/>
                      <a:pt x="15073" y="3411"/>
                    </a:cubicBezTo>
                    <a:cubicBezTo>
                      <a:pt x="15342" y="3638"/>
                      <a:pt x="15746" y="3714"/>
                      <a:pt x="16150" y="3714"/>
                    </a:cubicBezTo>
                    <a:cubicBezTo>
                      <a:pt x="17630" y="3714"/>
                      <a:pt x="19245" y="2653"/>
                      <a:pt x="20052" y="2122"/>
                    </a:cubicBezTo>
                    <a:cubicBezTo>
                      <a:pt x="20187" y="2046"/>
                      <a:pt x="20321" y="1895"/>
                      <a:pt x="20389" y="1895"/>
                    </a:cubicBezTo>
                    <a:cubicBezTo>
                      <a:pt x="20658" y="1743"/>
                      <a:pt x="20927" y="1743"/>
                      <a:pt x="21196" y="1895"/>
                    </a:cubicBezTo>
                    <a:cubicBezTo>
                      <a:pt x="21398" y="2046"/>
                      <a:pt x="21600" y="2349"/>
                      <a:pt x="21600" y="2653"/>
                    </a:cubicBezTo>
                    <a:lnTo>
                      <a:pt x="21600" y="13415"/>
                    </a:lnTo>
                    <a:close/>
                    <a:moveTo>
                      <a:pt x="9622" y="3562"/>
                    </a:moveTo>
                    <a:cubicBezTo>
                      <a:pt x="8007" y="3638"/>
                      <a:pt x="6191" y="4472"/>
                      <a:pt x="4778" y="5381"/>
                    </a:cubicBezTo>
                    <a:cubicBezTo>
                      <a:pt x="4778" y="8034"/>
                      <a:pt x="4778" y="8034"/>
                      <a:pt x="4778" y="8034"/>
                    </a:cubicBezTo>
                    <a:cubicBezTo>
                      <a:pt x="6258" y="7124"/>
                      <a:pt x="8075" y="6442"/>
                      <a:pt x="9622" y="6366"/>
                    </a:cubicBezTo>
                    <a:lnTo>
                      <a:pt x="9622" y="3562"/>
                    </a:lnTo>
                    <a:close/>
                    <a:moveTo>
                      <a:pt x="9622" y="9549"/>
                    </a:moveTo>
                    <a:cubicBezTo>
                      <a:pt x="8075" y="9701"/>
                      <a:pt x="6258" y="10383"/>
                      <a:pt x="4778" y="11141"/>
                    </a:cubicBezTo>
                    <a:cubicBezTo>
                      <a:pt x="4778" y="13794"/>
                      <a:pt x="4778" y="13794"/>
                      <a:pt x="4778" y="13794"/>
                    </a:cubicBezTo>
                    <a:cubicBezTo>
                      <a:pt x="6258" y="13036"/>
                      <a:pt x="8075" y="12354"/>
                      <a:pt x="9622" y="12202"/>
                    </a:cubicBezTo>
                    <a:lnTo>
                      <a:pt x="9622" y="9549"/>
                    </a:lnTo>
                    <a:close/>
                    <a:moveTo>
                      <a:pt x="19985" y="10307"/>
                    </a:moveTo>
                    <a:cubicBezTo>
                      <a:pt x="18841" y="10914"/>
                      <a:pt x="16890" y="11823"/>
                      <a:pt x="15207" y="11293"/>
                    </a:cubicBezTo>
                    <a:cubicBezTo>
                      <a:pt x="15207" y="8109"/>
                      <a:pt x="15207" y="8109"/>
                      <a:pt x="15207" y="8109"/>
                    </a:cubicBezTo>
                    <a:cubicBezTo>
                      <a:pt x="15006" y="8034"/>
                      <a:pt x="14871" y="8034"/>
                      <a:pt x="14669" y="7882"/>
                    </a:cubicBezTo>
                    <a:cubicBezTo>
                      <a:pt x="13256" y="7124"/>
                      <a:pt x="12112" y="6366"/>
                      <a:pt x="10228" y="6366"/>
                    </a:cubicBezTo>
                    <a:cubicBezTo>
                      <a:pt x="10026" y="6366"/>
                      <a:pt x="9824" y="6366"/>
                      <a:pt x="9622" y="6366"/>
                    </a:cubicBezTo>
                    <a:cubicBezTo>
                      <a:pt x="9622" y="9474"/>
                      <a:pt x="9622" y="9474"/>
                      <a:pt x="9622" y="9474"/>
                    </a:cubicBezTo>
                    <a:cubicBezTo>
                      <a:pt x="9690" y="9474"/>
                      <a:pt x="9757" y="9474"/>
                      <a:pt x="9824" y="9474"/>
                    </a:cubicBezTo>
                    <a:cubicBezTo>
                      <a:pt x="11708" y="9474"/>
                      <a:pt x="13256" y="10232"/>
                      <a:pt x="14669" y="11065"/>
                    </a:cubicBezTo>
                    <a:cubicBezTo>
                      <a:pt x="14871" y="11141"/>
                      <a:pt x="15006" y="11217"/>
                      <a:pt x="15207" y="11293"/>
                    </a:cubicBezTo>
                    <a:cubicBezTo>
                      <a:pt x="15207" y="13945"/>
                      <a:pt x="15207" y="13945"/>
                      <a:pt x="15207" y="13945"/>
                    </a:cubicBezTo>
                    <a:cubicBezTo>
                      <a:pt x="15544" y="14097"/>
                      <a:pt x="15880" y="14173"/>
                      <a:pt x="16351" y="14173"/>
                    </a:cubicBezTo>
                    <a:cubicBezTo>
                      <a:pt x="17697" y="14173"/>
                      <a:pt x="19178" y="13339"/>
                      <a:pt x="19985" y="12884"/>
                    </a:cubicBezTo>
                    <a:lnTo>
                      <a:pt x="19985" y="10307"/>
                    </a:lnTo>
                    <a:close/>
                    <a:moveTo>
                      <a:pt x="19985" y="4168"/>
                    </a:moveTo>
                    <a:cubicBezTo>
                      <a:pt x="18976" y="4775"/>
                      <a:pt x="17563" y="5457"/>
                      <a:pt x="16150" y="5457"/>
                    </a:cubicBezTo>
                    <a:cubicBezTo>
                      <a:pt x="15813" y="5457"/>
                      <a:pt x="15477" y="5457"/>
                      <a:pt x="15207" y="5381"/>
                    </a:cubicBezTo>
                    <a:cubicBezTo>
                      <a:pt x="15207" y="8109"/>
                      <a:pt x="15207" y="8109"/>
                      <a:pt x="15207" y="8109"/>
                    </a:cubicBezTo>
                    <a:cubicBezTo>
                      <a:pt x="16890" y="8640"/>
                      <a:pt x="18841" y="7579"/>
                      <a:pt x="19985" y="6897"/>
                    </a:cubicBezTo>
                    <a:lnTo>
                      <a:pt x="19985" y="4168"/>
                    </a:lnTo>
                    <a:close/>
                  </a:path>
                </a:pathLst>
              </a:custGeom>
              <a:solidFill>
                <a:srgbClr val="FFFFFF"/>
              </a:solidFill>
              <a:ln w="12700" cap="flat">
                <a:noFill/>
                <a:miter lim="400000"/>
              </a:ln>
              <a:effec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nvGrpSpPr>
            <p:cNvPr id="19" name="组合 18"/>
            <p:cNvGrpSpPr/>
            <p:nvPr/>
          </p:nvGrpSpPr>
          <p:grpSpPr>
            <a:xfrm>
              <a:off x="2846592" y="3090838"/>
              <a:ext cx="1908942" cy="828245"/>
              <a:chOff x="9137748" y="2135183"/>
              <a:chExt cx="2164253" cy="939018"/>
            </a:xfrm>
          </p:grpSpPr>
          <p:sp>
            <p:nvSpPr>
              <p:cNvPr id="29" name="iS1ide-Rectangle 30"/>
              <p:cNvSpPr/>
              <p:nvPr/>
            </p:nvSpPr>
            <p:spPr bwMode="auto">
              <a:xfrm>
                <a:off x="9137748" y="2516802"/>
                <a:ext cx="2164253" cy="557399"/>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lIns="90000" anchor="t" anchorCtr="0">
                <a:noAutofit/>
              </a:bodyPr>
              <a:lstStyle/>
              <a:p>
                <a:pPr algn="ctr" eaLnBrk="1" hangingPunct="1">
                  <a:lnSpc>
                    <a:spcPct val="120000"/>
                  </a:lnSpc>
                  <a:spcBef>
                    <a:spcPct val="0"/>
                  </a:spcBef>
                  <a:buFontTx/>
                  <a:buNone/>
                </a:pP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endPar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0" name="iS1ide-TextBox 31"/>
              <p:cNvSpPr txBox="1"/>
              <p:nvPr/>
            </p:nvSpPr>
            <p:spPr bwMode="auto">
              <a:xfrm>
                <a:off x="9137748" y="2135183"/>
                <a:ext cx="2164253" cy="351139"/>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none" lIns="90000">
                <a:noAutofit/>
              </a:bodyPr>
              <a:lstStyle/>
              <a:p>
                <a:pPr algn="ctr" eaLnBrk="1" hangingPunct="1">
                  <a:spcBef>
                    <a:spcPct val="0"/>
                  </a:spcBef>
                  <a:buFontTx/>
                  <a:buNone/>
                </a:pPr>
                <a:r>
                  <a:rPr lang="zh-CN" altLang="en-US" sz="2000" b="1"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endParaRPr lang="zh-CN" altLang="en-US" sz="2000" b="1"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grpSp>
        <p:nvGrpSpPr>
          <p:cNvPr id="3" name="组合 2"/>
          <p:cNvGrpSpPr/>
          <p:nvPr/>
        </p:nvGrpSpPr>
        <p:grpSpPr>
          <a:xfrm>
            <a:off x="4610749" y="3360337"/>
            <a:ext cx="1908942" cy="1594560"/>
            <a:chOff x="4610749" y="3360337"/>
            <a:chExt cx="1908942" cy="1594560"/>
          </a:xfrm>
        </p:grpSpPr>
        <p:grpSp>
          <p:nvGrpSpPr>
            <p:cNvPr id="17" name="组合 16"/>
            <p:cNvGrpSpPr/>
            <p:nvPr/>
          </p:nvGrpSpPr>
          <p:grpSpPr>
            <a:xfrm>
              <a:off x="5208600" y="3360337"/>
              <a:ext cx="713240" cy="713240"/>
              <a:chOff x="3025616" y="1870777"/>
              <a:chExt cx="808633" cy="808631"/>
            </a:xfrm>
          </p:grpSpPr>
          <p:sp>
            <p:nvSpPr>
              <p:cNvPr id="34" name="iS1ide-PA_形状 6254"/>
              <p:cNvSpPr/>
              <p:nvPr/>
            </p:nvSpPr>
            <p:spPr>
              <a:xfrm>
                <a:off x="3025616" y="1870777"/>
                <a:ext cx="808633" cy="80863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63500" cap="flat">
                <a:solidFill>
                  <a:srgbClr val="869691"/>
                </a:solidFill>
                <a:miter lim="400000"/>
              </a:ln>
              <a:effec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5" name="iS1ide-Shape 6254"/>
              <p:cNvSpPr/>
              <p:nvPr/>
            </p:nvSpPr>
            <p:spPr>
              <a:xfrm>
                <a:off x="3163937" y="2009097"/>
                <a:ext cx="531993" cy="53199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869691"/>
              </a:solidFill>
              <a:ln w="12700" cap="flat">
                <a:noFill/>
                <a:miter lim="400000"/>
              </a:ln>
              <a:effec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6" name="iS1ide-PA_形状 6255"/>
              <p:cNvSpPr/>
              <p:nvPr/>
            </p:nvSpPr>
            <p:spPr>
              <a:xfrm>
                <a:off x="3282109" y="2117321"/>
                <a:ext cx="305624" cy="305434"/>
              </a:xfrm>
              <a:custGeom>
                <a:avLst/>
                <a:gdLst>
                  <a:gd name="connsiteX0" fmla="*/ 482620 w 607097"/>
                  <a:gd name="connsiteY0" fmla="*/ 381169 h 606722"/>
                  <a:gd name="connsiteX1" fmla="*/ 496768 w 607097"/>
                  <a:gd name="connsiteY1" fmla="*/ 381169 h 606722"/>
                  <a:gd name="connsiteX2" fmla="*/ 510916 w 607097"/>
                  <a:gd name="connsiteY2" fmla="*/ 395381 h 606722"/>
                  <a:gd name="connsiteX3" fmla="*/ 510916 w 607097"/>
                  <a:gd name="connsiteY3" fmla="*/ 409505 h 606722"/>
                  <a:gd name="connsiteX4" fmla="*/ 503887 w 607097"/>
                  <a:gd name="connsiteY4" fmla="*/ 412525 h 606722"/>
                  <a:gd name="connsiteX5" fmla="*/ 496768 w 607097"/>
                  <a:gd name="connsiteY5" fmla="*/ 409505 h 606722"/>
                  <a:gd name="connsiteX6" fmla="*/ 482620 w 607097"/>
                  <a:gd name="connsiteY6" fmla="*/ 395381 h 606722"/>
                  <a:gd name="connsiteX7" fmla="*/ 482620 w 607097"/>
                  <a:gd name="connsiteY7" fmla="*/ 381169 h 606722"/>
                  <a:gd name="connsiteX8" fmla="*/ 546398 w 607097"/>
                  <a:gd name="connsiteY8" fmla="*/ 242745 h 606722"/>
                  <a:gd name="connsiteX9" fmla="*/ 566606 w 607097"/>
                  <a:gd name="connsiteY9" fmla="*/ 242745 h 606722"/>
                  <a:gd name="connsiteX10" fmla="*/ 576754 w 607097"/>
                  <a:gd name="connsiteY10" fmla="*/ 252756 h 606722"/>
                  <a:gd name="connsiteX11" fmla="*/ 566606 w 607097"/>
                  <a:gd name="connsiteY11" fmla="*/ 262856 h 606722"/>
                  <a:gd name="connsiteX12" fmla="*/ 546398 w 607097"/>
                  <a:gd name="connsiteY12" fmla="*/ 262856 h 606722"/>
                  <a:gd name="connsiteX13" fmla="*/ 536249 w 607097"/>
                  <a:gd name="connsiteY13" fmla="*/ 252756 h 606722"/>
                  <a:gd name="connsiteX14" fmla="*/ 546398 w 607097"/>
                  <a:gd name="connsiteY14" fmla="*/ 242745 h 606722"/>
                  <a:gd name="connsiteX15" fmla="*/ 353968 w 607097"/>
                  <a:gd name="connsiteY15" fmla="*/ 101120 h 606722"/>
                  <a:gd name="connsiteX16" fmla="*/ 364118 w 607097"/>
                  <a:gd name="connsiteY16" fmla="*/ 111251 h 606722"/>
                  <a:gd name="connsiteX17" fmla="*/ 364118 w 607097"/>
                  <a:gd name="connsiteY17" fmla="*/ 242683 h 606722"/>
                  <a:gd name="connsiteX18" fmla="*/ 424838 w 607097"/>
                  <a:gd name="connsiteY18" fmla="*/ 242683 h 606722"/>
                  <a:gd name="connsiteX19" fmla="*/ 434988 w 607097"/>
                  <a:gd name="connsiteY19" fmla="*/ 252725 h 606722"/>
                  <a:gd name="connsiteX20" fmla="*/ 424838 w 607097"/>
                  <a:gd name="connsiteY20" fmla="*/ 262856 h 606722"/>
                  <a:gd name="connsiteX21" fmla="*/ 353968 w 607097"/>
                  <a:gd name="connsiteY21" fmla="*/ 262856 h 606722"/>
                  <a:gd name="connsiteX22" fmla="*/ 343818 w 607097"/>
                  <a:gd name="connsiteY22" fmla="*/ 252725 h 606722"/>
                  <a:gd name="connsiteX23" fmla="*/ 343818 w 607097"/>
                  <a:gd name="connsiteY23" fmla="*/ 111251 h 606722"/>
                  <a:gd name="connsiteX24" fmla="*/ 353968 w 607097"/>
                  <a:gd name="connsiteY24" fmla="*/ 101120 h 606722"/>
                  <a:gd name="connsiteX25" fmla="*/ 496768 w 607097"/>
                  <a:gd name="connsiteY25" fmla="*/ 96101 h 606722"/>
                  <a:gd name="connsiteX26" fmla="*/ 510916 w 607097"/>
                  <a:gd name="connsiteY26" fmla="*/ 96101 h 606722"/>
                  <a:gd name="connsiteX27" fmla="*/ 510916 w 607097"/>
                  <a:gd name="connsiteY27" fmla="*/ 110217 h 606722"/>
                  <a:gd name="connsiteX28" fmla="*/ 496768 w 607097"/>
                  <a:gd name="connsiteY28" fmla="*/ 124334 h 606722"/>
                  <a:gd name="connsiteX29" fmla="*/ 489650 w 607097"/>
                  <a:gd name="connsiteY29" fmla="*/ 127441 h 606722"/>
                  <a:gd name="connsiteX30" fmla="*/ 482620 w 607097"/>
                  <a:gd name="connsiteY30" fmla="*/ 124334 h 606722"/>
                  <a:gd name="connsiteX31" fmla="*/ 482620 w 607097"/>
                  <a:gd name="connsiteY31" fmla="*/ 110217 h 606722"/>
                  <a:gd name="connsiteX32" fmla="*/ 196955 w 607097"/>
                  <a:gd name="connsiteY32" fmla="*/ 96101 h 606722"/>
                  <a:gd name="connsiteX33" fmla="*/ 211110 w 607097"/>
                  <a:gd name="connsiteY33" fmla="*/ 96101 h 606722"/>
                  <a:gd name="connsiteX34" fmla="*/ 225355 w 607097"/>
                  <a:gd name="connsiteY34" fmla="*/ 110217 h 606722"/>
                  <a:gd name="connsiteX35" fmla="*/ 225355 w 607097"/>
                  <a:gd name="connsiteY35" fmla="*/ 124334 h 606722"/>
                  <a:gd name="connsiteX36" fmla="*/ 218233 w 607097"/>
                  <a:gd name="connsiteY36" fmla="*/ 127441 h 606722"/>
                  <a:gd name="connsiteX37" fmla="*/ 211110 w 607097"/>
                  <a:gd name="connsiteY37" fmla="*/ 124334 h 606722"/>
                  <a:gd name="connsiteX38" fmla="*/ 196955 w 607097"/>
                  <a:gd name="connsiteY38" fmla="*/ 110217 h 606722"/>
                  <a:gd name="connsiteX39" fmla="*/ 196955 w 607097"/>
                  <a:gd name="connsiteY39" fmla="*/ 96101 h 606722"/>
                  <a:gd name="connsiteX40" fmla="*/ 103963 w 607097"/>
                  <a:gd name="connsiteY40" fmla="*/ 81761 h 606722"/>
                  <a:gd name="connsiteX41" fmla="*/ 87598 w 607097"/>
                  <a:gd name="connsiteY41" fmla="*/ 90026 h 606722"/>
                  <a:gd name="connsiteX42" fmla="*/ 62322 w 607097"/>
                  <a:gd name="connsiteY42" fmla="*/ 115266 h 606722"/>
                  <a:gd name="connsiteX43" fmla="*/ 34998 w 607097"/>
                  <a:gd name="connsiteY43" fmla="*/ 265902 h 606722"/>
                  <a:gd name="connsiteX44" fmla="*/ 75494 w 607097"/>
                  <a:gd name="connsiteY44" fmla="*/ 322602 h 606722"/>
                  <a:gd name="connsiteX45" fmla="*/ 283044 w 607097"/>
                  <a:gd name="connsiteY45" fmla="*/ 530826 h 606722"/>
                  <a:gd name="connsiteX46" fmla="*/ 327634 w 607097"/>
                  <a:gd name="connsiteY46" fmla="*/ 565219 h 606722"/>
                  <a:gd name="connsiteX47" fmla="*/ 490684 w 607097"/>
                  <a:gd name="connsiteY47" fmla="*/ 545046 h 606722"/>
                  <a:gd name="connsiteX48" fmla="*/ 515960 w 607097"/>
                  <a:gd name="connsiteY48" fmla="*/ 519717 h 606722"/>
                  <a:gd name="connsiteX49" fmla="*/ 521033 w 607097"/>
                  <a:gd name="connsiteY49" fmla="*/ 485324 h 606722"/>
                  <a:gd name="connsiteX50" fmla="*/ 434969 w 607097"/>
                  <a:gd name="connsiteY50" fmla="*/ 411561 h 606722"/>
                  <a:gd name="connsiteX51" fmla="*/ 414321 w 607097"/>
                  <a:gd name="connsiteY51" fmla="*/ 406318 h 606722"/>
                  <a:gd name="connsiteX52" fmla="*/ 413698 w 607097"/>
                  <a:gd name="connsiteY52" fmla="*/ 406496 h 606722"/>
                  <a:gd name="connsiteX53" fmla="*/ 405599 w 607097"/>
                  <a:gd name="connsiteY53" fmla="*/ 413605 h 606722"/>
                  <a:gd name="connsiteX54" fmla="*/ 404620 w 607097"/>
                  <a:gd name="connsiteY54" fmla="*/ 414583 h 606722"/>
                  <a:gd name="connsiteX55" fmla="*/ 373202 w 607097"/>
                  <a:gd name="connsiteY55" fmla="*/ 447910 h 606722"/>
                  <a:gd name="connsiteX56" fmla="*/ 349528 w 607097"/>
                  <a:gd name="connsiteY56" fmla="*/ 459552 h 606722"/>
                  <a:gd name="connsiteX57" fmla="*/ 405599 w 607097"/>
                  <a:gd name="connsiteY57" fmla="*/ 475282 h 606722"/>
                  <a:gd name="connsiteX58" fmla="*/ 414677 w 607097"/>
                  <a:gd name="connsiteY58" fmla="*/ 486391 h 606722"/>
                  <a:gd name="connsiteX59" fmla="*/ 404620 w 607097"/>
                  <a:gd name="connsiteY59" fmla="*/ 495456 h 606722"/>
                  <a:gd name="connsiteX60" fmla="*/ 403552 w 607097"/>
                  <a:gd name="connsiteY60" fmla="*/ 495456 h 606722"/>
                  <a:gd name="connsiteX61" fmla="*/ 287138 w 607097"/>
                  <a:gd name="connsiteY61" fmla="*/ 441866 h 606722"/>
                  <a:gd name="connsiteX62" fmla="*/ 286426 w 607097"/>
                  <a:gd name="connsiteY62" fmla="*/ 441067 h 606722"/>
                  <a:gd name="connsiteX63" fmla="*/ 284112 w 607097"/>
                  <a:gd name="connsiteY63" fmla="*/ 438845 h 606722"/>
                  <a:gd name="connsiteX64" fmla="*/ 176777 w 607097"/>
                  <a:gd name="connsiteY64" fmla="*/ 331666 h 606722"/>
                  <a:gd name="connsiteX65" fmla="*/ 111895 w 607097"/>
                  <a:gd name="connsiteY65" fmla="*/ 213379 h 606722"/>
                  <a:gd name="connsiteX66" fmla="*/ 121062 w 607097"/>
                  <a:gd name="connsiteY66" fmla="*/ 202270 h 606722"/>
                  <a:gd name="connsiteX67" fmla="*/ 132188 w 607097"/>
                  <a:gd name="connsiteY67" fmla="*/ 211335 h 606722"/>
                  <a:gd name="connsiteX68" fmla="*/ 146428 w 607097"/>
                  <a:gd name="connsiteY68" fmla="*/ 259325 h 606722"/>
                  <a:gd name="connsiteX69" fmla="*/ 158532 w 607097"/>
                  <a:gd name="connsiteY69" fmla="*/ 233553 h 606722"/>
                  <a:gd name="connsiteX70" fmla="*/ 191907 w 607097"/>
                  <a:gd name="connsiteY70" fmla="*/ 202270 h 606722"/>
                  <a:gd name="connsiteX71" fmla="*/ 192975 w 607097"/>
                  <a:gd name="connsiteY71" fmla="*/ 201204 h 606722"/>
                  <a:gd name="connsiteX72" fmla="*/ 200006 w 607097"/>
                  <a:gd name="connsiteY72" fmla="*/ 193117 h 606722"/>
                  <a:gd name="connsiteX73" fmla="*/ 194933 w 607097"/>
                  <a:gd name="connsiteY73" fmla="*/ 170899 h 606722"/>
                  <a:gd name="connsiteX74" fmla="*/ 121062 w 607097"/>
                  <a:gd name="connsiteY74" fmla="*/ 84961 h 606722"/>
                  <a:gd name="connsiteX75" fmla="*/ 103963 w 607097"/>
                  <a:gd name="connsiteY75" fmla="*/ 81761 h 606722"/>
                  <a:gd name="connsiteX76" fmla="*/ 353980 w 607097"/>
                  <a:gd name="connsiteY76" fmla="*/ 30273 h 606722"/>
                  <a:gd name="connsiteX77" fmla="*/ 364141 w 607097"/>
                  <a:gd name="connsiteY77" fmla="*/ 40422 h 606722"/>
                  <a:gd name="connsiteX78" fmla="*/ 364141 w 607097"/>
                  <a:gd name="connsiteY78" fmla="*/ 60719 h 606722"/>
                  <a:gd name="connsiteX79" fmla="*/ 353980 w 607097"/>
                  <a:gd name="connsiteY79" fmla="*/ 70778 h 606722"/>
                  <a:gd name="connsiteX80" fmla="*/ 343818 w 607097"/>
                  <a:gd name="connsiteY80" fmla="*/ 60719 h 606722"/>
                  <a:gd name="connsiteX81" fmla="*/ 343818 w 607097"/>
                  <a:gd name="connsiteY81" fmla="*/ 40422 h 606722"/>
                  <a:gd name="connsiteX82" fmla="*/ 353980 w 607097"/>
                  <a:gd name="connsiteY82" fmla="*/ 30273 h 606722"/>
                  <a:gd name="connsiteX83" fmla="*/ 353978 w 607097"/>
                  <a:gd name="connsiteY83" fmla="*/ 20263 h 606722"/>
                  <a:gd name="connsiteX84" fmla="*/ 174819 w 607097"/>
                  <a:gd name="connsiteY84" fmla="*/ 104957 h 606722"/>
                  <a:gd name="connsiteX85" fmla="*/ 214246 w 607097"/>
                  <a:gd name="connsiteY85" fmla="*/ 160768 h 606722"/>
                  <a:gd name="connsiteX86" fmla="*/ 221278 w 607097"/>
                  <a:gd name="connsiteY86" fmla="*/ 198182 h 606722"/>
                  <a:gd name="connsiteX87" fmla="*/ 215938 w 607097"/>
                  <a:gd name="connsiteY87" fmla="*/ 209025 h 606722"/>
                  <a:gd name="connsiteX88" fmla="*/ 210152 w 607097"/>
                  <a:gd name="connsiteY88" fmla="*/ 215157 h 606722"/>
                  <a:gd name="connsiteX89" fmla="*/ 206147 w 607097"/>
                  <a:gd name="connsiteY89" fmla="*/ 218445 h 606722"/>
                  <a:gd name="connsiteX90" fmla="*/ 176777 w 607097"/>
                  <a:gd name="connsiteY90" fmla="*/ 244662 h 606722"/>
                  <a:gd name="connsiteX91" fmla="*/ 182829 w 607097"/>
                  <a:gd name="connsiteY91" fmla="*/ 308382 h 606722"/>
                  <a:gd name="connsiteX92" fmla="*/ 189504 w 607097"/>
                  <a:gd name="connsiteY92" fmla="*/ 315136 h 606722"/>
                  <a:gd name="connsiteX93" fmla="*/ 189949 w 607097"/>
                  <a:gd name="connsiteY93" fmla="*/ 315492 h 606722"/>
                  <a:gd name="connsiteX94" fmla="*/ 191640 w 607097"/>
                  <a:gd name="connsiteY94" fmla="*/ 317269 h 606722"/>
                  <a:gd name="connsiteX95" fmla="*/ 298263 w 607097"/>
                  <a:gd name="connsiteY95" fmla="*/ 424714 h 606722"/>
                  <a:gd name="connsiteX96" fmla="*/ 362077 w 607097"/>
                  <a:gd name="connsiteY96" fmla="*/ 430758 h 606722"/>
                  <a:gd name="connsiteX97" fmla="*/ 388422 w 607097"/>
                  <a:gd name="connsiteY97" fmla="*/ 401430 h 606722"/>
                  <a:gd name="connsiteX98" fmla="*/ 408625 w 607097"/>
                  <a:gd name="connsiteY98" fmla="*/ 386233 h 606722"/>
                  <a:gd name="connsiteX99" fmla="*/ 419661 w 607097"/>
                  <a:gd name="connsiteY99" fmla="*/ 384900 h 606722"/>
                  <a:gd name="connsiteX100" fmla="*/ 446094 w 607097"/>
                  <a:gd name="connsiteY100" fmla="*/ 392365 h 606722"/>
                  <a:gd name="connsiteX101" fmla="*/ 501987 w 607097"/>
                  <a:gd name="connsiteY101" fmla="*/ 431646 h 606722"/>
                  <a:gd name="connsiteX102" fmla="*/ 586894 w 607097"/>
                  <a:gd name="connsiteY102" fmla="*/ 252749 h 606722"/>
                  <a:gd name="connsiteX103" fmla="*/ 353978 w 607097"/>
                  <a:gd name="connsiteY103" fmla="*/ 20263 h 606722"/>
                  <a:gd name="connsiteX104" fmla="*/ 353978 w 607097"/>
                  <a:gd name="connsiteY104" fmla="*/ 0 h 606722"/>
                  <a:gd name="connsiteX105" fmla="*/ 607097 w 607097"/>
                  <a:gd name="connsiteY105" fmla="*/ 252749 h 606722"/>
                  <a:gd name="connsiteX106" fmla="*/ 517384 w 607097"/>
                  <a:gd name="connsiteY106" fmla="*/ 445421 h 606722"/>
                  <a:gd name="connsiteX107" fmla="*/ 540257 w 607097"/>
                  <a:gd name="connsiteY107" fmla="*/ 474215 h 606722"/>
                  <a:gd name="connsiteX108" fmla="*/ 531179 w 607097"/>
                  <a:gd name="connsiteY108" fmla="*/ 532870 h 606722"/>
                  <a:gd name="connsiteX109" fmla="*/ 505814 w 607097"/>
                  <a:gd name="connsiteY109" fmla="*/ 559176 h 606722"/>
                  <a:gd name="connsiteX110" fmla="*/ 401505 w 607097"/>
                  <a:gd name="connsiteY110" fmla="*/ 606722 h 606722"/>
                  <a:gd name="connsiteX111" fmla="*/ 318556 w 607097"/>
                  <a:gd name="connsiteY111" fmla="*/ 582460 h 606722"/>
                  <a:gd name="connsiteX112" fmla="*/ 268893 w 607097"/>
                  <a:gd name="connsiteY112" fmla="*/ 543979 h 606722"/>
                  <a:gd name="connsiteX113" fmla="*/ 61343 w 607097"/>
                  <a:gd name="connsiteY113" fmla="*/ 336732 h 606722"/>
                  <a:gd name="connsiteX114" fmla="*/ 16753 w 607097"/>
                  <a:gd name="connsiteY114" fmla="*/ 275056 h 606722"/>
                  <a:gd name="connsiteX115" fmla="*/ 48171 w 607097"/>
                  <a:gd name="connsiteY115" fmla="*/ 101135 h 606722"/>
                  <a:gd name="connsiteX116" fmla="*/ 73447 w 607097"/>
                  <a:gd name="connsiteY116" fmla="*/ 75807 h 606722"/>
                  <a:gd name="connsiteX117" fmla="*/ 132188 w 607097"/>
                  <a:gd name="connsiteY117" fmla="*/ 66742 h 606722"/>
                  <a:gd name="connsiteX118" fmla="*/ 160757 w 607097"/>
                  <a:gd name="connsiteY118" fmla="*/ 89315 h 606722"/>
                  <a:gd name="connsiteX119" fmla="*/ 353978 w 607097"/>
                  <a:gd name="connsiteY119"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Lst>
                <a:rect l="l" t="t" r="r" b="b"/>
                <a:pathLst>
                  <a:path w="607097" h="606722">
                    <a:moveTo>
                      <a:pt x="482620" y="381169"/>
                    </a:moveTo>
                    <a:cubicBezTo>
                      <a:pt x="486624" y="377172"/>
                      <a:pt x="492675" y="377172"/>
                      <a:pt x="496768" y="381169"/>
                    </a:cubicBezTo>
                    <a:lnTo>
                      <a:pt x="510916" y="395381"/>
                    </a:lnTo>
                    <a:cubicBezTo>
                      <a:pt x="515009" y="399379"/>
                      <a:pt x="515009" y="405419"/>
                      <a:pt x="510916" y="409505"/>
                    </a:cubicBezTo>
                    <a:cubicBezTo>
                      <a:pt x="509937" y="412525"/>
                      <a:pt x="506912" y="412525"/>
                      <a:pt x="503887" y="412525"/>
                    </a:cubicBezTo>
                    <a:cubicBezTo>
                      <a:pt x="500861" y="412525"/>
                      <a:pt x="498815" y="411548"/>
                      <a:pt x="496768" y="409505"/>
                    </a:cubicBezTo>
                    <a:lnTo>
                      <a:pt x="482620" y="395381"/>
                    </a:lnTo>
                    <a:cubicBezTo>
                      <a:pt x="478527" y="391295"/>
                      <a:pt x="478527" y="385255"/>
                      <a:pt x="482620" y="381169"/>
                    </a:cubicBezTo>
                    <a:close/>
                    <a:moveTo>
                      <a:pt x="546398" y="242745"/>
                    </a:moveTo>
                    <a:lnTo>
                      <a:pt x="566606" y="242745"/>
                    </a:lnTo>
                    <a:cubicBezTo>
                      <a:pt x="572659" y="242745"/>
                      <a:pt x="576754" y="246732"/>
                      <a:pt x="576754" y="252756"/>
                    </a:cubicBezTo>
                    <a:cubicBezTo>
                      <a:pt x="576754" y="258869"/>
                      <a:pt x="572659" y="262856"/>
                      <a:pt x="566606" y="262856"/>
                    </a:cubicBezTo>
                    <a:lnTo>
                      <a:pt x="546398" y="262856"/>
                    </a:lnTo>
                    <a:cubicBezTo>
                      <a:pt x="540255" y="262856"/>
                      <a:pt x="536249" y="258869"/>
                      <a:pt x="536249" y="252756"/>
                    </a:cubicBezTo>
                    <a:cubicBezTo>
                      <a:pt x="536249" y="246732"/>
                      <a:pt x="540255" y="242745"/>
                      <a:pt x="546398" y="242745"/>
                    </a:cubicBezTo>
                    <a:close/>
                    <a:moveTo>
                      <a:pt x="353968" y="101120"/>
                    </a:moveTo>
                    <a:cubicBezTo>
                      <a:pt x="360022" y="101120"/>
                      <a:pt x="364118" y="105119"/>
                      <a:pt x="364118" y="111251"/>
                    </a:cubicBezTo>
                    <a:lnTo>
                      <a:pt x="364118" y="242683"/>
                    </a:lnTo>
                    <a:lnTo>
                      <a:pt x="424838" y="242683"/>
                    </a:lnTo>
                    <a:cubicBezTo>
                      <a:pt x="430893" y="242683"/>
                      <a:pt x="434988" y="246682"/>
                      <a:pt x="434988" y="252725"/>
                    </a:cubicBezTo>
                    <a:cubicBezTo>
                      <a:pt x="434988" y="258857"/>
                      <a:pt x="430893" y="262856"/>
                      <a:pt x="424838" y="262856"/>
                    </a:cubicBezTo>
                    <a:lnTo>
                      <a:pt x="353968" y="262856"/>
                    </a:lnTo>
                    <a:cubicBezTo>
                      <a:pt x="347825" y="262856"/>
                      <a:pt x="343818" y="258857"/>
                      <a:pt x="343818" y="252725"/>
                    </a:cubicBezTo>
                    <a:lnTo>
                      <a:pt x="343818" y="111251"/>
                    </a:lnTo>
                    <a:cubicBezTo>
                      <a:pt x="343818" y="105119"/>
                      <a:pt x="347825" y="101120"/>
                      <a:pt x="353968" y="101120"/>
                    </a:cubicBezTo>
                    <a:close/>
                    <a:moveTo>
                      <a:pt x="496768" y="96101"/>
                    </a:moveTo>
                    <a:cubicBezTo>
                      <a:pt x="500861" y="92017"/>
                      <a:pt x="506912" y="92017"/>
                      <a:pt x="510916" y="96101"/>
                    </a:cubicBezTo>
                    <a:cubicBezTo>
                      <a:pt x="515009" y="100096"/>
                      <a:pt x="515009" y="106222"/>
                      <a:pt x="510916" y="110217"/>
                    </a:cubicBezTo>
                    <a:lnTo>
                      <a:pt x="496768" y="124334"/>
                    </a:lnTo>
                    <a:cubicBezTo>
                      <a:pt x="494722" y="126376"/>
                      <a:pt x="492675" y="127441"/>
                      <a:pt x="489650" y="127441"/>
                    </a:cubicBezTo>
                    <a:cubicBezTo>
                      <a:pt x="486624" y="127441"/>
                      <a:pt x="484578" y="126376"/>
                      <a:pt x="482620" y="124334"/>
                    </a:cubicBezTo>
                    <a:cubicBezTo>
                      <a:pt x="478527" y="120338"/>
                      <a:pt x="478527" y="114301"/>
                      <a:pt x="482620" y="110217"/>
                    </a:cubicBezTo>
                    <a:close/>
                    <a:moveTo>
                      <a:pt x="196955" y="96101"/>
                    </a:moveTo>
                    <a:cubicBezTo>
                      <a:pt x="201050" y="92017"/>
                      <a:pt x="207104" y="92017"/>
                      <a:pt x="211110" y="96101"/>
                    </a:cubicBezTo>
                    <a:lnTo>
                      <a:pt x="225355" y="110217"/>
                    </a:lnTo>
                    <a:cubicBezTo>
                      <a:pt x="229361" y="114301"/>
                      <a:pt x="229361" y="120338"/>
                      <a:pt x="225355" y="124334"/>
                    </a:cubicBezTo>
                    <a:cubicBezTo>
                      <a:pt x="223307" y="126376"/>
                      <a:pt x="220280" y="127441"/>
                      <a:pt x="218233" y="127441"/>
                    </a:cubicBezTo>
                    <a:cubicBezTo>
                      <a:pt x="215206" y="127441"/>
                      <a:pt x="213158" y="126376"/>
                      <a:pt x="211110" y="124334"/>
                    </a:cubicBezTo>
                    <a:lnTo>
                      <a:pt x="196955" y="110217"/>
                    </a:lnTo>
                    <a:cubicBezTo>
                      <a:pt x="192949" y="106222"/>
                      <a:pt x="192949" y="100096"/>
                      <a:pt x="196955" y="96101"/>
                    </a:cubicBezTo>
                    <a:close/>
                    <a:moveTo>
                      <a:pt x="103963" y="81761"/>
                    </a:moveTo>
                    <a:cubicBezTo>
                      <a:pt x="98011" y="82650"/>
                      <a:pt x="92182" y="85449"/>
                      <a:pt x="87598" y="90026"/>
                    </a:cubicBezTo>
                    <a:lnTo>
                      <a:pt x="62322" y="115266"/>
                    </a:lnTo>
                    <a:cubicBezTo>
                      <a:pt x="17732" y="159790"/>
                      <a:pt x="8654" y="209291"/>
                      <a:pt x="34998" y="265902"/>
                    </a:cubicBezTo>
                    <a:cubicBezTo>
                      <a:pt x="44077" y="285187"/>
                      <a:pt x="57249" y="304383"/>
                      <a:pt x="75494" y="322602"/>
                    </a:cubicBezTo>
                    <a:lnTo>
                      <a:pt x="283044" y="530826"/>
                    </a:lnTo>
                    <a:cubicBezTo>
                      <a:pt x="297284" y="545046"/>
                      <a:pt x="312415" y="557132"/>
                      <a:pt x="327634" y="565219"/>
                    </a:cubicBezTo>
                    <a:cubicBezTo>
                      <a:pt x="389401" y="599612"/>
                      <a:pt x="443068" y="592503"/>
                      <a:pt x="490684" y="545046"/>
                    </a:cubicBezTo>
                    <a:lnTo>
                      <a:pt x="515960" y="519717"/>
                    </a:lnTo>
                    <a:cubicBezTo>
                      <a:pt x="525127" y="510653"/>
                      <a:pt x="527085" y="496433"/>
                      <a:pt x="521033" y="485324"/>
                    </a:cubicBezTo>
                    <a:cubicBezTo>
                      <a:pt x="503856" y="451998"/>
                      <a:pt x="434969" y="411561"/>
                      <a:pt x="434969" y="411561"/>
                    </a:cubicBezTo>
                    <a:cubicBezTo>
                      <a:pt x="427582" y="407829"/>
                      <a:pt x="420195" y="405874"/>
                      <a:pt x="414321" y="406318"/>
                    </a:cubicBezTo>
                    <a:cubicBezTo>
                      <a:pt x="414143" y="406318"/>
                      <a:pt x="413876" y="406407"/>
                      <a:pt x="413698" y="406496"/>
                    </a:cubicBezTo>
                    <a:cubicBezTo>
                      <a:pt x="409604" y="407473"/>
                      <a:pt x="407646" y="409517"/>
                      <a:pt x="405599" y="413605"/>
                    </a:cubicBezTo>
                    <a:lnTo>
                      <a:pt x="404620" y="414583"/>
                    </a:lnTo>
                    <a:cubicBezTo>
                      <a:pt x="397500" y="423648"/>
                      <a:pt x="380323" y="443910"/>
                      <a:pt x="373202" y="447910"/>
                    </a:cubicBezTo>
                    <a:cubicBezTo>
                      <a:pt x="365548" y="453242"/>
                      <a:pt x="357538" y="457152"/>
                      <a:pt x="349528" y="459552"/>
                    </a:cubicBezTo>
                    <a:cubicBezTo>
                      <a:pt x="365281" y="466839"/>
                      <a:pt x="384328" y="473149"/>
                      <a:pt x="405599" y="475282"/>
                    </a:cubicBezTo>
                    <a:cubicBezTo>
                      <a:pt x="410672" y="476259"/>
                      <a:pt x="414677" y="480259"/>
                      <a:pt x="414677" y="486391"/>
                    </a:cubicBezTo>
                    <a:cubicBezTo>
                      <a:pt x="413698" y="491456"/>
                      <a:pt x="409604" y="495456"/>
                      <a:pt x="404620" y="495456"/>
                    </a:cubicBezTo>
                    <a:lnTo>
                      <a:pt x="403552" y="495456"/>
                    </a:lnTo>
                    <a:cubicBezTo>
                      <a:pt x="333686" y="488346"/>
                      <a:pt x="288117" y="443910"/>
                      <a:pt x="287138" y="441866"/>
                    </a:cubicBezTo>
                    <a:cubicBezTo>
                      <a:pt x="286871" y="441600"/>
                      <a:pt x="286604" y="441333"/>
                      <a:pt x="286426" y="441067"/>
                    </a:cubicBezTo>
                    <a:cubicBezTo>
                      <a:pt x="285625" y="440356"/>
                      <a:pt x="284824" y="439645"/>
                      <a:pt x="284112" y="438845"/>
                    </a:cubicBezTo>
                    <a:lnTo>
                      <a:pt x="176777" y="331666"/>
                    </a:lnTo>
                    <a:cubicBezTo>
                      <a:pt x="174730" y="329622"/>
                      <a:pt x="119015" y="284120"/>
                      <a:pt x="111895" y="213379"/>
                    </a:cubicBezTo>
                    <a:cubicBezTo>
                      <a:pt x="110916" y="208314"/>
                      <a:pt x="115010" y="203248"/>
                      <a:pt x="121062" y="202270"/>
                    </a:cubicBezTo>
                    <a:cubicBezTo>
                      <a:pt x="127115" y="201204"/>
                      <a:pt x="131209" y="205292"/>
                      <a:pt x="132188" y="211335"/>
                    </a:cubicBezTo>
                    <a:cubicBezTo>
                      <a:pt x="133968" y="229109"/>
                      <a:pt x="139486" y="245284"/>
                      <a:pt x="146428" y="259325"/>
                    </a:cubicBezTo>
                    <a:cubicBezTo>
                      <a:pt x="148653" y="250794"/>
                      <a:pt x="152658" y="242262"/>
                      <a:pt x="158532" y="233553"/>
                    </a:cubicBezTo>
                    <a:cubicBezTo>
                      <a:pt x="162537" y="227510"/>
                      <a:pt x="183808" y="210358"/>
                      <a:pt x="191907" y="202270"/>
                    </a:cubicBezTo>
                    <a:lnTo>
                      <a:pt x="192975" y="201204"/>
                    </a:lnTo>
                    <a:cubicBezTo>
                      <a:pt x="196980" y="199160"/>
                      <a:pt x="199027" y="196138"/>
                      <a:pt x="200006" y="193117"/>
                    </a:cubicBezTo>
                    <a:cubicBezTo>
                      <a:pt x="202053" y="187073"/>
                      <a:pt x="200006" y="178986"/>
                      <a:pt x="194933" y="170899"/>
                    </a:cubicBezTo>
                    <a:cubicBezTo>
                      <a:pt x="194933" y="169832"/>
                      <a:pt x="154438" y="102113"/>
                      <a:pt x="121062" y="84961"/>
                    </a:cubicBezTo>
                    <a:cubicBezTo>
                      <a:pt x="115989" y="81895"/>
                      <a:pt x="109915" y="80873"/>
                      <a:pt x="103963" y="81761"/>
                    </a:cubicBezTo>
                    <a:close/>
                    <a:moveTo>
                      <a:pt x="353980" y="30273"/>
                    </a:moveTo>
                    <a:cubicBezTo>
                      <a:pt x="360041" y="30273"/>
                      <a:pt x="364141" y="34368"/>
                      <a:pt x="364141" y="40422"/>
                    </a:cubicBezTo>
                    <a:lnTo>
                      <a:pt x="364141" y="60719"/>
                    </a:lnTo>
                    <a:cubicBezTo>
                      <a:pt x="364141" y="66772"/>
                      <a:pt x="360041" y="70778"/>
                      <a:pt x="353980" y="70778"/>
                    </a:cubicBezTo>
                    <a:cubicBezTo>
                      <a:pt x="347829" y="70778"/>
                      <a:pt x="343818" y="66772"/>
                      <a:pt x="343818" y="60719"/>
                    </a:cubicBezTo>
                    <a:lnTo>
                      <a:pt x="343818" y="40422"/>
                    </a:lnTo>
                    <a:cubicBezTo>
                      <a:pt x="343818" y="34368"/>
                      <a:pt x="347829" y="30273"/>
                      <a:pt x="353980" y="30273"/>
                    </a:cubicBezTo>
                    <a:close/>
                    <a:moveTo>
                      <a:pt x="353978" y="20263"/>
                    </a:moveTo>
                    <a:cubicBezTo>
                      <a:pt x="284112" y="20263"/>
                      <a:pt x="219409" y="50479"/>
                      <a:pt x="174819" y="104957"/>
                    </a:cubicBezTo>
                    <a:cubicBezTo>
                      <a:pt x="196446" y="130818"/>
                      <a:pt x="212911" y="158901"/>
                      <a:pt x="214246" y="160768"/>
                    </a:cubicBezTo>
                    <a:cubicBezTo>
                      <a:pt x="221278" y="173920"/>
                      <a:pt x="224304" y="187073"/>
                      <a:pt x="221278" y="198182"/>
                    </a:cubicBezTo>
                    <a:cubicBezTo>
                      <a:pt x="220299" y="202093"/>
                      <a:pt x="218430" y="205736"/>
                      <a:pt x="215938" y="209025"/>
                    </a:cubicBezTo>
                    <a:cubicBezTo>
                      <a:pt x="214336" y="211335"/>
                      <a:pt x="212466" y="213379"/>
                      <a:pt x="210152" y="215157"/>
                    </a:cubicBezTo>
                    <a:cubicBezTo>
                      <a:pt x="208906" y="216312"/>
                      <a:pt x="207482" y="217378"/>
                      <a:pt x="206147" y="218445"/>
                    </a:cubicBezTo>
                    <a:cubicBezTo>
                      <a:pt x="193954" y="228487"/>
                      <a:pt x="179803" y="241640"/>
                      <a:pt x="176777" y="244662"/>
                    </a:cubicBezTo>
                    <a:cubicBezTo>
                      <a:pt x="160579" y="269012"/>
                      <a:pt x="162537" y="287142"/>
                      <a:pt x="182829" y="308382"/>
                    </a:cubicBezTo>
                    <a:lnTo>
                      <a:pt x="189504" y="315136"/>
                    </a:lnTo>
                    <a:cubicBezTo>
                      <a:pt x="189771" y="315403"/>
                      <a:pt x="189949" y="315492"/>
                      <a:pt x="189949" y="315492"/>
                    </a:cubicBezTo>
                    <a:cubicBezTo>
                      <a:pt x="190572" y="316025"/>
                      <a:pt x="191195" y="316647"/>
                      <a:pt x="191640" y="317269"/>
                    </a:cubicBezTo>
                    <a:lnTo>
                      <a:pt x="298263" y="424714"/>
                    </a:lnTo>
                    <a:cubicBezTo>
                      <a:pt x="318556" y="444888"/>
                      <a:pt x="337780" y="446932"/>
                      <a:pt x="362077" y="430758"/>
                    </a:cubicBezTo>
                    <a:cubicBezTo>
                      <a:pt x="365103" y="428713"/>
                      <a:pt x="378275" y="414583"/>
                      <a:pt x="388422" y="401430"/>
                    </a:cubicBezTo>
                    <a:cubicBezTo>
                      <a:pt x="393406" y="393343"/>
                      <a:pt x="400526" y="388277"/>
                      <a:pt x="408625" y="386233"/>
                    </a:cubicBezTo>
                    <a:cubicBezTo>
                      <a:pt x="412096" y="385344"/>
                      <a:pt x="415834" y="384900"/>
                      <a:pt x="419661" y="384900"/>
                    </a:cubicBezTo>
                    <a:cubicBezTo>
                      <a:pt x="428294" y="384989"/>
                      <a:pt x="437728" y="387477"/>
                      <a:pt x="446094" y="392365"/>
                    </a:cubicBezTo>
                    <a:cubicBezTo>
                      <a:pt x="447963" y="393609"/>
                      <a:pt x="476088" y="410051"/>
                      <a:pt x="501987" y="431646"/>
                    </a:cubicBezTo>
                    <a:cubicBezTo>
                      <a:pt x="556545" y="387122"/>
                      <a:pt x="586894" y="322513"/>
                      <a:pt x="586894" y="252749"/>
                    </a:cubicBezTo>
                    <a:cubicBezTo>
                      <a:pt x="586894" y="124330"/>
                      <a:pt x="482585" y="20263"/>
                      <a:pt x="353978" y="20263"/>
                    </a:cubicBezTo>
                    <a:close/>
                    <a:moveTo>
                      <a:pt x="353978" y="0"/>
                    </a:moveTo>
                    <a:cubicBezTo>
                      <a:pt x="493710" y="0"/>
                      <a:pt x="607097" y="113222"/>
                      <a:pt x="607097" y="252749"/>
                    </a:cubicBezTo>
                    <a:cubicBezTo>
                      <a:pt x="607097" y="327578"/>
                      <a:pt x="574345" y="397786"/>
                      <a:pt x="517384" y="445421"/>
                    </a:cubicBezTo>
                    <a:cubicBezTo>
                      <a:pt x="526907" y="454753"/>
                      <a:pt x="535184" y="464617"/>
                      <a:pt x="540257" y="474215"/>
                    </a:cubicBezTo>
                    <a:cubicBezTo>
                      <a:pt x="550403" y="493412"/>
                      <a:pt x="547377" y="517673"/>
                      <a:pt x="531179" y="532870"/>
                    </a:cubicBezTo>
                    <a:lnTo>
                      <a:pt x="505814" y="559176"/>
                    </a:lnTo>
                    <a:cubicBezTo>
                      <a:pt x="474486" y="590548"/>
                      <a:pt x="438974" y="606722"/>
                      <a:pt x="401505" y="606722"/>
                    </a:cubicBezTo>
                    <a:cubicBezTo>
                      <a:pt x="375249" y="606722"/>
                      <a:pt x="346858" y="598635"/>
                      <a:pt x="318556" y="582460"/>
                    </a:cubicBezTo>
                    <a:cubicBezTo>
                      <a:pt x="301289" y="573307"/>
                      <a:pt x="285091" y="560154"/>
                      <a:pt x="268893" y="543979"/>
                    </a:cubicBezTo>
                    <a:lnTo>
                      <a:pt x="61343" y="336732"/>
                    </a:lnTo>
                    <a:cubicBezTo>
                      <a:pt x="42030" y="317536"/>
                      <a:pt x="26899" y="296296"/>
                      <a:pt x="16753" y="275056"/>
                    </a:cubicBezTo>
                    <a:cubicBezTo>
                      <a:pt x="-13596" y="210358"/>
                      <a:pt x="-2471" y="151703"/>
                      <a:pt x="48171" y="101135"/>
                    </a:cubicBezTo>
                    <a:lnTo>
                      <a:pt x="73447" y="75807"/>
                    </a:lnTo>
                    <a:cubicBezTo>
                      <a:pt x="88666" y="60699"/>
                      <a:pt x="112963" y="56611"/>
                      <a:pt x="132188" y="66742"/>
                    </a:cubicBezTo>
                    <a:cubicBezTo>
                      <a:pt x="141711" y="71719"/>
                      <a:pt x="151412" y="79895"/>
                      <a:pt x="160757" y="89315"/>
                    </a:cubicBezTo>
                    <a:cubicBezTo>
                      <a:pt x="209173" y="32971"/>
                      <a:pt x="278772" y="0"/>
                      <a:pt x="353978" y="0"/>
                    </a:cubicBezTo>
                    <a:close/>
                  </a:path>
                </a:pathLst>
              </a:custGeom>
              <a:solidFill>
                <a:srgbClr val="FFFFFF"/>
              </a:solidFill>
              <a:ln w="12700" cap="flat">
                <a:noFill/>
                <a:miter lim="400000"/>
              </a:ln>
              <a:effec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nvGrpSpPr>
            <p:cNvPr id="20" name="组合 19"/>
            <p:cNvGrpSpPr/>
            <p:nvPr/>
          </p:nvGrpSpPr>
          <p:grpSpPr>
            <a:xfrm>
              <a:off x="4610749" y="4126651"/>
              <a:ext cx="1908942" cy="828246"/>
              <a:chOff x="9137748" y="2135183"/>
              <a:chExt cx="2164253" cy="939020"/>
            </a:xfrm>
          </p:grpSpPr>
          <p:sp>
            <p:nvSpPr>
              <p:cNvPr id="27" name="iS1ide-Rectangle 30"/>
              <p:cNvSpPr/>
              <p:nvPr/>
            </p:nvSpPr>
            <p:spPr bwMode="auto">
              <a:xfrm>
                <a:off x="9137748" y="2516804"/>
                <a:ext cx="2164253" cy="557399"/>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lIns="90000" anchor="t" anchorCtr="0">
                <a:noAutofit/>
              </a:bodyPr>
              <a:lstStyle/>
              <a:p>
                <a:pPr algn="ctr" eaLnBrk="1" hangingPunct="1">
                  <a:lnSpc>
                    <a:spcPct val="120000"/>
                  </a:lnSpc>
                  <a:spcBef>
                    <a:spcPct val="0"/>
                  </a:spcBef>
                  <a:buFontTx/>
                  <a:buNone/>
                </a:pP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endPar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8" name="iS1ide-TextBox 31"/>
              <p:cNvSpPr txBox="1"/>
              <p:nvPr/>
            </p:nvSpPr>
            <p:spPr bwMode="auto">
              <a:xfrm>
                <a:off x="9137748" y="2135183"/>
                <a:ext cx="2164253" cy="351139"/>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none" lIns="90000">
                <a:noAutofit/>
              </a:bodyPr>
              <a:lstStyle/>
              <a:p>
                <a:pPr algn="ctr" eaLnBrk="1" hangingPunct="1">
                  <a:spcBef>
                    <a:spcPct val="0"/>
                  </a:spcBef>
                  <a:buFontTx/>
                  <a:buNone/>
                </a:pPr>
                <a:r>
                  <a:rPr lang="zh-CN" altLang="en-US" sz="2000" b="1">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endParaRPr lang="zh-CN" altLang="en-US" sz="2000" b="1"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grpSp>
        <p:nvGrpSpPr>
          <p:cNvPr id="4" name="组合 3"/>
          <p:cNvGrpSpPr/>
          <p:nvPr/>
        </p:nvGrpSpPr>
        <p:grpSpPr>
          <a:xfrm>
            <a:off x="6346623" y="1543382"/>
            <a:ext cx="1908942" cy="1768034"/>
            <a:chOff x="6346623" y="1543382"/>
            <a:chExt cx="1908942" cy="1768034"/>
          </a:xfrm>
        </p:grpSpPr>
        <p:grpSp>
          <p:nvGrpSpPr>
            <p:cNvPr id="18" name="组合 17"/>
            <p:cNvGrpSpPr/>
            <p:nvPr/>
          </p:nvGrpSpPr>
          <p:grpSpPr>
            <a:xfrm>
              <a:off x="6944476" y="2598176"/>
              <a:ext cx="713240" cy="713240"/>
              <a:chOff x="3025614" y="1870779"/>
              <a:chExt cx="808632" cy="808632"/>
            </a:xfrm>
          </p:grpSpPr>
          <p:sp>
            <p:nvSpPr>
              <p:cNvPr id="31" name="iS1ide-PA_形状 6254"/>
              <p:cNvSpPr/>
              <p:nvPr/>
            </p:nvSpPr>
            <p:spPr>
              <a:xfrm>
                <a:off x="3025614" y="1870779"/>
                <a:ext cx="808632" cy="80863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63500" cap="flat">
                <a:solidFill>
                  <a:srgbClr val="869691"/>
                </a:solidFill>
                <a:miter lim="400000"/>
              </a:ln>
              <a:effec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2" name="iS1ide-Shape 6254"/>
              <p:cNvSpPr/>
              <p:nvPr/>
            </p:nvSpPr>
            <p:spPr>
              <a:xfrm>
                <a:off x="3163933" y="2009098"/>
                <a:ext cx="531993" cy="53199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869691"/>
              </a:solidFill>
              <a:ln w="12700" cap="flat">
                <a:noFill/>
                <a:miter lim="400000"/>
              </a:ln>
              <a:effec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3" name="iS1ide-PA_形状 6255"/>
              <p:cNvSpPr/>
              <p:nvPr/>
            </p:nvSpPr>
            <p:spPr>
              <a:xfrm>
                <a:off x="3282109" y="2117461"/>
                <a:ext cx="305623" cy="305154"/>
              </a:xfrm>
              <a:custGeom>
                <a:avLst/>
                <a:gdLst>
                  <a:gd name="connsiteX0" fmla="*/ 325000 h 606722"/>
                  <a:gd name="connsiteY0" fmla="*/ 325000 h 606722"/>
                  <a:gd name="connsiteX1" fmla="*/ 325000 h 606722"/>
                  <a:gd name="connsiteY1" fmla="*/ 325000 h 606722"/>
                  <a:gd name="connsiteX2" fmla="*/ 325000 h 606722"/>
                  <a:gd name="connsiteY2" fmla="*/ 325000 h 606722"/>
                  <a:gd name="connsiteX3" fmla="*/ 325000 h 606722"/>
                  <a:gd name="connsiteY3" fmla="*/ 325000 h 606722"/>
                  <a:gd name="connsiteX4" fmla="*/ 325000 h 606722"/>
                  <a:gd name="connsiteY4" fmla="*/ 325000 h 606722"/>
                  <a:gd name="connsiteX5" fmla="*/ 325000 h 606722"/>
                  <a:gd name="connsiteY5" fmla="*/ 325000 h 606722"/>
                  <a:gd name="connsiteX6" fmla="*/ 325000 h 606722"/>
                  <a:gd name="connsiteY6" fmla="*/ 325000 h 606722"/>
                  <a:gd name="connsiteX7" fmla="*/ 325000 h 606722"/>
                  <a:gd name="connsiteY7" fmla="*/ 325000 h 606722"/>
                  <a:gd name="connsiteX8" fmla="*/ 325000 h 606722"/>
                  <a:gd name="connsiteY8" fmla="*/ 325000 h 606722"/>
                  <a:gd name="connsiteX9" fmla="*/ 325000 h 606722"/>
                  <a:gd name="connsiteY9" fmla="*/ 325000 h 606722"/>
                  <a:gd name="connsiteX10" fmla="*/ 325000 h 606722"/>
                  <a:gd name="connsiteY10" fmla="*/ 325000 h 606722"/>
                  <a:gd name="connsiteX11" fmla="*/ 325000 h 606722"/>
                  <a:gd name="connsiteY11" fmla="*/ 325000 h 606722"/>
                  <a:gd name="connsiteX12" fmla="*/ 325000 h 606722"/>
                  <a:gd name="connsiteY12" fmla="*/ 325000 h 606722"/>
                  <a:gd name="connsiteX13" fmla="*/ 325000 h 606722"/>
                  <a:gd name="connsiteY13" fmla="*/ 325000 h 606722"/>
                  <a:gd name="connsiteX14" fmla="*/ 325000 h 606722"/>
                  <a:gd name="connsiteY14" fmla="*/ 325000 h 606722"/>
                  <a:gd name="connsiteX15" fmla="*/ 325000 h 606722"/>
                  <a:gd name="connsiteY15" fmla="*/ 325000 h 606722"/>
                  <a:gd name="connsiteX16" fmla="*/ 325000 h 606722"/>
                  <a:gd name="connsiteY16" fmla="*/ 325000 h 606722"/>
                  <a:gd name="connsiteX17" fmla="*/ 325000 h 606722"/>
                  <a:gd name="connsiteY17" fmla="*/ 325000 h 606722"/>
                  <a:gd name="connsiteX18" fmla="*/ 325000 h 606722"/>
                  <a:gd name="connsiteY18" fmla="*/ 325000 h 606722"/>
                  <a:gd name="connsiteX19" fmla="*/ 325000 h 606722"/>
                  <a:gd name="connsiteY19" fmla="*/ 325000 h 606722"/>
                  <a:gd name="connsiteX20" fmla="*/ 325000 h 606722"/>
                  <a:gd name="connsiteY20" fmla="*/ 325000 h 606722"/>
                  <a:gd name="connsiteX21" fmla="*/ 325000 h 606722"/>
                  <a:gd name="connsiteY21" fmla="*/ 325000 h 606722"/>
                  <a:gd name="connsiteX22" fmla="*/ 325000 h 606722"/>
                  <a:gd name="connsiteY22" fmla="*/ 325000 h 606722"/>
                  <a:gd name="connsiteX23" fmla="*/ 325000 h 606722"/>
                  <a:gd name="connsiteY23" fmla="*/ 325000 h 606722"/>
                  <a:gd name="connsiteX24" fmla="*/ 325000 h 606722"/>
                  <a:gd name="connsiteY24" fmla="*/ 325000 h 606722"/>
                  <a:gd name="connsiteX25" fmla="*/ 325000 h 606722"/>
                  <a:gd name="connsiteY25" fmla="*/ 325000 h 606722"/>
                  <a:gd name="connsiteX26" fmla="*/ 325000 h 606722"/>
                  <a:gd name="connsiteY26" fmla="*/ 325000 h 606722"/>
                  <a:gd name="connsiteX27" fmla="*/ 325000 h 606722"/>
                  <a:gd name="connsiteY27" fmla="*/ 325000 h 606722"/>
                  <a:gd name="connsiteX28" fmla="*/ 325000 h 606722"/>
                  <a:gd name="connsiteY28" fmla="*/ 325000 h 606722"/>
                  <a:gd name="connsiteX29" fmla="*/ 325000 h 606722"/>
                  <a:gd name="connsiteY29" fmla="*/ 325000 h 606722"/>
                  <a:gd name="connsiteX30" fmla="*/ 325000 h 606722"/>
                  <a:gd name="connsiteY30" fmla="*/ 325000 h 606722"/>
                  <a:gd name="connsiteX31" fmla="*/ 325000 h 606722"/>
                  <a:gd name="connsiteY31" fmla="*/ 325000 h 606722"/>
                  <a:gd name="connsiteX32" fmla="*/ 325000 h 606722"/>
                  <a:gd name="connsiteY32" fmla="*/ 325000 h 606722"/>
                  <a:gd name="connsiteX33" fmla="*/ 325000 h 606722"/>
                  <a:gd name="connsiteY33" fmla="*/ 325000 h 606722"/>
                  <a:gd name="connsiteX34" fmla="*/ 325000 h 606722"/>
                  <a:gd name="connsiteY34" fmla="*/ 325000 h 606722"/>
                  <a:gd name="connsiteX35" fmla="*/ 325000 h 606722"/>
                  <a:gd name="connsiteY35" fmla="*/ 325000 h 606722"/>
                  <a:gd name="connsiteX36" fmla="*/ 325000 h 606722"/>
                  <a:gd name="connsiteY36" fmla="*/ 325000 h 606722"/>
                  <a:gd name="connsiteX37" fmla="*/ 325000 h 606722"/>
                  <a:gd name="connsiteY37" fmla="*/ 325000 h 606722"/>
                  <a:gd name="connsiteX38" fmla="*/ 325000 h 606722"/>
                  <a:gd name="connsiteY38" fmla="*/ 325000 h 606722"/>
                  <a:gd name="connsiteX39" fmla="*/ 325000 h 606722"/>
                  <a:gd name="connsiteY39" fmla="*/ 325000 h 606722"/>
                  <a:gd name="connsiteX40" fmla="*/ 325000 h 606722"/>
                  <a:gd name="connsiteY40" fmla="*/ 325000 h 606722"/>
                  <a:gd name="connsiteX41" fmla="*/ 325000 h 606722"/>
                  <a:gd name="connsiteY41" fmla="*/ 325000 h 606722"/>
                  <a:gd name="connsiteX42" fmla="*/ 325000 h 606722"/>
                  <a:gd name="connsiteY42" fmla="*/ 325000 h 606722"/>
                  <a:gd name="connsiteX43" fmla="*/ 325000 h 606722"/>
                  <a:gd name="connsiteY43" fmla="*/ 325000 h 606722"/>
                  <a:gd name="connsiteX44" fmla="*/ 325000 h 606722"/>
                  <a:gd name="connsiteY44" fmla="*/ 325000 h 606722"/>
                  <a:gd name="connsiteX45" fmla="*/ 325000 h 606722"/>
                  <a:gd name="connsiteY45" fmla="*/ 325000 h 606722"/>
                  <a:gd name="connsiteX46" fmla="*/ 325000 h 606722"/>
                  <a:gd name="connsiteY46" fmla="*/ 325000 h 606722"/>
                  <a:gd name="connsiteX47" fmla="*/ 325000 h 606722"/>
                  <a:gd name="connsiteY47" fmla="*/ 325000 h 606722"/>
                  <a:gd name="connsiteX48" fmla="*/ 325000 h 606722"/>
                  <a:gd name="connsiteY48" fmla="*/ 325000 h 606722"/>
                  <a:gd name="connsiteX49" fmla="*/ 325000 h 606722"/>
                  <a:gd name="connsiteY49" fmla="*/ 325000 h 606722"/>
                  <a:gd name="connsiteX50" fmla="*/ 325000 h 606722"/>
                  <a:gd name="connsiteY50" fmla="*/ 325000 h 606722"/>
                  <a:gd name="connsiteX51" fmla="*/ 325000 h 606722"/>
                  <a:gd name="connsiteY51" fmla="*/ 325000 h 606722"/>
                  <a:gd name="connsiteX52" fmla="*/ 325000 h 606722"/>
                  <a:gd name="connsiteY52" fmla="*/ 325000 h 606722"/>
                  <a:gd name="connsiteX53" fmla="*/ 325000 h 606722"/>
                  <a:gd name="connsiteY53" fmla="*/ 325000 h 606722"/>
                  <a:gd name="connsiteX54" fmla="*/ 325000 h 606722"/>
                  <a:gd name="connsiteY54" fmla="*/ 325000 h 606722"/>
                  <a:gd name="connsiteX55" fmla="*/ 325000 h 606722"/>
                  <a:gd name="connsiteY55" fmla="*/ 325000 h 606722"/>
                  <a:gd name="connsiteX56" fmla="*/ 325000 h 606722"/>
                  <a:gd name="connsiteY56" fmla="*/ 325000 h 606722"/>
                  <a:gd name="connsiteX57" fmla="*/ 325000 h 606722"/>
                  <a:gd name="connsiteY57" fmla="*/ 325000 h 606722"/>
                  <a:gd name="connsiteX58" fmla="*/ 325000 h 606722"/>
                  <a:gd name="connsiteY58" fmla="*/ 325000 h 606722"/>
                  <a:gd name="connsiteX59" fmla="*/ 325000 h 606722"/>
                  <a:gd name="connsiteY59" fmla="*/ 325000 h 606722"/>
                  <a:gd name="connsiteX60" fmla="*/ 325000 h 606722"/>
                  <a:gd name="connsiteY60" fmla="*/ 325000 h 606722"/>
                  <a:gd name="connsiteX61" fmla="*/ 325000 h 606722"/>
                  <a:gd name="connsiteY61" fmla="*/ 325000 h 606722"/>
                  <a:gd name="connsiteX62" fmla="*/ 325000 h 606722"/>
                  <a:gd name="connsiteY62" fmla="*/ 325000 h 606722"/>
                  <a:gd name="connsiteX63" fmla="*/ 325000 h 606722"/>
                  <a:gd name="connsiteY63" fmla="*/ 325000 h 606722"/>
                  <a:gd name="connsiteX64" fmla="*/ 325000 h 606722"/>
                  <a:gd name="connsiteY64" fmla="*/ 325000 h 606722"/>
                  <a:gd name="connsiteX65" fmla="*/ 325000 h 606722"/>
                  <a:gd name="connsiteY65" fmla="*/ 325000 h 606722"/>
                  <a:gd name="connsiteX66" fmla="*/ 325000 h 606722"/>
                  <a:gd name="connsiteY66" fmla="*/ 325000 h 606722"/>
                  <a:gd name="connsiteX67" fmla="*/ 325000 h 606722"/>
                  <a:gd name="connsiteY67" fmla="*/ 32500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607535" h="606604">
                    <a:moveTo>
                      <a:pt x="394900" y="353768"/>
                    </a:moveTo>
                    <a:cubicBezTo>
                      <a:pt x="400507" y="353768"/>
                      <a:pt x="405045" y="358301"/>
                      <a:pt x="405045" y="363900"/>
                    </a:cubicBezTo>
                    <a:lnTo>
                      <a:pt x="405045" y="515616"/>
                    </a:lnTo>
                    <a:cubicBezTo>
                      <a:pt x="405045" y="543435"/>
                      <a:pt x="382353" y="566099"/>
                      <a:pt x="354410" y="566099"/>
                    </a:cubicBezTo>
                    <a:lnTo>
                      <a:pt x="212649" y="566099"/>
                    </a:lnTo>
                    <a:cubicBezTo>
                      <a:pt x="207131" y="566099"/>
                      <a:pt x="202593" y="561566"/>
                      <a:pt x="202593" y="556056"/>
                    </a:cubicBezTo>
                    <a:cubicBezTo>
                      <a:pt x="202593" y="550457"/>
                      <a:pt x="207131" y="545924"/>
                      <a:pt x="212649" y="545924"/>
                    </a:cubicBezTo>
                    <a:lnTo>
                      <a:pt x="354410" y="545924"/>
                    </a:lnTo>
                    <a:cubicBezTo>
                      <a:pt x="371140" y="545924"/>
                      <a:pt x="384845" y="532325"/>
                      <a:pt x="384845" y="515616"/>
                    </a:cubicBezTo>
                    <a:lnTo>
                      <a:pt x="384845" y="363900"/>
                    </a:lnTo>
                    <a:cubicBezTo>
                      <a:pt x="384845" y="358301"/>
                      <a:pt x="389294" y="353768"/>
                      <a:pt x="394900" y="353768"/>
                    </a:cubicBezTo>
                    <a:close/>
                    <a:moveTo>
                      <a:pt x="131640" y="262739"/>
                    </a:moveTo>
                    <a:cubicBezTo>
                      <a:pt x="137236" y="262739"/>
                      <a:pt x="141766" y="267271"/>
                      <a:pt x="141766" y="272870"/>
                    </a:cubicBezTo>
                    <a:lnTo>
                      <a:pt x="141766" y="333565"/>
                    </a:lnTo>
                    <a:cubicBezTo>
                      <a:pt x="141766" y="339075"/>
                      <a:pt x="137236" y="343607"/>
                      <a:pt x="131640" y="343607"/>
                    </a:cubicBezTo>
                    <a:cubicBezTo>
                      <a:pt x="126044" y="343607"/>
                      <a:pt x="121514" y="339075"/>
                      <a:pt x="121514" y="333565"/>
                    </a:cubicBezTo>
                    <a:lnTo>
                      <a:pt x="121514" y="272870"/>
                    </a:lnTo>
                    <a:cubicBezTo>
                      <a:pt x="121514" y="267271"/>
                      <a:pt x="126044" y="262739"/>
                      <a:pt x="131640" y="262739"/>
                    </a:cubicBezTo>
                    <a:close/>
                    <a:moveTo>
                      <a:pt x="489057" y="194973"/>
                    </a:moveTo>
                    <a:cubicBezTo>
                      <a:pt x="492973" y="190974"/>
                      <a:pt x="499381" y="190974"/>
                      <a:pt x="503386" y="194973"/>
                    </a:cubicBezTo>
                    <a:lnTo>
                      <a:pt x="604576" y="296095"/>
                    </a:lnTo>
                    <a:cubicBezTo>
                      <a:pt x="605555" y="296983"/>
                      <a:pt x="606267" y="298138"/>
                      <a:pt x="606801" y="299383"/>
                    </a:cubicBezTo>
                    <a:cubicBezTo>
                      <a:pt x="607780" y="301871"/>
                      <a:pt x="607780" y="304625"/>
                      <a:pt x="606801" y="307113"/>
                    </a:cubicBezTo>
                    <a:cubicBezTo>
                      <a:pt x="606267" y="308357"/>
                      <a:pt x="605555" y="309424"/>
                      <a:pt x="604576" y="310401"/>
                    </a:cubicBezTo>
                    <a:lnTo>
                      <a:pt x="503386" y="411434"/>
                    </a:lnTo>
                    <a:cubicBezTo>
                      <a:pt x="501339" y="413478"/>
                      <a:pt x="498758" y="414455"/>
                      <a:pt x="496177" y="414455"/>
                    </a:cubicBezTo>
                    <a:cubicBezTo>
                      <a:pt x="493596" y="414455"/>
                      <a:pt x="491015" y="413478"/>
                      <a:pt x="489057" y="411434"/>
                    </a:cubicBezTo>
                    <a:cubicBezTo>
                      <a:pt x="485052" y="407524"/>
                      <a:pt x="485052" y="401126"/>
                      <a:pt x="489057" y="397217"/>
                    </a:cubicBezTo>
                    <a:lnTo>
                      <a:pt x="572982" y="313333"/>
                    </a:lnTo>
                    <a:lnTo>
                      <a:pt x="232921" y="313333"/>
                    </a:lnTo>
                    <a:cubicBezTo>
                      <a:pt x="227314" y="313333"/>
                      <a:pt x="222775" y="308802"/>
                      <a:pt x="222775" y="303203"/>
                    </a:cubicBezTo>
                    <a:cubicBezTo>
                      <a:pt x="222775" y="297605"/>
                      <a:pt x="227314" y="293074"/>
                      <a:pt x="232921" y="293074"/>
                    </a:cubicBezTo>
                    <a:lnTo>
                      <a:pt x="572982" y="293074"/>
                    </a:lnTo>
                    <a:lnTo>
                      <a:pt x="489057" y="209279"/>
                    </a:lnTo>
                    <a:cubicBezTo>
                      <a:pt x="485052" y="205281"/>
                      <a:pt x="485052" y="198883"/>
                      <a:pt x="489057" y="194973"/>
                    </a:cubicBezTo>
                    <a:close/>
                    <a:moveTo>
                      <a:pt x="211398" y="40317"/>
                    </a:moveTo>
                    <a:lnTo>
                      <a:pt x="354409" y="40317"/>
                    </a:lnTo>
                    <a:cubicBezTo>
                      <a:pt x="382353" y="40317"/>
                      <a:pt x="405046" y="62981"/>
                      <a:pt x="405046" y="90889"/>
                    </a:cubicBezTo>
                    <a:lnTo>
                      <a:pt x="405046" y="242605"/>
                    </a:lnTo>
                    <a:cubicBezTo>
                      <a:pt x="405046" y="248115"/>
                      <a:pt x="400508" y="252648"/>
                      <a:pt x="394901" y="252648"/>
                    </a:cubicBezTo>
                    <a:cubicBezTo>
                      <a:pt x="389295" y="252648"/>
                      <a:pt x="384845" y="248115"/>
                      <a:pt x="384845" y="242605"/>
                    </a:cubicBezTo>
                    <a:lnTo>
                      <a:pt x="384845" y="90889"/>
                    </a:lnTo>
                    <a:cubicBezTo>
                      <a:pt x="384845" y="74180"/>
                      <a:pt x="371140" y="60581"/>
                      <a:pt x="354409" y="60581"/>
                    </a:cubicBezTo>
                    <a:lnTo>
                      <a:pt x="211398" y="60581"/>
                    </a:lnTo>
                    <a:cubicBezTo>
                      <a:pt x="205791" y="60581"/>
                      <a:pt x="201253" y="56048"/>
                      <a:pt x="201253" y="50449"/>
                    </a:cubicBezTo>
                    <a:cubicBezTo>
                      <a:pt x="201253" y="44850"/>
                      <a:pt x="205791" y="40317"/>
                      <a:pt x="211398" y="40317"/>
                    </a:cubicBezTo>
                    <a:close/>
                    <a:moveTo>
                      <a:pt x="147115" y="20146"/>
                    </a:moveTo>
                    <a:cubicBezTo>
                      <a:pt x="144890" y="20146"/>
                      <a:pt x="142576" y="20590"/>
                      <a:pt x="140084" y="21568"/>
                    </a:cubicBezTo>
                    <a:lnTo>
                      <a:pt x="44232" y="59782"/>
                    </a:lnTo>
                    <a:cubicBezTo>
                      <a:pt x="24919" y="66981"/>
                      <a:pt x="20292" y="73024"/>
                      <a:pt x="20292" y="90887"/>
                    </a:cubicBezTo>
                    <a:lnTo>
                      <a:pt x="20292" y="515689"/>
                    </a:lnTo>
                    <a:cubicBezTo>
                      <a:pt x="20292" y="533464"/>
                      <a:pt x="24919" y="539596"/>
                      <a:pt x="44054" y="546616"/>
                    </a:cubicBezTo>
                    <a:lnTo>
                      <a:pt x="140262" y="585098"/>
                    </a:lnTo>
                    <a:cubicBezTo>
                      <a:pt x="142576" y="585897"/>
                      <a:pt x="144890" y="586431"/>
                      <a:pt x="147115" y="586431"/>
                    </a:cubicBezTo>
                    <a:cubicBezTo>
                      <a:pt x="156015" y="586431"/>
                      <a:pt x="161978" y="578254"/>
                      <a:pt x="161978" y="566257"/>
                    </a:cubicBezTo>
                    <a:lnTo>
                      <a:pt x="161978" y="40319"/>
                    </a:lnTo>
                    <a:cubicBezTo>
                      <a:pt x="161978" y="28233"/>
                      <a:pt x="156015" y="20146"/>
                      <a:pt x="147115" y="20146"/>
                    </a:cubicBezTo>
                    <a:close/>
                    <a:moveTo>
                      <a:pt x="151669" y="315"/>
                    </a:moveTo>
                    <a:cubicBezTo>
                      <a:pt x="169354" y="2727"/>
                      <a:pt x="182270" y="18724"/>
                      <a:pt x="182270" y="40319"/>
                    </a:cubicBezTo>
                    <a:lnTo>
                      <a:pt x="182270" y="566257"/>
                    </a:lnTo>
                    <a:cubicBezTo>
                      <a:pt x="182270" y="589630"/>
                      <a:pt x="167496" y="606604"/>
                      <a:pt x="147115" y="606604"/>
                    </a:cubicBezTo>
                    <a:cubicBezTo>
                      <a:pt x="142487" y="606604"/>
                      <a:pt x="137681" y="605716"/>
                      <a:pt x="132964" y="603938"/>
                    </a:cubicBezTo>
                    <a:lnTo>
                      <a:pt x="36756" y="565457"/>
                    </a:lnTo>
                    <a:cubicBezTo>
                      <a:pt x="10057" y="555592"/>
                      <a:pt x="0" y="542084"/>
                      <a:pt x="0" y="515689"/>
                    </a:cubicBezTo>
                    <a:lnTo>
                      <a:pt x="0" y="90887"/>
                    </a:lnTo>
                    <a:cubicBezTo>
                      <a:pt x="0" y="64492"/>
                      <a:pt x="10057" y="50895"/>
                      <a:pt x="37023" y="40942"/>
                    </a:cubicBezTo>
                    <a:lnTo>
                      <a:pt x="132697" y="2727"/>
                    </a:lnTo>
                    <a:cubicBezTo>
                      <a:pt x="139350" y="217"/>
                      <a:pt x="145774" y="-489"/>
                      <a:pt x="151669" y="315"/>
                    </a:cubicBezTo>
                    <a:close/>
                  </a:path>
                </a:pathLst>
              </a:custGeom>
              <a:solidFill>
                <a:srgbClr val="FFFFFF"/>
              </a:solidFill>
              <a:ln w="12700" cap="flat">
                <a:noFill/>
                <a:miter lim="400000"/>
              </a:ln>
              <a:effec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nvGrpSpPr>
            <p:cNvPr id="21" name="组合 20"/>
            <p:cNvGrpSpPr/>
            <p:nvPr/>
          </p:nvGrpSpPr>
          <p:grpSpPr>
            <a:xfrm>
              <a:off x="6346623" y="1543382"/>
              <a:ext cx="1908942" cy="828245"/>
              <a:chOff x="9137748" y="2135183"/>
              <a:chExt cx="2164253" cy="939018"/>
            </a:xfrm>
          </p:grpSpPr>
          <p:sp>
            <p:nvSpPr>
              <p:cNvPr id="25" name="iS1ide-Rectangle 30"/>
              <p:cNvSpPr/>
              <p:nvPr/>
            </p:nvSpPr>
            <p:spPr bwMode="auto">
              <a:xfrm>
                <a:off x="9137748" y="2516802"/>
                <a:ext cx="2164253" cy="557399"/>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lIns="90000" anchor="t" anchorCtr="0">
                <a:noAutofit/>
              </a:bodyPr>
              <a:lstStyle/>
              <a:p>
                <a:pPr algn="ctr" eaLnBrk="1" hangingPunct="1">
                  <a:lnSpc>
                    <a:spcPct val="120000"/>
                  </a:lnSpc>
                  <a:spcBef>
                    <a:spcPct val="0"/>
                  </a:spcBef>
                  <a:buFontTx/>
                  <a:buNone/>
                </a:pP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endPar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6" name="iS1ide-TextBox 31"/>
              <p:cNvSpPr txBox="1"/>
              <p:nvPr/>
            </p:nvSpPr>
            <p:spPr bwMode="auto">
              <a:xfrm>
                <a:off x="9137748" y="2135183"/>
                <a:ext cx="2164253" cy="351139"/>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none" lIns="90000">
                <a:noAutofit/>
              </a:bodyPr>
              <a:lstStyle/>
              <a:p>
                <a:pPr algn="ctr" eaLnBrk="1" hangingPunct="1">
                  <a:spcBef>
                    <a:spcPct val="0"/>
                  </a:spcBef>
                  <a:buFontTx/>
                  <a:buNone/>
                </a:pPr>
                <a:r>
                  <a:rPr lang="zh-CN" altLang="en-US" sz="2000" b="1"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endParaRPr lang="zh-CN" altLang="en-US" sz="2000" b="1"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grpSp>
        <p:nvGrpSpPr>
          <p:cNvPr id="5" name="组合 4"/>
          <p:cNvGrpSpPr/>
          <p:nvPr/>
        </p:nvGrpSpPr>
        <p:grpSpPr>
          <a:xfrm>
            <a:off x="8149459" y="1596554"/>
            <a:ext cx="1908942" cy="1964769"/>
            <a:chOff x="8149459" y="1596554"/>
            <a:chExt cx="1908942" cy="1964769"/>
          </a:xfrm>
        </p:grpSpPr>
        <p:grpSp>
          <p:nvGrpSpPr>
            <p:cNvPr id="15" name="组合 14"/>
            <p:cNvGrpSpPr/>
            <p:nvPr/>
          </p:nvGrpSpPr>
          <p:grpSpPr>
            <a:xfrm>
              <a:off x="8595824" y="1596554"/>
              <a:ext cx="1016215" cy="1016215"/>
              <a:chOff x="3025614" y="1870779"/>
              <a:chExt cx="808632" cy="808632"/>
            </a:xfrm>
          </p:grpSpPr>
          <p:sp>
            <p:nvSpPr>
              <p:cNvPr id="40" name="iS1ide-PA_形状 6254"/>
              <p:cNvSpPr/>
              <p:nvPr/>
            </p:nvSpPr>
            <p:spPr>
              <a:xfrm>
                <a:off x="3025614" y="1870779"/>
                <a:ext cx="808632" cy="80863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63500" cap="flat">
                <a:solidFill>
                  <a:srgbClr val="50717F"/>
                </a:solidFill>
                <a:miter lim="400000"/>
              </a:ln>
              <a:effec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41" name="iS1ide-Shape 6254"/>
              <p:cNvSpPr/>
              <p:nvPr/>
            </p:nvSpPr>
            <p:spPr>
              <a:xfrm>
                <a:off x="3163933" y="2009098"/>
                <a:ext cx="531993" cy="53199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50717F"/>
              </a:solidFill>
              <a:ln w="12700" cap="flat">
                <a:noFill/>
                <a:miter lim="400000"/>
              </a:ln>
              <a:effec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42" name="iS1ide-PA_形状 6255"/>
              <p:cNvSpPr/>
              <p:nvPr/>
            </p:nvSpPr>
            <p:spPr>
              <a:xfrm>
                <a:off x="3282109" y="2117458"/>
                <a:ext cx="305623" cy="305161"/>
              </a:xfrm>
              <a:custGeom>
                <a:avLst/>
                <a:gdLst>
                  <a:gd name="connsiteX0" fmla="*/ 303775 w 607639"/>
                  <a:gd name="connsiteY0" fmla="*/ 525007 h 606722"/>
                  <a:gd name="connsiteX1" fmla="*/ 315710 w 607639"/>
                  <a:gd name="connsiteY1" fmla="*/ 536902 h 606722"/>
                  <a:gd name="connsiteX2" fmla="*/ 315710 w 607639"/>
                  <a:gd name="connsiteY2" fmla="*/ 552347 h 606722"/>
                  <a:gd name="connsiteX3" fmla="*/ 303775 w 607639"/>
                  <a:gd name="connsiteY3" fmla="*/ 564241 h 606722"/>
                  <a:gd name="connsiteX4" fmla="*/ 291929 w 607639"/>
                  <a:gd name="connsiteY4" fmla="*/ 552347 h 606722"/>
                  <a:gd name="connsiteX5" fmla="*/ 291929 w 607639"/>
                  <a:gd name="connsiteY5" fmla="*/ 536902 h 606722"/>
                  <a:gd name="connsiteX6" fmla="*/ 303775 w 607639"/>
                  <a:gd name="connsiteY6" fmla="*/ 525007 h 606722"/>
                  <a:gd name="connsiteX7" fmla="*/ 429885 w 607639"/>
                  <a:gd name="connsiteY7" fmla="*/ 509483 h 606722"/>
                  <a:gd name="connsiteX8" fmla="*/ 441811 w 607639"/>
                  <a:gd name="connsiteY8" fmla="*/ 521409 h 606722"/>
                  <a:gd name="connsiteX9" fmla="*/ 429885 w 607639"/>
                  <a:gd name="connsiteY9" fmla="*/ 533335 h 606722"/>
                  <a:gd name="connsiteX10" fmla="*/ 417959 w 607639"/>
                  <a:gd name="connsiteY10" fmla="*/ 521409 h 606722"/>
                  <a:gd name="connsiteX11" fmla="*/ 429885 w 607639"/>
                  <a:gd name="connsiteY11" fmla="*/ 509483 h 606722"/>
                  <a:gd name="connsiteX12" fmla="*/ 177720 w 607639"/>
                  <a:gd name="connsiteY12" fmla="*/ 509483 h 606722"/>
                  <a:gd name="connsiteX13" fmla="*/ 189611 w 607639"/>
                  <a:gd name="connsiteY13" fmla="*/ 521409 h 606722"/>
                  <a:gd name="connsiteX14" fmla="*/ 177720 w 607639"/>
                  <a:gd name="connsiteY14" fmla="*/ 533335 h 606722"/>
                  <a:gd name="connsiteX15" fmla="*/ 165829 w 607639"/>
                  <a:gd name="connsiteY15" fmla="*/ 521409 h 606722"/>
                  <a:gd name="connsiteX16" fmla="*/ 177720 w 607639"/>
                  <a:gd name="connsiteY16" fmla="*/ 509483 h 606722"/>
                  <a:gd name="connsiteX17" fmla="*/ 522185 w 607639"/>
                  <a:gd name="connsiteY17" fmla="*/ 417324 h 606722"/>
                  <a:gd name="connsiteX18" fmla="*/ 534111 w 607639"/>
                  <a:gd name="connsiteY18" fmla="*/ 429250 h 606722"/>
                  <a:gd name="connsiteX19" fmla="*/ 522185 w 607639"/>
                  <a:gd name="connsiteY19" fmla="*/ 441176 h 606722"/>
                  <a:gd name="connsiteX20" fmla="*/ 510259 w 607639"/>
                  <a:gd name="connsiteY20" fmla="*/ 429250 h 606722"/>
                  <a:gd name="connsiteX21" fmla="*/ 522185 w 607639"/>
                  <a:gd name="connsiteY21" fmla="*/ 417324 h 606722"/>
                  <a:gd name="connsiteX22" fmla="*/ 85420 w 607639"/>
                  <a:gd name="connsiteY22" fmla="*/ 417324 h 606722"/>
                  <a:gd name="connsiteX23" fmla="*/ 97311 w 607639"/>
                  <a:gd name="connsiteY23" fmla="*/ 429250 h 606722"/>
                  <a:gd name="connsiteX24" fmla="*/ 85420 w 607639"/>
                  <a:gd name="connsiteY24" fmla="*/ 441176 h 606722"/>
                  <a:gd name="connsiteX25" fmla="*/ 73529 w 607639"/>
                  <a:gd name="connsiteY25" fmla="*/ 429250 h 606722"/>
                  <a:gd name="connsiteX26" fmla="*/ 85420 w 607639"/>
                  <a:gd name="connsiteY26" fmla="*/ 417324 h 606722"/>
                  <a:gd name="connsiteX27" fmla="*/ 537643 w 607639"/>
                  <a:gd name="connsiteY27" fmla="*/ 291506 h 606722"/>
                  <a:gd name="connsiteX28" fmla="*/ 555628 w 607639"/>
                  <a:gd name="connsiteY28" fmla="*/ 291506 h 606722"/>
                  <a:gd name="connsiteX29" fmla="*/ 567558 w 607639"/>
                  <a:gd name="connsiteY29" fmla="*/ 303316 h 606722"/>
                  <a:gd name="connsiteX30" fmla="*/ 555628 w 607639"/>
                  <a:gd name="connsiteY30" fmla="*/ 315216 h 606722"/>
                  <a:gd name="connsiteX31" fmla="*/ 537643 w 607639"/>
                  <a:gd name="connsiteY31" fmla="*/ 315216 h 606722"/>
                  <a:gd name="connsiteX32" fmla="*/ 525713 w 607639"/>
                  <a:gd name="connsiteY32" fmla="*/ 303316 h 606722"/>
                  <a:gd name="connsiteX33" fmla="*/ 537643 w 607639"/>
                  <a:gd name="connsiteY33" fmla="*/ 291506 h 606722"/>
                  <a:gd name="connsiteX34" fmla="*/ 51991 w 607639"/>
                  <a:gd name="connsiteY34" fmla="*/ 291506 h 606722"/>
                  <a:gd name="connsiteX35" fmla="*/ 69946 w 607639"/>
                  <a:gd name="connsiteY35" fmla="*/ 291506 h 606722"/>
                  <a:gd name="connsiteX36" fmla="*/ 81856 w 607639"/>
                  <a:gd name="connsiteY36" fmla="*/ 303316 h 606722"/>
                  <a:gd name="connsiteX37" fmla="*/ 69946 w 607639"/>
                  <a:gd name="connsiteY37" fmla="*/ 315216 h 606722"/>
                  <a:gd name="connsiteX38" fmla="*/ 51991 w 607639"/>
                  <a:gd name="connsiteY38" fmla="*/ 315216 h 606722"/>
                  <a:gd name="connsiteX39" fmla="*/ 40081 w 607639"/>
                  <a:gd name="connsiteY39" fmla="*/ 303316 h 606722"/>
                  <a:gd name="connsiteX40" fmla="*/ 51991 w 607639"/>
                  <a:gd name="connsiteY40" fmla="*/ 291506 h 606722"/>
                  <a:gd name="connsiteX41" fmla="*/ 412608 w 607639"/>
                  <a:gd name="connsiteY41" fmla="*/ 222096 h 606722"/>
                  <a:gd name="connsiteX42" fmla="*/ 345491 w 607639"/>
                  <a:gd name="connsiteY42" fmla="*/ 334245 h 606722"/>
                  <a:gd name="connsiteX43" fmla="*/ 412608 w 607639"/>
                  <a:gd name="connsiteY43" fmla="*/ 334245 h 606722"/>
                  <a:gd name="connsiteX44" fmla="*/ 427651 w 607639"/>
                  <a:gd name="connsiteY44" fmla="*/ 167533 h 606722"/>
                  <a:gd name="connsiteX45" fmla="*/ 436375 w 607639"/>
                  <a:gd name="connsiteY45" fmla="*/ 178996 h 606722"/>
                  <a:gd name="connsiteX46" fmla="*/ 436375 w 607639"/>
                  <a:gd name="connsiteY46" fmla="*/ 334245 h 606722"/>
                  <a:gd name="connsiteX47" fmla="*/ 469399 w 607639"/>
                  <a:gd name="connsiteY47" fmla="*/ 334245 h 606722"/>
                  <a:gd name="connsiteX48" fmla="*/ 481327 w 607639"/>
                  <a:gd name="connsiteY48" fmla="*/ 346153 h 606722"/>
                  <a:gd name="connsiteX49" fmla="*/ 469399 w 607639"/>
                  <a:gd name="connsiteY49" fmla="*/ 357973 h 606722"/>
                  <a:gd name="connsiteX50" fmla="*/ 436375 w 607639"/>
                  <a:gd name="connsiteY50" fmla="*/ 357973 h 606722"/>
                  <a:gd name="connsiteX51" fmla="*/ 436375 w 607639"/>
                  <a:gd name="connsiteY51" fmla="*/ 427733 h 606722"/>
                  <a:gd name="connsiteX52" fmla="*/ 424536 w 607639"/>
                  <a:gd name="connsiteY52" fmla="*/ 439552 h 606722"/>
                  <a:gd name="connsiteX53" fmla="*/ 412608 w 607639"/>
                  <a:gd name="connsiteY53" fmla="*/ 427733 h 606722"/>
                  <a:gd name="connsiteX54" fmla="*/ 412608 w 607639"/>
                  <a:gd name="connsiteY54" fmla="*/ 357973 h 606722"/>
                  <a:gd name="connsiteX55" fmla="*/ 324573 w 607639"/>
                  <a:gd name="connsiteY55" fmla="*/ 357973 h 606722"/>
                  <a:gd name="connsiteX56" fmla="*/ 314158 w 607639"/>
                  <a:gd name="connsiteY56" fmla="*/ 352019 h 606722"/>
                  <a:gd name="connsiteX57" fmla="*/ 314336 w 607639"/>
                  <a:gd name="connsiteY57" fmla="*/ 340022 h 606722"/>
                  <a:gd name="connsiteX58" fmla="*/ 414299 w 607639"/>
                  <a:gd name="connsiteY58" fmla="*/ 172953 h 606722"/>
                  <a:gd name="connsiteX59" fmla="*/ 427651 w 607639"/>
                  <a:gd name="connsiteY59" fmla="*/ 167533 h 606722"/>
                  <a:gd name="connsiteX60" fmla="*/ 216270 w 607639"/>
                  <a:gd name="connsiteY60" fmla="*/ 167099 h 606722"/>
                  <a:gd name="connsiteX61" fmla="*/ 290518 w 607639"/>
                  <a:gd name="connsiteY61" fmla="*/ 241210 h 606722"/>
                  <a:gd name="connsiteX62" fmla="*/ 242978 w 607639"/>
                  <a:gd name="connsiteY62" fmla="*/ 355754 h 606722"/>
                  <a:gd name="connsiteX63" fmla="*/ 182707 w 607639"/>
                  <a:gd name="connsiteY63" fmla="*/ 415825 h 606722"/>
                  <a:gd name="connsiteX64" fmla="*/ 278588 w 607639"/>
                  <a:gd name="connsiteY64" fmla="*/ 415825 h 606722"/>
                  <a:gd name="connsiteX65" fmla="*/ 290518 w 607639"/>
                  <a:gd name="connsiteY65" fmla="*/ 427734 h 606722"/>
                  <a:gd name="connsiteX66" fmla="*/ 278588 w 607639"/>
                  <a:gd name="connsiteY66" fmla="*/ 439552 h 606722"/>
                  <a:gd name="connsiteX67" fmla="*/ 154040 w 607639"/>
                  <a:gd name="connsiteY67" fmla="*/ 439552 h 606722"/>
                  <a:gd name="connsiteX68" fmla="*/ 143001 w 607639"/>
                  <a:gd name="connsiteY68" fmla="*/ 432265 h 606722"/>
                  <a:gd name="connsiteX69" fmla="*/ 145582 w 607639"/>
                  <a:gd name="connsiteY69" fmla="*/ 419292 h 606722"/>
                  <a:gd name="connsiteX70" fmla="*/ 226152 w 607639"/>
                  <a:gd name="connsiteY70" fmla="*/ 338959 h 606722"/>
                  <a:gd name="connsiteX71" fmla="*/ 266659 w 607639"/>
                  <a:gd name="connsiteY71" fmla="*/ 241210 h 606722"/>
                  <a:gd name="connsiteX72" fmla="*/ 216270 w 607639"/>
                  <a:gd name="connsiteY72" fmla="*/ 190914 h 606722"/>
                  <a:gd name="connsiteX73" fmla="*/ 165880 w 607639"/>
                  <a:gd name="connsiteY73" fmla="*/ 241210 h 606722"/>
                  <a:gd name="connsiteX74" fmla="*/ 154040 w 607639"/>
                  <a:gd name="connsiteY74" fmla="*/ 253029 h 606722"/>
                  <a:gd name="connsiteX75" fmla="*/ 142110 w 607639"/>
                  <a:gd name="connsiteY75" fmla="*/ 241210 h 606722"/>
                  <a:gd name="connsiteX76" fmla="*/ 216270 w 607639"/>
                  <a:gd name="connsiteY76" fmla="*/ 167099 h 606722"/>
                  <a:gd name="connsiteX77" fmla="*/ 522185 w 607639"/>
                  <a:gd name="connsiteY77" fmla="*/ 165547 h 606722"/>
                  <a:gd name="connsiteX78" fmla="*/ 534111 w 607639"/>
                  <a:gd name="connsiteY78" fmla="*/ 177438 h 606722"/>
                  <a:gd name="connsiteX79" fmla="*/ 522185 w 607639"/>
                  <a:gd name="connsiteY79" fmla="*/ 189329 h 606722"/>
                  <a:gd name="connsiteX80" fmla="*/ 510259 w 607639"/>
                  <a:gd name="connsiteY80" fmla="*/ 177438 h 606722"/>
                  <a:gd name="connsiteX81" fmla="*/ 522185 w 607639"/>
                  <a:gd name="connsiteY81" fmla="*/ 165547 h 606722"/>
                  <a:gd name="connsiteX82" fmla="*/ 85420 w 607639"/>
                  <a:gd name="connsiteY82" fmla="*/ 165547 h 606722"/>
                  <a:gd name="connsiteX83" fmla="*/ 97311 w 607639"/>
                  <a:gd name="connsiteY83" fmla="*/ 177438 h 606722"/>
                  <a:gd name="connsiteX84" fmla="*/ 85420 w 607639"/>
                  <a:gd name="connsiteY84" fmla="*/ 189329 h 606722"/>
                  <a:gd name="connsiteX85" fmla="*/ 73529 w 607639"/>
                  <a:gd name="connsiteY85" fmla="*/ 177438 h 606722"/>
                  <a:gd name="connsiteX86" fmla="*/ 85420 w 607639"/>
                  <a:gd name="connsiteY86" fmla="*/ 165547 h 606722"/>
                  <a:gd name="connsiteX87" fmla="*/ 429885 w 607639"/>
                  <a:gd name="connsiteY87" fmla="*/ 73388 h 606722"/>
                  <a:gd name="connsiteX88" fmla="*/ 441811 w 607639"/>
                  <a:gd name="connsiteY88" fmla="*/ 85279 h 606722"/>
                  <a:gd name="connsiteX89" fmla="*/ 429885 w 607639"/>
                  <a:gd name="connsiteY89" fmla="*/ 97170 h 606722"/>
                  <a:gd name="connsiteX90" fmla="*/ 417959 w 607639"/>
                  <a:gd name="connsiteY90" fmla="*/ 85279 h 606722"/>
                  <a:gd name="connsiteX91" fmla="*/ 429885 w 607639"/>
                  <a:gd name="connsiteY91" fmla="*/ 73388 h 606722"/>
                  <a:gd name="connsiteX92" fmla="*/ 177720 w 607639"/>
                  <a:gd name="connsiteY92" fmla="*/ 73388 h 606722"/>
                  <a:gd name="connsiteX93" fmla="*/ 189611 w 607639"/>
                  <a:gd name="connsiteY93" fmla="*/ 85279 h 606722"/>
                  <a:gd name="connsiteX94" fmla="*/ 177720 w 607639"/>
                  <a:gd name="connsiteY94" fmla="*/ 97170 h 606722"/>
                  <a:gd name="connsiteX95" fmla="*/ 165829 w 607639"/>
                  <a:gd name="connsiteY95" fmla="*/ 85279 h 606722"/>
                  <a:gd name="connsiteX96" fmla="*/ 177720 w 607639"/>
                  <a:gd name="connsiteY96" fmla="*/ 73388 h 606722"/>
                  <a:gd name="connsiteX97" fmla="*/ 303775 w 607639"/>
                  <a:gd name="connsiteY97" fmla="*/ 42480 h 606722"/>
                  <a:gd name="connsiteX98" fmla="*/ 315710 w 607639"/>
                  <a:gd name="connsiteY98" fmla="*/ 54396 h 606722"/>
                  <a:gd name="connsiteX99" fmla="*/ 315710 w 607639"/>
                  <a:gd name="connsiteY99" fmla="*/ 69869 h 606722"/>
                  <a:gd name="connsiteX100" fmla="*/ 303775 w 607639"/>
                  <a:gd name="connsiteY100" fmla="*/ 81785 h 606722"/>
                  <a:gd name="connsiteX101" fmla="*/ 291929 w 607639"/>
                  <a:gd name="connsiteY101" fmla="*/ 69869 h 606722"/>
                  <a:gd name="connsiteX102" fmla="*/ 291929 w 607639"/>
                  <a:gd name="connsiteY102" fmla="*/ 54396 h 606722"/>
                  <a:gd name="connsiteX103" fmla="*/ 303775 w 607639"/>
                  <a:gd name="connsiteY103" fmla="*/ 42480 h 606722"/>
                  <a:gd name="connsiteX104" fmla="*/ 303775 w 607639"/>
                  <a:gd name="connsiteY104" fmla="*/ 0 h 606722"/>
                  <a:gd name="connsiteX105" fmla="*/ 537058 w 607639"/>
                  <a:gd name="connsiteY105" fmla="*/ 108956 h 606722"/>
                  <a:gd name="connsiteX106" fmla="*/ 537058 w 607639"/>
                  <a:gd name="connsiteY106" fmla="*/ 93048 h 606722"/>
                  <a:gd name="connsiteX107" fmla="*/ 548895 w 607639"/>
                  <a:gd name="connsiteY107" fmla="*/ 81139 h 606722"/>
                  <a:gd name="connsiteX108" fmla="*/ 560822 w 607639"/>
                  <a:gd name="connsiteY108" fmla="*/ 93048 h 606722"/>
                  <a:gd name="connsiteX109" fmla="*/ 560822 w 607639"/>
                  <a:gd name="connsiteY109" fmla="*/ 138994 h 606722"/>
                  <a:gd name="connsiteX110" fmla="*/ 548895 w 607639"/>
                  <a:gd name="connsiteY110" fmla="*/ 150903 h 606722"/>
                  <a:gd name="connsiteX111" fmla="*/ 502880 w 607639"/>
                  <a:gd name="connsiteY111" fmla="*/ 150903 h 606722"/>
                  <a:gd name="connsiteX112" fmla="*/ 490953 w 607639"/>
                  <a:gd name="connsiteY112" fmla="*/ 138994 h 606722"/>
                  <a:gd name="connsiteX113" fmla="*/ 502880 w 607639"/>
                  <a:gd name="connsiteY113" fmla="*/ 127174 h 606722"/>
                  <a:gd name="connsiteX114" fmla="*/ 521126 w 607639"/>
                  <a:gd name="connsiteY114" fmla="*/ 127174 h 606722"/>
                  <a:gd name="connsiteX115" fmla="*/ 303775 w 607639"/>
                  <a:gd name="connsiteY115" fmla="*/ 23728 h 606722"/>
                  <a:gd name="connsiteX116" fmla="*/ 23764 w 607639"/>
                  <a:gd name="connsiteY116" fmla="*/ 303316 h 606722"/>
                  <a:gd name="connsiteX117" fmla="*/ 303775 w 607639"/>
                  <a:gd name="connsiteY117" fmla="*/ 582905 h 606722"/>
                  <a:gd name="connsiteX118" fmla="*/ 583786 w 607639"/>
                  <a:gd name="connsiteY118" fmla="*/ 303316 h 606722"/>
                  <a:gd name="connsiteX119" fmla="*/ 573906 w 607639"/>
                  <a:gd name="connsiteY119" fmla="*/ 229376 h 606722"/>
                  <a:gd name="connsiteX120" fmla="*/ 582273 w 607639"/>
                  <a:gd name="connsiteY120" fmla="*/ 214801 h 606722"/>
                  <a:gd name="connsiteX121" fmla="*/ 596869 w 607639"/>
                  <a:gd name="connsiteY121" fmla="*/ 223066 h 606722"/>
                  <a:gd name="connsiteX122" fmla="*/ 607639 w 607639"/>
                  <a:gd name="connsiteY122" fmla="*/ 303316 h 606722"/>
                  <a:gd name="connsiteX123" fmla="*/ 303775 w 607639"/>
                  <a:gd name="connsiteY123" fmla="*/ 606722 h 606722"/>
                  <a:gd name="connsiteX124" fmla="*/ 0 w 607639"/>
                  <a:gd name="connsiteY124" fmla="*/ 303316 h 606722"/>
                  <a:gd name="connsiteX125" fmla="*/ 303775 w 607639"/>
                  <a:gd name="connsiteY125"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Lst>
                <a:rect l="l" t="t" r="r" b="b"/>
                <a:pathLst>
                  <a:path w="607639" h="606722">
                    <a:moveTo>
                      <a:pt x="303775" y="525007"/>
                    </a:moveTo>
                    <a:cubicBezTo>
                      <a:pt x="310366" y="525007"/>
                      <a:pt x="315710" y="530333"/>
                      <a:pt x="315710" y="536902"/>
                    </a:cubicBezTo>
                    <a:lnTo>
                      <a:pt x="315710" y="552347"/>
                    </a:lnTo>
                    <a:cubicBezTo>
                      <a:pt x="315710" y="558915"/>
                      <a:pt x="310366" y="564241"/>
                      <a:pt x="303775" y="564241"/>
                    </a:cubicBezTo>
                    <a:cubicBezTo>
                      <a:pt x="297184" y="564241"/>
                      <a:pt x="291929" y="558915"/>
                      <a:pt x="291929" y="552347"/>
                    </a:cubicBezTo>
                    <a:lnTo>
                      <a:pt x="291929" y="536902"/>
                    </a:lnTo>
                    <a:cubicBezTo>
                      <a:pt x="291929" y="530333"/>
                      <a:pt x="297184" y="525007"/>
                      <a:pt x="303775" y="525007"/>
                    </a:cubicBezTo>
                    <a:close/>
                    <a:moveTo>
                      <a:pt x="429885" y="509483"/>
                    </a:moveTo>
                    <a:cubicBezTo>
                      <a:pt x="436472" y="509483"/>
                      <a:pt x="441811" y="514822"/>
                      <a:pt x="441811" y="521409"/>
                    </a:cubicBezTo>
                    <a:cubicBezTo>
                      <a:pt x="441811" y="527996"/>
                      <a:pt x="436472" y="533335"/>
                      <a:pt x="429885" y="533335"/>
                    </a:cubicBezTo>
                    <a:cubicBezTo>
                      <a:pt x="423298" y="533335"/>
                      <a:pt x="417959" y="527996"/>
                      <a:pt x="417959" y="521409"/>
                    </a:cubicBezTo>
                    <a:cubicBezTo>
                      <a:pt x="417959" y="514822"/>
                      <a:pt x="423298" y="509483"/>
                      <a:pt x="429885" y="509483"/>
                    </a:cubicBezTo>
                    <a:close/>
                    <a:moveTo>
                      <a:pt x="177720" y="509483"/>
                    </a:moveTo>
                    <a:cubicBezTo>
                      <a:pt x="184287" y="509483"/>
                      <a:pt x="189611" y="514822"/>
                      <a:pt x="189611" y="521409"/>
                    </a:cubicBezTo>
                    <a:cubicBezTo>
                      <a:pt x="189611" y="527996"/>
                      <a:pt x="184287" y="533335"/>
                      <a:pt x="177720" y="533335"/>
                    </a:cubicBezTo>
                    <a:cubicBezTo>
                      <a:pt x="171153" y="533335"/>
                      <a:pt x="165829" y="527996"/>
                      <a:pt x="165829" y="521409"/>
                    </a:cubicBezTo>
                    <a:cubicBezTo>
                      <a:pt x="165829" y="514822"/>
                      <a:pt x="171153" y="509483"/>
                      <a:pt x="177720" y="509483"/>
                    </a:cubicBezTo>
                    <a:close/>
                    <a:moveTo>
                      <a:pt x="522185" y="417324"/>
                    </a:moveTo>
                    <a:cubicBezTo>
                      <a:pt x="528772" y="417324"/>
                      <a:pt x="534111" y="422663"/>
                      <a:pt x="534111" y="429250"/>
                    </a:cubicBezTo>
                    <a:cubicBezTo>
                      <a:pt x="534111" y="435837"/>
                      <a:pt x="528772" y="441176"/>
                      <a:pt x="522185" y="441176"/>
                    </a:cubicBezTo>
                    <a:cubicBezTo>
                      <a:pt x="515598" y="441176"/>
                      <a:pt x="510259" y="435837"/>
                      <a:pt x="510259" y="429250"/>
                    </a:cubicBezTo>
                    <a:cubicBezTo>
                      <a:pt x="510259" y="422663"/>
                      <a:pt x="515598" y="417324"/>
                      <a:pt x="522185" y="417324"/>
                    </a:cubicBezTo>
                    <a:close/>
                    <a:moveTo>
                      <a:pt x="85420" y="417324"/>
                    </a:moveTo>
                    <a:cubicBezTo>
                      <a:pt x="91987" y="417324"/>
                      <a:pt x="97311" y="422663"/>
                      <a:pt x="97311" y="429250"/>
                    </a:cubicBezTo>
                    <a:cubicBezTo>
                      <a:pt x="97311" y="435837"/>
                      <a:pt x="91987" y="441176"/>
                      <a:pt x="85420" y="441176"/>
                    </a:cubicBezTo>
                    <a:cubicBezTo>
                      <a:pt x="78853" y="441176"/>
                      <a:pt x="73529" y="435837"/>
                      <a:pt x="73529" y="429250"/>
                    </a:cubicBezTo>
                    <a:cubicBezTo>
                      <a:pt x="73529" y="422663"/>
                      <a:pt x="78853" y="417324"/>
                      <a:pt x="85420" y="417324"/>
                    </a:cubicBezTo>
                    <a:close/>
                    <a:moveTo>
                      <a:pt x="537643" y="291506"/>
                    </a:moveTo>
                    <a:lnTo>
                      <a:pt x="555628" y="291506"/>
                    </a:lnTo>
                    <a:cubicBezTo>
                      <a:pt x="562216" y="291506"/>
                      <a:pt x="567558" y="296745"/>
                      <a:pt x="567558" y="303316"/>
                    </a:cubicBezTo>
                    <a:cubicBezTo>
                      <a:pt x="567558" y="309888"/>
                      <a:pt x="562216" y="315216"/>
                      <a:pt x="555628" y="315216"/>
                    </a:cubicBezTo>
                    <a:lnTo>
                      <a:pt x="537643" y="315216"/>
                    </a:lnTo>
                    <a:cubicBezTo>
                      <a:pt x="531055" y="315216"/>
                      <a:pt x="525713" y="309888"/>
                      <a:pt x="525713" y="303316"/>
                    </a:cubicBezTo>
                    <a:cubicBezTo>
                      <a:pt x="525713" y="296745"/>
                      <a:pt x="531055" y="291506"/>
                      <a:pt x="537643" y="291506"/>
                    </a:cubicBezTo>
                    <a:close/>
                    <a:moveTo>
                      <a:pt x="51991" y="291506"/>
                    </a:moveTo>
                    <a:lnTo>
                      <a:pt x="69946" y="291506"/>
                    </a:lnTo>
                    <a:cubicBezTo>
                      <a:pt x="76523" y="291506"/>
                      <a:pt x="81856" y="296745"/>
                      <a:pt x="81856" y="303316"/>
                    </a:cubicBezTo>
                    <a:cubicBezTo>
                      <a:pt x="81856" y="309888"/>
                      <a:pt x="76523" y="315216"/>
                      <a:pt x="69946" y="315216"/>
                    </a:cubicBezTo>
                    <a:lnTo>
                      <a:pt x="51991" y="315216"/>
                    </a:lnTo>
                    <a:cubicBezTo>
                      <a:pt x="45414" y="315216"/>
                      <a:pt x="40081" y="309888"/>
                      <a:pt x="40081" y="303316"/>
                    </a:cubicBezTo>
                    <a:cubicBezTo>
                      <a:pt x="40081" y="296745"/>
                      <a:pt x="45414" y="291506"/>
                      <a:pt x="51991" y="291506"/>
                    </a:cubicBezTo>
                    <a:close/>
                    <a:moveTo>
                      <a:pt x="412608" y="222096"/>
                    </a:moveTo>
                    <a:lnTo>
                      <a:pt x="345491" y="334245"/>
                    </a:lnTo>
                    <a:lnTo>
                      <a:pt x="412608" y="334245"/>
                    </a:lnTo>
                    <a:close/>
                    <a:moveTo>
                      <a:pt x="427651" y="167533"/>
                    </a:moveTo>
                    <a:cubicBezTo>
                      <a:pt x="432814" y="168954"/>
                      <a:pt x="436375" y="173664"/>
                      <a:pt x="436375" y="178996"/>
                    </a:cubicBezTo>
                    <a:lnTo>
                      <a:pt x="436375" y="334245"/>
                    </a:lnTo>
                    <a:lnTo>
                      <a:pt x="469399" y="334245"/>
                    </a:lnTo>
                    <a:cubicBezTo>
                      <a:pt x="475986" y="334245"/>
                      <a:pt x="481327" y="339577"/>
                      <a:pt x="481327" y="346153"/>
                    </a:cubicBezTo>
                    <a:cubicBezTo>
                      <a:pt x="481327" y="352641"/>
                      <a:pt x="475986" y="357973"/>
                      <a:pt x="469399" y="357973"/>
                    </a:cubicBezTo>
                    <a:lnTo>
                      <a:pt x="436375" y="357973"/>
                    </a:lnTo>
                    <a:lnTo>
                      <a:pt x="436375" y="427733"/>
                    </a:lnTo>
                    <a:cubicBezTo>
                      <a:pt x="436375" y="434220"/>
                      <a:pt x="431123" y="439552"/>
                      <a:pt x="424536" y="439552"/>
                    </a:cubicBezTo>
                    <a:cubicBezTo>
                      <a:pt x="417949" y="439552"/>
                      <a:pt x="412608" y="434220"/>
                      <a:pt x="412608" y="427733"/>
                    </a:cubicBezTo>
                    <a:lnTo>
                      <a:pt x="412608" y="357973"/>
                    </a:lnTo>
                    <a:lnTo>
                      <a:pt x="324573" y="357973"/>
                    </a:lnTo>
                    <a:cubicBezTo>
                      <a:pt x="320300" y="357973"/>
                      <a:pt x="316295" y="355662"/>
                      <a:pt x="314158" y="352019"/>
                    </a:cubicBezTo>
                    <a:cubicBezTo>
                      <a:pt x="312111" y="348286"/>
                      <a:pt x="312111" y="343665"/>
                      <a:pt x="314336" y="340022"/>
                    </a:cubicBezTo>
                    <a:lnTo>
                      <a:pt x="414299" y="172953"/>
                    </a:lnTo>
                    <a:cubicBezTo>
                      <a:pt x="417059" y="168332"/>
                      <a:pt x="422489" y="166111"/>
                      <a:pt x="427651" y="167533"/>
                    </a:cubicBezTo>
                    <a:close/>
                    <a:moveTo>
                      <a:pt x="216270" y="167099"/>
                    </a:moveTo>
                    <a:cubicBezTo>
                      <a:pt x="257222" y="167099"/>
                      <a:pt x="290518" y="200333"/>
                      <a:pt x="290518" y="241210"/>
                    </a:cubicBezTo>
                    <a:cubicBezTo>
                      <a:pt x="290518" y="284486"/>
                      <a:pt x="273603" y="325097"/>
                      <a:pt x="242978" y="355754"/>
                    </a:cubicBezTo>
                    <a:lnTo>
                      <a:pt x="182707" y="415825"/>
                    </a:lnTo>
                    <a:lnTo>
                      <a:pt x="278588" y="415825"/>
                    </a:lnTo>
                    <a:cubicBezTo>
                      <a:pt x="285176" y="415825"/>
                      <a:pt x="290518" y="421158"/>
                      <a:pt x="290518" y="427734"/>
                    </a:cubicBezTo>
                    <a:cubicBezTo>
                      <a:pt x="290518" y="434220"/>
                      <a:pt x="285176" y="439552"/>
                      <a:pt x="278588" y="439552"/>
                    </a:cubicBezTo>
                    <a:lnTo>
                      <a:pt x="154040" y="439552"/>
                    </a:lnTo>
                    <a:cubicBezTo>
                      <a:pt x="149232" y="439552"/>
                      <a:pt x="144870" y="436709"/>
                      <a:pt x="143001" y="432265"/>
                    </a:cubicBezTo>
                    <a:cubicBezTo>
                      <a:pt x="141131" y="427822"/>
                      <a:pt x="142199" y="422668"/>
                      <a:pt x="145582" y="419292"/>
                    </a:cubicBezTo>
                    <a:lnTo>
                      <a:pt x="226152" y="338959"/>
                    </a:lnTo>
                    <a:cubicBezTo>
                      <a:pt x="252236" y="312834"/>
                      <a:pt x="266659" y="278088"/>
                      <a:pt x="266659" y="241210"/>
                    </a:cubicBezTo>
                    <a:cubicBezTo>
                      <a:pt x="266659" y="213485"/>
                      <a:pt x="244046" y="190914"/>
                      <a:pt x="216270" y="190914"/>
                    </a:cubicBezTo>
                    <a:cubicBezTo>
                      <a:pt x="188493" y="190914"/>
                      <a:pt x="165880" y="213485"/>
                      <a:pt x="165880" y="241210"/>
                    </a:cubicBezTo>
                    <a:cubicBezTo>
                      <a:pt x="165880" y="247786"/>
                      <a:pt x="160539" y="253029"/>
                      <a:pt x="154040" y="253029"/>
                    </a:cubicBezTo>
                    <a:cubicBezTo>
                      <a:pt x="147452" y="253029"/>
                      <a:pt x="142110" y="247786"/>
                      <a:pt x="142110" y="241210"/>
                    </a:cubicBezTo>
                    <a:cubicBezTo>
                      <a:pt x="142110" y="200333"/>
                      <a:pt x="175406" y="167099"/>
                      <a:pt x="216270" y="167099"/>
                    </a:cubicBezTo>
                    <a:close/>
                    <a:moveTo>
                      <a:pt x="522185" y="165547"/>
                    </a:moveTo>
                    <a:cubicBezTo>
                      <a:pt x="528772" y="165547"/>
                      <a:pt x="534111" y="170871"/>
                      <a:pt x="534111" y="177438"/>
                    </a:cubicBezTo>
                    <a:cubicBezTo>
                      <a:pt x="534111" y="184005"/>
                      <a:pt x="528772" y="189329"/>
                      <a:pt x="522185" y="189329"/>
                    </a:cubicBezTo>
                    <a:cubicBezTo>
                      <a:pt x="515598" y="189329"/>
                      <a:pt x="510259" y="184005"/>
                      <a:pt x="510259" y="177438"/>
                    </a:cubicBezTo>
                    <a:cubicBezTo>
                      <a:pt x="510259" y="170871"/>
                      <a:pt x="515598" y="165547"/>
                      <a:pt x="522185" y="165547"/>
                    </a:cubicBezTo>
                    <a:close/>
                    <a:moveTo>
                      <a:pt x="85420" y="165547"/>
                    </a:moveTo>
                    <a:cubicBezTo>
                      <a:pt x="91987" y="165547"/>
                      <a:pt x="97311" y="170871"/>
                      <a:pt x="97311" y="177438"/>
                    </a:cubicBezTo>
                    <a:cubicBezTo>
                      <a:pt x="97311" y="184005"/>
                      <a:pt x="91987" y="189329"/>
                      <a:pt x="85420" y="189329"/>
                    </a:cubicBezTo>
                    <a:cubicBezTo>
                      <a:pt x="78853" y="189329"/>
                      <a:pt x="73529" y="184005"/>
                      <a:pt x="73529" y="177438"/>
                    </a:cubicBezTo>
                    <a:cubicBezTo>
                      <a:pt x="73529" y="170871"/>
                      <a:pt x="78853" y="165547"/>
                      <a:pt x="85420" y="165547"/>
                    </a:cubicBezTo>
                    <a:close/>
                    <a:moveTo>
                      <a:pt x="429885" y="73388"/>
                    </a:moveTo>
                    <a:cubicBezTo>
                      <a:pt x="436472" y="73388"/>
                      <a:pt x="441811" y="78712"/>
                      <a:pt x="441811" y="85279"/>
                    </a:cubicBezTo>
                    <a:cubicBezTo>
                      <a:pt x="441811" y="91846"/>
                      <a:pt x="436472" y="97170"/>
                      <a:pt x="429885" y="97170"/>
                    </a:cubicBezTo>
                    <a:cubicBezTo>
                      <a:pt x="423298" y="97170"/>
                      <a:pt x="417959" y="91846"/>
                      <a:pt x="417959" y="85279"/>
                    </a:cubicBezTo>
                    <a:cubicBezTo>
                      <a:pt x="417959" y="78712"/>
                      <a:pt x="423298" y="73388"/>
                      <a:pt x="429885" y="73388"/>
                    </a:cubicBezTo>
                    <a:close/>
                    <a:moveTo>
                      <a:pt x="177720" y="73388"/>
                    </a:moveTo>
                    <a:cubicBezTo>
                      <a:pt x="184287" y="73388"/>
                      <a:pt x="189611" y="78712"/>
                      <a:pt x="189611" y="85279"/>
                    </a:cubicBezTo>
                    <a:cubicBezTo>
                      <a:pt x="189611" y="91846"/>
                      <a:pt x="184287" y="97170"/>
                      <a:pt x="177720" y="97170"/>
                    </a:cubicBezTo>
                    <a:cubicBezTo>
                      <a:pt x="171153" y="97170"/>
                      <a:pt x="165829" y="91846"/>
                      <a:pt x="165829" y="85279"/>
                    </a:cubicBezTo>
                    <a:cubicBezTo>
                      <a:pt x="165829" y="78712"/>
                      <a:pt x="171153" y="73388"/>
                      <a:pt x="177720" y="73388"/>
                    </a:cubicBezTo>
                    <a:close/>
                    <a:moveTo>
                      <a:pt x="303775" y="42480"/>
                    </a:moveTo>
                    <a:cubicBezTo>
                      <a:pt x="310366" y="42480"/>
                      <a:pt x="315710" y="47815"/>
                      <a:pt x="315710" y="54396"/>
                    </a:cubicBezTo>
                    <a:lnTo>
                      <a:pt x="315710" y="69869"/>
                    </a:lnTo>
                    <a:cubicBezTo>
                      <a:pt x="315710" y="76449"/>
                      <a:pt x="310366" y="81785"/>
                      <a:pt x="303775" y="81785"/>
                    </a:cubicBezTo>
                    <a:cubicBezTo>
                      <a:pt x="297184" y="81785"/>
                      <a:pt x="291929" y="76449"/>
                      <a:pt x="291929" y="69869"/>
                    </a:cubicBezTo>
                    <a:lnTo>
                      <a:pt x="291929" y="54396"/>
                    </a:lnTo>
                    <a:cubicBezTo>
                      <a:pt x="291929" y="47815"/>
                      <a:pt x="297184" y="42480"/>
                      <a:pt x="303775" y="42480"/>
                    </a:cubicBezTo>
                    <a:close/>
                    <a:moveTo>
                      <a:pt x="303775" y="0"/>
                    </a:moveTo>
                    <a:cubicBezTo>
                      <a:pt x="394204" y="0"/>
                      <a:pt x="479560" y="40347"/>
                      <a:pt x="537058" y="108956"/>
                    </a:cubicBezTo>
                    <a:lnTo>
                      <a:pt x="537058" y="93048"/>
                    </a:lnTo>
                    <a:cubicBezTo>
                      <a:pt x="537058" y="86471"/>
                      <a:pt x="542309" y="81139"/>
                      <a:pt x="548895" y="81139"/>
                    </a:cubicBezTo>
                    <a:cubicBezTo>
                      <a:pt x="555482" y="81139"/>
                      <a:pt x="560822" y="86471"/>
                      <a:pt x="560822" y="93048"/>
                    </a:cubicBezTo>
                    <a:lnTo>
                      <a:pt x="560822" y="138994"/>
                    </a:lnTo>
                    <a:cubicBezTo>
                      <a:pt x="560822" y="145570"/>
                      <a:pt x="555482" y="150903"/>
                      <a:pt x="548895" y="150903"/>
                    </a:cubicBezTo>
                    <a:lnTo>
                      <a:pt x="502880" y="150903"/>
                    </a:lnTo>
                    <a:cubicBezTo>
                      <a:pt x="496293" y="150903"/>
                      <a:pt x="490953" y="145570"/>
                      <a:pt x="490953" y="138994"/>
                    </a:cubicBezTo>
                    <a:cubicBezTo>
                      <a:pt x="490953" y="132417"/>
                      <a:pt x="496293" y="127174"/>
                      <a:pt x="502880" y="127174"/>
                    </a:cubicBezTo>
                    <a:lnTo>
                      <a:pt x="521126" y="127174"/>
                    </a:lnTo>
                    <a:cubicBezTo>
                      <a:pt x="468168" y="62032"/>
                      <a:pt x="388419" y="23728"/>
                      <a:pt x="303775" y="23728"/>
                    </a:cubicBezTo>
                    <a:cubicBezTo>
                      <a:pt x="149440" y="23728"/>
                      <a:pt x="23764" y="149214"/>
                      <a:pt x="23764" y="303316"/>
                    </a:cubicBezTo>
                    <a:cubicBezTo>
                      <a:pt x="23764" y="457508"/>
                      <a:pt x="149440" y="582905"/>
                      <a:pt x="303775" y="582905"/>
                    </a:cubicBezTo>
                    <a:cubicBezTo>
                      <a:pt x="458199" y="582905"/>
                      <a:pt x="583786" y="457508"/>
                      <a:pt x="583786" y="303316"/>
                    </a:cubicBezTo>
                    <a:cubicBezTo>
                      <a:pt x="583786" y="278255"/>
                      <a:pt x="580492" y="253371"/>
                      <a:pt x="573906" y="229376"/>
                    </a:cubicBezTo>
                    <a:cubicBezTo>
                      <a:pt x="572126" y="223066"/>
                      <a:pt x="575864" y="216489"/>
                      <a:pt x="582273" y="214801"/>
                    </a:cubicBezTo>
                    <a:cubicBezTo>
                      <a:pt x="588592" y="213023"/>
                      <a:pt x="595089" y="216756"/>
                      <a:pt x="596869" y="223066"/>
                    </a:cubicBezTo>
                    <a:cubicBezTo>
                      <a:pt x="603990" y="249194"/>
                      <a:pt x="607639" y="276122"/>
                      <a:pt x="607639" y="303316"/>
                    </a:cubicBezTo>
                    <a:cubicBezTo>
                      <a:pt x="607639" y="470572"/>
                      <a:pt x="471283" y="606722"/>
                      <a:pt x="303775" y="606722"/>
                    </a:cubicBezTo>
                    <a:cubicBezTo>
                      <a:pt x="136267" y="606722"/>
                      <a:pt x="0" y="470572"/>
                      <a:pt x="0" y="303316"/>
                    </a:cubicBezTo>
                    <a:cubicBezTo>
                      <a:pt x="0" y="136061"/>
                      <a:pt x="136267" y="0"/>
                      <a:pt x="303775" y="0"/>
                    </a:cubicBezTo>
                    <a:close/>
                  </a:path>
                </a:pathLst>
              </a:custGeom>
              <a:solidFill>
                <a:srgbClr val="FFFFFF"/>
              </a:solidFill>
              <a:ln w="12700" cap="flat">
                <a:noFill/>
                <a:miter lim="400000"/>
              </a:ln>
              <a:effec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nvGrpSpPr>
            <p:cNvPr id="22" name="组合 21"/>
            <p:cNvGrpSpPr/>
            <p:nvPr/>
          </p:nvGrpSpPr>
          <p:grpSpPr>
            <a:xfrm>
              <a:off x="8149459" y="2733078"/>
              <a:ext cx="1908942" cy="828245"/>
              <a:chOff x="9137748" y="2135183"/>
              <a:chExt cx="2164253" cy="939018"/>
            </a:xfrm>
          </p:grpSpPr>
          <p:sp>
            <p:nvSpPr>
              <p:cNvPr id="23" name="iS1ide-Rectangle 30"/>
              <p:cNvSpPr/>
              <p:nvPr/>
            </p:nvSpPr>
            <p:spPr bwMode="auto">
              <a:xfrm>
                <a:off x="9137748" y="2516802"/>
                <a:ext cx="2164253" cy="557399"/>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lIns="90000" anchor="t" anchorCtr="0">
                <a:noAutofit/>
              </a:bodyPr>
              <a:lstStyle/>
              <a:p>
                <a:pPr algn="ctr" eaLnBrk="1" hangingPunct="1">
                  <a:lnSpc>
                    <a:spcPct val="120000"/>
                  </a:lnSpc>
                  <a:spcBef>
                    <a:spcPct val="0"/>
                  </a:spcBef>
                  <a:buFontTx/>
                  <a:buNone/>
                </a:pP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endPar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4" name="iS1ide-TextBox 31"/>
              <p:cNvSpPr txBox="1"/>
              <p:nvPr/>
            </p:nvSpPr>
            <p:spPr bwMode="auto">
              <a:xfrm>
                <a:off x="9137748" y="2135183"/>
                <a:ext cx="2164253" cy="351139"/>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none" lIns="90000">
                <a:noAutofit/>
              </a:bodyPr>
              <a:lstStyle/>
              <a:p>
                <a:pPr algn="ctr" eaLnBrk="1" hangingPunct="1">
                  <a:spcBef>
                    <a:spcPct val="0"/>
                  </a:spcBef>
                  <a:buFontTx/>
                  <a:buNone/>
                </a:pPr>
                <a:r>
                  <a:rPr lang="zh-CN" altLang="en-US" sz="2000" b="1" dirty="0">
                    <a:solidFill>
                      <a:srgbClr val="50717F"/>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endParaRPr lang="zh-CN" altLang="en-US" sz="2000" b="1" dirty="0">
                  <a:solidFill>
                    <a:srgbClr val="50717F"/>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3000">
        <p15:prstTrans prst="airplan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fltVal val="0"/>
                                          </p:val>
                                        </p:tav>
                                        <p:tav tm="100000">
                                          <p:val>
                                            <p:strVal val="#ppt_w"/>
                                          </p:val>
                                        </p:tav>
                                      </p:tavLst>
                                    </p:anim>
                                    <p:anim calcmode="lin" valueType="num">
                                      <p:cBhvr>
                                        <p:cTn id="13" dur="500" fill="hold"/>
                                        <p:tgtEl>
                                          <p:spTgt spid="2"/>
                                        </p:tgtEl>
                                        <p:attrNameLst>
                                          <p:attrName>ppt_h</p:attrName>
                                        </p:attrNameLst>
                                      </p:cBhvr>
                                      <p:tavLst>
                                        <p:tav tm="0">
                                          <p:val>
                                            <p:fltVal val="0"/>
                                          </p:val>
                                        </p:tav>
                                        <p:tav tm="100000">
                                          <p:val>
                                            <p:strVal val="#ppt_h"/>
                                          </p:val>
                                        </p:tav>
                                      </p:tavLst>
                                    </p:anim>
                                    <p:animEffect transition="in" filter="fade">
                                      <p:cBhvr>
                                        <p:cTn id="14" dur="500"/>
                                        <p:tgtEl>
                                          <p:spTgt spid="2"/>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p:cTn id="19" dur="500" fill="hold"/>
                                        <p:tgtEl>
                                          <p:spTgt spid="3"/>
                                        </p:tgtEl>
                                        <p:attrNameLst>
                                          <p:attrName>ppt_w</p:attrName>
                                        </p:attrNameLst>
                                      </p:cBhvr>
                                      <p:tavLst>
                                        <p:tav tm="0">
                                          <p:val>
                                            <p:fltVal val="0"/>
                                          </p:val>
                                        </p:tav>
                                        <p:tav tm="100000">
                                          <p:val>
                                            <p:strVal val="#ppt_w"/>
                                          </p:val>
                                        </p:tav>
                                      </p:tavLst>
                                    </p:anim>
                                    <p:anim calcmode="lin" valueType="num">
                                      <p:cBhvr>
                                        <p:cTn id="20" dur="500" fill="hold"/>
                                        <p:tgtEl>
                                          <p:spTgt spid="3"/>
                                        </p:tgtEl>
                                        <p:attrNameLst>
                                          <p:attrName>ppt_h</p:attrName>
                                        </p:attrNameLst>
                                      </p:cBhvr>
                                      <p:tavLst>
                                        <p:tav tm="0">
                                          <p:val>
                                            <p:fltVal val="0"/>
                                          </p:val>
                                        </p:tav>
                                        <p:tav tm="100000">
                                          <p:val>
                                            <p:strVal val="#ppt_h"/>
                                          </p:val>
                                        </p:tav>
                                      </p:tavLst>
                                    </p:anim>
                                    <p:animEffect transition="in" filter="fade">
                                      <p:cBhvr>
                                        <p:cTn id="21" dur="500"/>
                                        <p:tgtEl>
                                          <p:spTgt spid="3"/>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nodeType="clickEffect">
                                  <p:stCondLst>
                                    <p:cond delay="0"/>
                                  </p:stCondLst>
                                  <p:childTnLst>
                                    <p:set>
                                      <p:cBhvr>
                                        <p:cTn id="25" dur="1" fill="hold">
                                          <p:stCondLst>
                                            <p:cond delay="0"/>
                                          </p:stCondLst>
                                        </p:cTn>
                                        <p:tgtEl>
                                          <p:spTgt spid="4"/>
                                        </p:tgtEl>
                                        <p:attrNameLst>
                                          <p:attrName>style.visibility</p:attrName>
                                        </p:attrNameLst>
                                      </p:cBhvr>
                                      <p:to>
                                        <p:strVal val="visible"/>
                                      </p:to>
                                    </p:set>
                                    <p:anim calcmode="lin" valueType="num">
                                      <p:cBhvr>
                                        <p:cTn id="26" dur="500" fill="hold"/>
                                        <p:tgtEl>
                                          <p:spTgt spid="4"/>
                                        </p:tgtEl>
                                        <p:attrNameLst>
                                          <p:attrName>ppt_w</p:attrName>
                                        </p:attrNameLst>
                                      </p:cBhvr>
                                      <p:tavLst>
                                        <p:tav tm="0">
                                          <p:val>
                                            <p:fltVal val="0"/>
                                          </p:val>
                                        </p:tav>
                                        <p:tav tm="100000">
                                          <p:val>
                                            <p:strVal val="#ppt_w"/>
                                          </p:val>
                                        </p:tav>
                                      </p:tavLst>
                                    </p:anim>
                                    <p:anim calcmode="lin" valueType="num">
                                      <p:cBhvr>
                                        <p:cTn id="27" dur="500" fill="hold"/>
                                        <p:tgtEl>
                                          <p:spTgt spid="4"/>
                                        </p:tgtEl>
                                        <p:attrNameLst>
                                          <p:attrName>ppt_h</p:attrName>
                                        </p:attrNameLst>
                                      </p:cBhvr>
                                      <p:tavLst>
                                        <p:tav tm="0">
                                          <p:val>
                                            <p:fltVal val="0"/>
                                          </p:val>
                                        </p:tav>
                                        <p:tav tm="100000">
                                          <p:val>
                                            <p:strVal val="#ppt_h"/>
                                          </p:val>
                                        </p:tav>
                                      </p:tavLst>
                                    </p:anim>
                                    <p:animEffect transition="in" filter="fade">
                                      <p:cBhvr>
                                        <p:cTn id="28" dur="500"/>
                                        <p:tgtEl>
                                          <p:spTgt spid="4"/>
                                        </p:tgtEl>
                                      </p:cBhvr>
                                    </p:animEffect>
                                  </p:childTnLst>
                                </p:cTn>
                              </p:par>
                            </p:childTnLst>
                          </p:cTn>
                        </p:par>
                      </p:childTnLst>
                    </p:cTn>
                  </p:par>
                  <p:par>
                    <p:cTn id="29" fill="hold">
                      <p:stCondLst>
                        <p:cond delay="indefinite"/>
                      </p:stCondLst>
                      <p:childTnLst>
                        <p:par>
                          <p:cTn id="30" fill="hold">
                            <p:stCondLst>
                              <p:cond delay="0"/>
                            </p:stCondLst>
                            <p:childTnLst>
                              <p:par>
                                <p:cTn id="31" presetID="53" presetClass="entr" presetSubtype="16" fill="hold" nodeType="clickEffect">
                                  <p:stCondLst>
                                    <p:cond delay="0"/>
                                  </p:stCondLst>
                                  <p:childTnLst>
                                    <p:set>
                                      <p:cBhvr>
                                        <p:cTn id="32" dur="1" fill="hold">
                                          <p:stCondLst>
                                            <p:cond delay="0"/>
                                          </p:stCondLst>
                                        </p:cTn>
                                        <p:tgtEl>
                                          <p:spTgt spid="5"/>
                                        </p:tgtEl>
                                        <p:attrNameLst>
                                          <p:attrName>style.visibility</p:attrName>
                                        </p:attrNameLst>
                                      </p:cBhvr>
                                      <p:to>
                                        <p:strVal val="visible"/>
                                      </p:to>
                                    </p:set>
                                    <p:anim calcmode="lin" valueType="num">
                                      <p:cBhvr>
                                        <p:cTn id="33" dur="500" fill="hold"/>
                                        <p:tgtEl>
                                          <p:spTgt spid="5"/>
                                        </p:tgtEl>
                                        <p:attrNameLst>
                                          <p:attrName>ppt_w</p:attrName>
                                        </p:attrNameLst>
                                      </p:cBhvr>
                                      <p:tavLst>
                                        <p:tav tm="0">
                                          <p:val>
                                            <p:fltVal val="0"/>
                                          </p:val>
                                        </p:tav>
                                        <p:tav tm="100000">
                                          <p:val>
                                            <p:strVal val="#ppt_w"/>
                                          </p:val>
                                        </p:tav>
                                      </p:tavLst>
                                    </p:anim>
                                    <p:anim calcmode="lin" valueType="num">
                                      <p:cBhvr>
                                        <p:cTn id="34" dur="500" fill="hold"/>
                                        <p:tgtEl>
                                          <p:spTgt spid="5"/>
                                        </p:tgtEl>
                                        <p:attrNameLst>
                                          <p:attrName>ppt_h</p:attrName>
                                        </p:attrNameLst>
                                      </p:cBhvr>
                                      <p:tavLst>
                                        <p:tav tm="0">
                                          <p:val>
                                            <p:fltVal val="0"/>
                                          </p:val>
                                        </p:tav>
                                        <p:tav tm="100000">
                                          <p:val>
                                            <p:strVal val="#ppt_h"/>
                                          </p:val>
                                        </p:tav>
                                      </p:tavLst>
                                    </p:anim>
                                    <p:animEffect transition="in" filter="fade">
                                      <p:cBhvr>
                                        <p:cTn id="3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 name="图片 3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rot="16200000">
            <a:off x="2661435" y="-2662916"/>
            <a:ext cx="6869128" cy="12192001"/>
          </a:xfrm>
          <a:prstGeom prst="rect">
            <a:avLst/>
          </a:prstGeom>
        </p:spPr>
      </p:pic>
      <p:grpSp>
        <p:nvGrpSpPr>
          <p:cNvPr id="8" name="组合 7"/>
          <p:cNvGrpSpPr/>
          <p:nvPr/>
        </p:nvGrpSpPr>
        <p:grpSpPr>
          <a:xfrm>
            <a:off x="308755" y="213360"/>
            <a:ext cx="574475" cy="496450"/>
            <a:chOff x="3631075" y="2611342"/>
            <a:chExt cx="668272" cy="577508"/>
          </a:xfrm>
        </p:grpSpPr>
        <p:sp>
          <p:nvSpPr>
            <p:cNvPr id="9" name="MH_Number_1">
              <a:hlinkClick r:id="rId2" action="ppaction://hlinksldjump"/>
            </p:cNvPr>
            <p:cNvSpPr/>
            <p:nvPr>
              <p:custDataLst>
                <p:tags r:id="rId3"/>
              </p:custDataLst>
            </p:nvPr>
          </p:nvSpPr>
          <p:spPr>
            <a:xfrm rot="19752126">
              <a:off x="3631075" y="2633676"/>
              <a:ext cx="651438" cy="555174"/>
            </a:xfrm>
            <a:custGeom>
              <a:avLst/>
              <a:gdLst>
                <a:gd name="connsiteX0" fmla="*/ 279534 w 544042"/>
                <a:gd name="connsiteY0" fmla="*/ 0 h 475457"/>
                <a:gd name="connsiteX1" fmla="*/ 544042 w 544042"/>
                <a:gd name="connsiteY1" fmla="*/ 475457 h 475457"/>
                <a:gd name="connsiteX2" fmla="*/ 0 w 544042"/>
                <a:gd name="connsiteY2" fmla="*/ 468961 h 475457"/>
              </a:gdLst>
              <a:ahLst/>
              <a:cxnLst>
                <a:cxn ang="0">
                  <a:pos x="connsiteX0" y="connsiteY0"/>
                </a:cxn>
                <a:cxn ang="0">
                  <a:pos x="connsiteX1" y="connsiteY1"/>
                </a:cxn>
                <a:cxn ang="0">
                  <a:pos x="connsiteX2" y="connsiteY2"/>
                </a:cxn>
              </a:cxnLst>
              <a:rect l="l" t="t" r="r" b="b"/>
              <a:pathLst>
                <a:path w="544042" h="475457">
                  <a:moveTo>
                    <a:pt x="279534" y="0"/>
                  </a:moveTo>
                  <a:lnTo>
                    <a:pt x="544042" y="475457"/>
                  </a:lnTo>
                  <a:lnTo>
                    <a:pt x="0" y="468961"/>
                  </a:lnTo>
                  <a:close/>
                </a:path>
              </a:pathLst>
            </a:custGeom>
            <a:noFill/>
            <a:ln w="285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180000" rIns="0" bIns="0" rtlCol="0" anchor="ctr">
              <a:normAutofit/>
            </a:bodyPr>
            <a:lstStyle/>
            <a:p>
              <a:pPr algn="ctr"/>
              <a:endParaRPr lang="zh-CN" altLang="en-US" dirty="0">
                <a:solidFill>
                  <a:srgbClr val="FFFFFF"/>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0" name="MH_Number_1">
              <a:hlinkClick r:id="rId2" action="ppaction://hlinksldjump"/>
            </p:cNvPr>
            <p:cNvSpPr/>
            <p:nvPr>
              <p:custDataLst>
                <p:tags r:id="rId4"/>
              </p:custDataLst>
            </p:nvPr>
          </p:nvSpPr>
          <p:spPr>
            <a:xfrm rot="19752126">
              <a:off x="3761903" y="2611342"/>
              <a:ext cx="537444" cy="458025"/>
            </a:xfrm>
            <a:custGeom>
              <a:avLst/>
              <a:gdLst>
                <a:gd name="connsiteX0" fmla="*/ 279534 w 544042"/>
                <a:gd name="connsiteY0" fmla="*/ 0 h 475457"/>
                <a:gd name="connsiteX1" fmla="*/ 544042 w 544042"/>
                <a:gd name="connsiteY1" fmla="*/ 475457 h 475457"/>
                <a:gd name="connsiteX2" fmla="*/ 0 w 544042"/>
                <a:gd name="connsiteY2" fmla="*/ 468961 h 475457"/>
              </a:gdLst>
              <a:ahLst/>
              <a:cxnLst>
                <a:cxn ang="0">
                  <a:pos x="connsiteX0" y="connsiteY0"/>
                </a:cxn>
                <a:cxn ang="0">
                  <a:pos x="connsiteX1" y="connsiteY1"/>
                </a:cxn>
                <a:cxn ang="0">
                  <a:pos x="connsiteX2" y="connsiteY2"/>
                </a:cxn>
              </a:cxnLst>
              <a:rect l="l" t="t" r="r" b="b"/>
              <a:pathLst>
                <a:path w="544042" h="475457">
                  <a:moveTo>
                    <a:pt x="279534" y="0"/>
                  </a:moveTo>
                  <a:lnTo>
                    <a:pt x="544042" y="475457"/>
                  </a:lnTo>
                  <a:lnTo>
                    <a:pt x="0" y="468961"/>
                  </a:lnTo>
                  <a:close/>
                </a:path>
              </a:pathLst>
            </a:custGeom>
            <a:solidFill>
              <a:srgbClr val="86969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180000" rIns="0" bIns="0" rtlCol="0" anchor="ctr">
              <a:normAutofit fontScale="92500" lnSpcReduction="20000"/>
            </a:bodyPr>
            <a:lstStyle/>
            <a:p>
              <a:pPr algn="ctr"/>
              <a:endParaRPr lang="zh-CN" altLang="en-US" dirty="0">
                <a:solidFill>
                  <a:srgbClr val="FFFFFF"/>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11" name="文本框 10"/>
          <p:cNvSpPr txBox="1"/>
          <p:nvPr/>
        </p:nvSpPr>
        <p:spPr>
          <a:xfrm>
            <a:off x="1300480" y="209574"/>
            <a:ext cx="2621280" cy="523220"/>
          </a:xfrm>
          <a:prstGeom prst="rect">
            <a:avLst/>
          </a:prstGeom>
          <a:noFill/>
        </p:spPr>
        <p:txBody>
          <a:bodyPr wrap="square" rtlCol="0">
            <a:spAutoFit/>
          </a:bodyPr>
          <a:lstStyle/>
          <a:p>
            <a:r>
              <a:rPr lang="zh-CN" altLang="en-US" sz="2800" spc="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教育经历</a:t>
            </a:r>
            <a:endParaRPr lang="zh-CN" altLang="en-US" sz="2800" spc="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nvGrpSpPr>
          <p:cNvPr id="24" name="组合 23"/>
          <p:cNvGrpSpPr/>
          <p:nvPr/>
        </p:nvGrpSpPr>
        <p:grpSpPr>
          <a:xfrm>
            <a:off x="1662549" y="4129122"/>
            <a:ext cx="1705494" cy="1292822"/>
            <a:chOff x="5122025" y="581759"/>
            <a:chExt cx="2020976" cy="1531967"/>
          </a:xfrm>
        </p:grpSpPr>
        <p:sp>
          <p:nvSpPr>
            <p:cNvPr id="35" name="îṥļîḑé-文本框 48"/>
            <p:cNvSpPr txBox="1"/>
            <p:nvPr/>
          </p:nvSpPr>
          <p:spPr>
            <a:xfrm>
              <a:off x="5122026" y="1487079"/>
              <a:ext cx="2020975" cy="626647"/>
            </a:xfrm>
            <a:prstGeom prst="rect">
              <a:avLst/>
            </a:prstGeom>
            <a:noFill/>
          </p:spPr>
          <p:txBody>
            <a:bodyPr wrap="square" lIns="0" tIns="0" rIns="0" bIns="0" anchor="ctr" anchorCtr="1">
              <a:noAutofit/>
            </a:bodyPr>
            <a:lstStyle/>
            <a:p>
              <a:pPr algn="ctr">
                <a:lnSpc>
                  <a:spcPct val="120000"/>
                </a:lnSpc>
                <a:spcBef>
                  <a:spcPct val="0"/>
                </a:spcBef>
              </a:pPr>
              <a:r>
                <a:rPr lang="zh-CN" altLang="en-US" sz="1400" dirty="0">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rPr>
                <a:t>点击此处更换文本，点击此处更换文本</a:t>
              </a:r>
              <a:endParaRPr lang="zh-CN" altLang="en-US" sz="1400" dirty="0">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endParaRPr>
            </a:p>
          </p:txBody>
        </p:sp>
        <p:sp>
          <p:nvSpPr>
            <p:cNvPr id="36" name="îṥļîḑé-Rectangle 29"/>
            <p:cNvSpPr/>
            <p:nvPr/>
          </p:nvSpPr>
          <p:spPr>
            <a:xfrm>
              <a:off x="5122025" y="581759"/>
              <a:ext cx="2020976" cy="325410"/>
            </a:xfrm>
            <a:prstGeom prst="rect">
              <a:avLst/>
            </a:prstGeom>
          </p:spPr>
          <p:txBody>
            <a:bodyPr wrap="none" lIns="0" tIns="0" rIns="0" bIns="0" anchor="ctr" anchorCtr="1">
              <a:noAutofit/>
            </a:bodyPr>
            <a:lstStyle/>
            <a:p>
              <a:pPr lvl="0" algn="ctr" defTabSz="913765">
                <a:spcBef>
                  <a:spcPct val="0"/>
                </a:spcBef>
                <a:defRPr/>
              </a:pPr>
              <a:r>
                <a:rPr lang="zh-CN" altLang="en-US" sz="2000" b="1" dirty="0">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rPr>
                <a:t>标题文本预设</a:t>
              </a:r>
              <a:endParaRPr lang="zh-CN" altLang="en-US" sz="2000" b="1" dirty="0">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endParaRPr>
            </a:p>
          </p:txBody>
        </p:sp>
      </p:grpSp>
      <p:grpSp>
        <p:nvGrpSpPr>
          <p:cNvPr id="25" name="组合 24"/>
          <p:cNvGrpSpPr/>
          <p:nvPr/>
        </p:nvGrpSpPr>
        <p:grpSpPr>
          <a:xfrm>
            <a:off x="4052329" y="4129122"/>
            <a:ext cx="1705494" cy="1292822"/>
            <a:chOff x="5122025" y="581759"/>
            <a:chExt cx="2020976" cy="1531967"/>
          </a:xfrm>
        </p:grpSpPr>
        <p:sp>
          <p:nvSpPr>
            <p:cNvPr id="33" name="îṥļîḑé-文本框 46"/>
            <p:cNvSpPr txBox="1"/>
            <p:nvPr/>
          </p:nvSpPr>
          <p:spPr>
            <a:xfrm>
              <a:off x="5122026" y="1487079"/>
              <a:ext cx="2020975" cy="626647"/>
            </a:xfrm>
            <a:prstGeom prst="rect">
              <a:avLst/>
            </a:prstGeom>
            <a:noFill/>
          </p:spPr>
          <p:txBody>
            <a:bodyPr wrap="square" lIns="0" tIns="0" rIns="0" bIns="0" anchor="ctr" anchorCtr="1">
              <a:noAutofit/>
            </a:bodyPr>
            <a:lstStyle/>
            <a:p>
              <a:pPr algn="ctr">
                <a:lnSpc>
                  <a:spcPct val="120000"/>
                </a:lnSpc>
                <a:spcBef>
                  <a:spcPct val="0"/>
                </a:spcBef>
              </a:pPr>
              <a:r>
                <a:rPr lang="zh-CN" altLang="en-US" sz="1400" dirty="0">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rPr>
                <a:t>点击此处更换文本，点击此处更换文本</a:t>
              </a:r>
              <a:endParaRPr lang="zh-CN" altLang="en-US" sz="1400" dirty="0">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endParaRPr>
            </a:p>
          </p:txBody>
        </p:sp>
        <p:sp>
          <p:nvSpPr>
            <p:cNvPr id="34" name="îṥļîḑé-Rectangle 27"/>
            <p:cNvSpPr/>
            <p:nvPr/>
          </p:nvSpPr>
          <p:spPr>
            <a:xfrm>
              <a:off x="5122025" y="581759"/>
              <a:ext cx="2020976" cy="325410"/>
            </a:xfrm>
            <a:prstGeom prst="rect">
              <a:avLst/>
            </a:prstGeom>
          </p:spPr>
          <p:txBody>
            <a:bodyPr wrap="none" lIns="0" tIns="0" rIns="0" bIns="0" anchor="ctr" anchorCtr="1">
              <a:noAutofit/>
            </a:bodyPr>
            <a:lstStyle/>
            <a:p>
              <a:pPr lvl="0" algn="ctr" defTabSz="913765">
                <a:spcBef>
                  <a:spcPct val="0"/>
                </a:spcBef>
                <a:defRPr/>
              </a:pPr>
              <a:r>
                <a:rPr lang="zh-CN" altLang="en-US" sz="2000" b="1">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rPr>
                <a:t>标题文本预设</a:t>
              </a:r>
              <a:endParaRPr lang="zh-CN" altLang="en-US" sz="2000" b="1">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endParaRPr>
            </a:p>
          </p:txBody>
        </p:sp>
      </p:grpSp>
      <p:grpSp>
        <p:nvGrpSpPr>
          <p:cNvPr id="26" name="组合 25"/>
          <p:cNvGrpSpPr/>
          <p:nvPr/>
        </p:nvGrpSpPr>
        <p:grpSpPr>
          <a:xfrm>
            <a:off x="6450403" y="4129122"/>
            <a:ext cx="1705494" cy="1292822"/>
            <a:chOff x="5122025" y="581759"/>
            <a:chExt cx="2020976" cy="1531967"/>
          </a:xfrm>
        </p:grpSpPr>
        <p:sp>
          <p:nvSpPr>
            <p:cNvPr id="31" name="îṥļîḑé-文本框 44"/>
            <p:cNvSpPr txBox="1"/>
            <p:nvPr/>
          </p:nvSpPr>
          <p:spPr>
            <a:xfrm>
              <a:off x="5122026" y="1487079"/>
              <a:ext cx="2020975" cy="626647"/>
            </a:xfrm>
            <a:prstGeom prst="rect">
              <a:avLst/>
            </a:prstGeom>
            <a:noFill/>
          </p:spPr>
          <p:txBody>
            <a:bodyPr wrap="square" lIns="0" tIns="0" rIns="0" bIns="0" anchor="ctr" anchorCtr="1">
              <a:noAutofit/>
            </a:bodyPr>
            <a:lstStyle/>
            <a:p>
              <a:pPr algn="ctr">
                <a:lnSpc>
                  <a:spcPct val="120000"/>
                </a:lnSpc>
                <a:spcBef>
                  <a:spcPct val="0"/>
                </a:spcBef>
              </a:pPr>
              <a:r>
                <a:rPr lang="zh-CN" altLang="en-US" sz="1400" dirty="0">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rPr>
                <a:t>点击此处更换文本，点击此处更换文本</a:t>
              </a:r>
              <a:endParaRPr lang="zh-CN" altLang="en-US" sz="1400" dirty="0">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endParaRPr>
            </a:p>
          </p:txBody>
        </p:sp>
        <p:sp>
          <p:nvSpPr>
            <p:cNvPr id="32" name="îṥļîḑé-Rectangle 25"/>
            <p:cNvSpPr/>
            <p:nvPr/>
          </p:nvSpPr>
          <p:spPr>
            <a:xfrm>
              <a:off x="5122025" y="581759"/>
              <a:ext cx="2020976" cy="325410"/>
            </a:xfrm>
            <a:prstGeom prst="rect">
              <a:avLst/>
            </a:prstGeom>
          </p:spPr>
          <p:txBody>
            <a:bodyPr wrap="none" lIns="0" tIns="0" rIns="0" bIns="0" anchor="ctr" anchorCtr="1">
              <a:noAutofit/>
            </a:bodyPr>
            <a:lstStyle/>
            <a:p>
              <a:pPr lvl="0" algn="ctr" defTabSz="913765">
                <a:spcBef>
                  <a:spcPct val="0"/>
                </a:spcBef>
                <a:defRPr/>
              </a:pPr>
              <a:r>
                <a:rPr lang="zh-CN" altLang="en-US" sz="2000" b="1">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rPr>
                <a:t>标题文本预设</a:t>
              </a:r>
              <a:endParaRPr lang="zh-CN" altLang="en-US" sz="2000" b="1">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endParaRPr>
            </a:p>
          </p:txBody>
        </p:sp>
      </p:grpSp>
      <p:grpSp>
        <p:nvGrpSpPr>
          <p:cNvPr id="27" name="组合 26"/>
          <p:cNvGrpSpPr/>
          <p:nvPr/>
        </p:nvGrpSpPr>
        <p:grpSpPr>
          <a:xfrm>
            <a:off x="8833199" y="4129122"/>
            <a:ext cx="1705494" cy="1292821"/>
            <a:chOff x="5122025" y="581759"/>
            <a:chExt cx="2020976" cy="1531966"/>
          </a:xfrm>
        </p:grpSpPr>
        <p:sp>
          <p:nvSpPr>
            <p:cNvPr id="29" name="îṥļîḑé-文本框 42"/>
            <p:cNvSpPr txBox="1"/>
            <p:nvPr/>
          </p:nvSpPr>
          <p:spPr>
            <a:xfrm>
              <a:off x="5122026" y="1487080"/>
              <a:ext cx="2020975" cy="626645"/>
            </a:xfrm>
            <a:prstGeom prst="rect">
              <a:avLst/>
            </a:prstGeom>
            <a:noFill/>
          </p:spPr>
          <p:txBody>
            <a:bodyPr wrap="square" lIns="0" tIns="0" rIns="0" bIns="0" anchor="ctr" anchorCtr="1">
              <a:noAutofit/>
            </a:bodyPr>
            <a:lstStyle/>
            <a:p>
              <a:pPr algn="ctr">
                <a:lnSpc>
                  <a:spcPct val="120000"/>
                </a:lnSpc>
                <a:spcBef>
                  <a:spcPct val="0"/>
                </a:spcBef>
              </a:pPr>
              <a:r>
                <a:rPr lang="zh-CN" altLang="en-US" sz="1400" dirty="0">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rPr>
                <a:t>点击此处更换文本，点击此处更换文本</a:t>
              </a:r>
              <a:endParaRPr lang="zh-CN" altLang="en-US" sz="1400" dirty="0">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endParaRPr>
            </a:p>
          </p:txBody>
        </p:sp>
        <p:sp>
          <p:nvSpPr>
            <p:cNvPr id="30" name="îṥļîḑé-Rectangle 23"/>
            <p:cNvSpPr/>
            <p:nvPr/>
          </p:nvSpPr>
          <p:spPr>
            <a:xfrm>
              <a:off x="5122025" y="581759"/>
              <a:ext cx="2020976" cy="325410"/>
            </a:xfrm>
            <a:prstGeom prst="rect">
              <a:avLst/>
            </a:prstGeom>
          </p:spPr>
          <p:txBody>
            <a:bodyPr wrap="none" lIns="0" tIns="0" rIns="0" bIns="0" anchor="ctr" anchorCtr="1">
              <a:noAutofit/>
            </a:bodyPr>
            <a:lstStyle/>
            <a:p>
              <a:pPr lvl="0" algn="ctr" defTabSz="913765">
                <a:spcBef>
                  <a:spcPct val="0"/>
                </a:spcBef>
                <a:defRPr/>
              </a:pPr>
              <a:r>
                <a:rPr lang="zh-CN" altLang="en-US" sz="2000" b="1" dirty="0">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rPr>
                <a:t>标题文本预设</a:t>
              </a:r>
              <a:endParaRPr lang="zh-CN" altLang="en-US" sz="2000" b="1" dirty="0">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endParaRPr>
            </a:p>
          </p:txBody>
        </p:sp>
      </p:grpSp>
      <p:grpSp>
        <p:nvGrpSpPr>
          <p:cNvPr id="2" name="组合 1"/>
          <p:cNvGrpSpPr/>
          <p:nvPr/>
        </p:nvGrpSpPr>
        <p:grpSpPr>
          <a:xfrm>
            <a:off x="2066476" y="1896956"/>
            <a:ext cx="8068292" cy="1941292"/>
            <a:chOff x="2066476" y="1896956"/>
            <a:chExt cx="8068292" cy="1941292"/>
          </a:xfrm>
        </p:grpSpPr>
        <p:sp>
          <p:nvSpPr>
            <p:cNvPr id="14" name="îṥļîḑé-星形: 七角 27"/>
            <p:cNvSpPr/>
            <p:nvPr/>
          </p:nvSpPr>
          <p:spPr>
            <a:xfrm>
              <a:off x="2066476" y="2940603"/>
              <a:ext cx="897644" cy="897645"/>
            </a:xfrm>
            <a:prstGeom prst="star7">
              <a:avLst>
                <a:gd name="adj" fmla="val 40882"/>
                <a:gd name="hf" fmla="val 102572"/>
                <a:gd name="vf" fmla="val 105210"/>
              </a:avLst>
            </a:prstGeom>
            <a:solidFill>
              <a:srgbClr val="50717F"/>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tx1"/>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endParaRPr>
            </a:p>
          </p:txBody>
        </p:sp>
        <p:sp>
          <p:nvSpPr>
            <p:cNvPr id="15" name="îṥļîḑé-星形: 七角 28"/>
            <p:cNvSpPr/>
            <p:nvPr/>
          </p:nvSpPr>
          <p:spPr>
            <a:xfrm>
              <a:off x="4456692" y="2940603"/>
              <a:ext cx="897644" cy="897645"/>
            </a:xfrm>
            <a:prstGeom prst="star7">
              <a:avLst>
                <a:gd name="adj" fmla="val 40882"/>
                <a:gd name="hf" fmla="val 102572"/>
                <a:gd name="vf" fmla="val 105210"/>
              </a:avLst>
            </a:prstGeom>
            <a:solidFill>
              <a:srgbClr val="86969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tx1"/>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endParaRPr>
            </a:p>
          </p:txBody>
        </p:sp>
        <p:sp>
          <p:nvSpPr>
            <p:cNvPr id="16" name="îṥļîḑé-星形: 七角 29"/>
            <p:cNvSpPr/>
            <p:nvPr/>
          </p:nvSpPr>
          <p:spPr>
            <a:xfrm>
              <a:off x="6846909" y="2940603"/>
              <a:ext cx="897644" cy="897645"/>
            </a:xfrm>
            <a:prstGeom prst="star7">
              <a:avLst>
                <a:gd name="adj" fmla="val 40882"/>
                <a:gd name="hf" fmla="val 102572"/>
                <a:gd name="vf" fmla="val 105210"/>
              </a:avLst>
            </a:prstGeom>
            <a:solidFill>
              <a:srgbClr val="50717F"/>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tx1"/>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endParaRPr>
            </a:p>
          </p:txBody>
        </p:sp>
        <p:sp>
          <p:nvSpPr>
            <p:cNvPr id="17" name="îṥļîḑé-星形: 七角 30"/>
            <p:cNvSpPr/>
            <p:nvPr/>
          </p:nvSpPr>
          <p:spPr>
            <a:xfrm>
              <a:off x="9237124" y="2940603"/>
              <a:ext cx="897644" cy="897645"/>
            </a:xfrm>
            <a:prstGeom prst="star7">
              <a:avLst>
                <a:gd name="adj" fmla="val 40882"/>
                <a:gd name="hf" fmla="val 102572"/>
                <a:gd name="vf" fmla="val 105210"/>
              </a:avLst>
            </a:prstGeom>
            <a:solidFill>
              <a:srgbClr val="86969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tx1"/>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endParaRPr>
            </a:p>
          </p:txBody>
        </p:sp>
        <p:sp>
          <p:nvSpPr>
            <p:cNvPr id="18" name="îṥļîḑé-Right Bracket 11"/>
            <p:cNvSpPr/>
            <p:nvPr/>
          </p:nvSpPr>
          <p:spPr>
            <a:xfrm rot="16200000">
              <a:off x="5814246" y="-899821"/>
              <a:ext cx="561159" cy="7159057"/>
            </a:xfrm>
            <a:prstGeom prst="rightBracket">
              <a:avLst>
                <a:gd name="adj" fmla="val 125234"/>
              </a:avLst>
            </a:prstGeom>
            <a:ln w="19050">
              <a:solidFill>
                <a:schemeClr val="bg1">
                  <a:lumMod val="8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endParaRPr>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endParaRPr>
            </a:p>
          </p:txBody>
        </p:sp>
        <p:sp>
          <p:nvSpPr>
            <p:cNvPr id="19" name="îṥļîḑé-Right Bracket 12"/>
            <p:cNvSpPr/>
            <p:nvPr/>
          </p:nvSpPr>
          <p:spPr>
            <a:xfrm rot="16200000">
              <a:off x="5820567" y="1483637"/>
              <a:ext cx="561159" cy="2392141"/>
            </a:xfrm>
            <a:prstGeom prst="rightBracket">
              <a:avLst>
                <a:gd name="adj" fmla="val 125234"/>
              </a:avLst>
            </a:prstGeom>
            <a:ln w="19050">
              <a:solidFill>
                <a:schemeClr val="bg1">
                  <a:lumMod val="8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endParaRPr>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endParaRPr>
            </a:p>
          </p:txBody>
        </p:sp>
        <p:sp>
          <p:nvSpPr>
            <p:cNvPr id="20" name="îṥļîḑé-任意多边形: 形状 33"/>
            <p:cNvSpPr/>
            <p:nvPr/>
          </p:nvSpPr>
          <p:spPr bwMode="auto">
            <a:xfrm>
              <a:off x="2265685" y="3178484"/>
              <a:ext cx="499223" cy="421879"/>
            </a:xfrm>
            <a:custGeom>
              <a:avLst/>
              <a:gdLst>
                <a:gd name="connsiteX0" fmla="*/ 46038 w 338138"/>
                <a:gd name="connsiteY0" fmla="*/ 261938 h 285751"/>
                <a:gd name="connsiteX1" fmla="*/ 38100 w 338138"/>
                <a:gd name="connsiteY1" fmla="*/ 270670 h 285751"/>
                <a:gd name="connsiteX2" fmla="*/ 46038 w 338138"/>
                <a:gd name="connsiteY2" fmla="*/ 279402 h 285751"/>
                <a:gd name="connsiteX3" fmla="*/ 53976 w 338138"/>
                <a:gd name="connsiteY3" fmla="*/ 270670 h 285751"/>
                <a:gd name="connsiteX4" fmla="*/ 46038 w 338138"/>
                <a:gd name="connsiteY4" fmla="*/ 261938 h 285751"/>
                <a:gd name="connsiteX5" fmla="*/ 288131 w 338138"/>
                <a:gd name="connsiteY5" fmla="*/ 184150 h 285751"/>
                <a:gd name="connsiteX6" fmla="*/ 277812 w 338138"/>
                <a:gd name="connsiteY6" fmla="*/ 194469 h 285751"/>
                <a:gd name="connsiteX7" fmla="*/ 288131 w 338138"/>
                <a:gd name="connsiteY7" fmla="*/ 204788 h 285751"/>
                <a:gd name="connsiteX8" fmla="*/ 298450 w 338138"/>
                <a:gd name="connsiteY8" fmla="*/ 194469 h 285751"/>
                <a:gd name="connsiteX9" fmla="*/ 288131 w 338138"/>
                <a:gd name="connsiteY9" fmla="*/ 184150 h 285751"/>
                <a:gd name="connsiteX10" fmla="*/ 19050 w 338138"/>
                <a:gd name="connsiteY10" fmla="*/ 165100 h 285751"/>
                <a:gd name="connsiteX11" fmla="*/ 19050 w 338138"/>
                <a:gd name="connsiteY11" fmla="*/ 242888 h 285751"/>
                <a:gd name="connsiteX12" fmla="*/ 73025 w 338138"/>
                <a:gd name="connsiteY12" fmla="*/ 242888 h 285751"/>
                <a:gd name="connsiteX13" fmla="*/ 73025 w 338138"/>
                <a:gd name="connsiteY13" fmla="*/ 165100 h 285751"/>
                <a:gd name="connsiteX14" fmla="*/ 12010 w 338138"/>
                <a:gd name="connsiteY14" fmla="*/ 141288 h 285751"/>
                <a:gd name="connsiteX15" fmla="*/ 81400 w 338138"/>
                <a:gd name="connsiteY15" fmla="*/ 141288 h 285751"/>
                <a:gd name="connsiteX16" fmla="*/ 92075 w 338138"/>
                <a:gd name="connsiteY16" fmla="*/ 153107 h 285751"/>
                <a:gd name="connsiteX17" fmla="*/ 92075 w 338138"/>
                <a:gd name="connsiteY17" fmla="*/ 273932 h 285751"/>
                <a:gd name="connsiteX18" fmla="*/ 81400 w 338138"/>
                <a:gd name="connsiteY18" fmla="*/ 285751 h 285751"/>
                <a:gd name="connsiteX19" fmla="*/ 12010 w 338138"/>
                <a:gd name="connsiteY19" fmla="*/ 285751 h 285751"/>
                <a:gd name="connsiteX20" fmla="*/ 0 w 338138"/>
                <a:gd name="connsiteY20" fmla="*/ 273932 h 285751"/>
                <a:gd name="connsiteX21" fmla="*/ 0 w 338138"/>
                <a:gd name="connsiteY21" fmla="*/ 153107 h 285751"/>
                <a:gd name="connsiteX22" fmla="*/ 12010 w 338138"/>
                <a:gd name="connsiteY22" fmla="*/ 141288 h 285751"/>
                <a:gd name="connsiteX23" fmla="*/ 55002 w 338138"/>
                <a:gd name="connsiteY23" fmla="*/ 82550 h 285751"/>
                <a:gd name="connsiteX24" fmla="*/ 175185 w 338138"/>
                <a:gd name="connsiteY24" fmla="*/ 82550 h 285751"/>
                <a:gd name="connsiteX25" fmla="*/ 193675 w 338138"/>
                <a:gd name="connsiteY25" fmla="*/ 99703 h 285751"/>
                <a:gd name="connsiteX26" fmla="*/ 193675 w 338138"/>
                <a:gd name="connsiteY26" fmla="*/ 268597 h 285751"/>
                <a:gd name="connsiteX27" fmla="*/ 175185 w 338138"/>
                <a:gd name="connsiteY27" fmla="*/ 285750 h 285751"/>
                <a:gd name="connsiteX28" fmla="*/ 107830 w 338138"/>
                <a:gd name="connsiteY28" fmla="*/ 285750 h 285751"/>
                <a:gd name="connsiteX29" fmla="*/ 109151 w 338138"/>
                <a:gd name="connsiteY29" fmla="*/ 276514 h 285751"/>
                <a:gd name="connsiteX30" fmla="*/ 109151 w 338138"/>
                <a:gd name="connsiteY30" fmla="*/ 273875 h 285751"/>
                <a:gd name="connsiteX31" fmla="*/ 115754 w 338138"/>
                <a:gd name="connsiteY31" fmla="*/ 275194 h 285751"/>
                <a:gd name="connsiteX32" fmla="*/ 124999 w 338138"/>
                <a:gd name="connsiteY32" fmla="*/ 264639 h 285751"/>
                <a:gd name="connsiteX33" fmla="*/ 115754 w 338138"/>
                <a:gd name="connsiteY33" fmla="*/ 254083 h 285751"/>
                <a:gd name="connsiteX34" fmla="*/ 109151 w 338138"/>
                <a:gd name="connsiteY34" fmla="*/ 256722 h 285751"/>
                <a:gd name="connsiteX35" fmla="*/ 109151 w 338138"/>
                <a:gd name="connsiteY35" fmla="*/ 235610 h 285751"/>
                <a:gd name="connsiteX36" fmla="*/ 168582 w 338138"/>
                <a:gd name="connsiteY36" fmla="*/ 235610 h 285751"/>
                <a:gd name="connsiteX37" fmla="*/ 168582 w 338138"/>
                <a:gd name="connsiteY37" fmla="*/ 110259 h 285751"/>
                <a:gd name="connsiteX38" fmla="*/ 61606 w 338138"/>
                <a:gd name="connsiteY38" fmla="*/ 110259 h 285751"/>
                <a:gd name="connsiteX39" fmla="*/ 61606 w 338138"/>
                <a:gd name="connsiteY39" fmla="*/ 126093 h 285751"/>
                <a:gd name="connsiteX40" fmla="*/ 36512 w 338138"/>
                <a:gd name="connsiteY40" fmla="*/ 126093 h 285751"/>
                <a:gd name="connsiteX41" fmla="*/ 36512 w 338138"/>
                <a:gd name="connsiteY41" fmla="*/ 99703 h 285751"/>
                <a:gd name="connsiteX42" fmla="*/ 55002 w 338138"/>
                <a:gd name="connsiteY42" fmla="*/ 82550 h 285751"/>
                <a:gd name="connsiteX43" fmla="*/ 102729 w 338138"/>
                <a:gd name="connsiteY43" fmla="*/ 0 h 285751"/>
                <a:gd name="connsiteX44" fmla="*/ 305260 w 338138"/>
                <a:gd name="connsiteY44" fmla="*/ 0 h 285751"/>
                <a:gd name="connsiteX45" fmla="*/ 338138 w 338138"/>
                <a:gd name="connsiteY45" fmla="*/ 34237 h 285751"/>
                <a:gd name="connsiteX46" fmla="*/ 338138 w 338138"/>
                <a:gd name="connsiteY46" fmla="*/ 188306 h 285751"/>
                <a:gd name="connsiteX47" fmla="*/ 305260 w 338138"/>
                <a:gd name="connsiteY47" fmla="*/ 221226 h 285751"/>
                <a:gd name="connsiteX48" fmla="*/ 234242 w 338138"/>
                <a:gd name="connsiteY48" fmla="*/ 221226 h 285751"/>
                <a:gd name="connsiteX49" fmla="*/ 234242 w 338138"/>
                <a:gd name="connsiteY49" fmla="*/ 243612 h 285751"/>
                <a:gd name="connsiteX50" fmla="*/ 265806 w 338138"/>
                <a:gd name="connsiteY50" fmla="*/ 243612 h 285751"/>
                <a:gd name="connsiteX51" fmla="*/ 277642 w 338138"/>
                <a:gd name="connsiteY51" fmla="*/ 256780 h 285751"/>
                <a:gd name="connsiteX52" fmla="*/ 277642 w 338138"/>
                <a:gd name="connsiteY52" fmla="*/ 272582 h 285751"/>
                <a:gd name="connsiteX53" fmla="*/ 265806 w 338138"/>
                <a:gd name="connsiteY53" fmla="*/ 285750 h 285751"/>
                <a:gd name="connsiteX54" fmla="*/ 205309 w 338138"/>
                <a:gd name="connsiteY54" fmla="*/ 285750 h 285751"/>
                <a:gd name="connsiteX55" fmla="*/ 210570 w 338138"/>
                <a:gd name="connsiteY55" fmla="*/ 269948 h 285751"/>
                <a:gd name="connsiteX56" fmla="*/ 210570 w 338138"/>
                <a:gd name="connsiteY56" fmla="*/ 213325 h 285751"/>
                <a:gd name="connsiteX57" fmla="*/ 210570 w 338138"/>
                <a:gd name="connsiteY57" fmla="*/ 172504 h 285751"/>
                <a:gd name="connsiteX58" fmla="*/ 296054 w 338138"/>
                <a:gd name="connsiteY58" fmla="*/ 172504 h 285751"/>
                <a:gd name="connsiteX59" fmla="*/ 309205 w 338138"/>
                <a:gd name="connsiteY59" fmla="*/ 159335 h 285751"/>
                <a:gd name="connsiteX60" fmla="*/ 309205 w 338138"/>
                <a:gd name="connsiteY60" fmla="*/ 39504 h 285751"/>
                <a:gd name="connsiteX61" fmla="*/ 296054 w 338138"/>
                <a:gd name="connsiteY61" fmla="*/ 27653 h 285751"/>
                <a:gd name="connsiteX62" fmla="*/ 110620 w 338138"/>
                <a:gd name="connsiteY62" fmla="*/ 27653 h 285751"/>
                <a:gd name="connsiteX63" fmla="*/ 98783 w 338138"/>
                <a:gd name="connsiteY63" fmla="*/ 39504 h 285751"/>
                <a:gd name="connsiteX64" fmla="*/ 98783 w 338138"/>
                <a:gd name="connsiteY64" fmla="*/ 65841 h 285751"/>
                <a:gd name="connsiteX65" fmla="*/ 69850 w 338138"/>
                <a:gd name="connsiteY65" fmla="*/ 65841 h 285751"/>
                <a:gd name="connsiteX66" fmla="*/ 69850 w 338138"/>
                <a:gd name="connsiteY66" fmla="*/ 34237 h 285751"/>
                <a:gd name="connsiteX67" fmla="*/ 102729 w 338138"/>
                <a:gd name="connsiteY67" fmla="*/ 0 h 285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38138" h="285751">
                  <a:moveTo>
                    <a:pt x="46038" y="261938"/>
                  </a:moveTo>
                  <a:cubicBezTo>
                    <a:pt x="41654" y="261938"/>
                    <a:pt x="38100" y="265847"/>
                    <a:pt x="38100" y="270670"/>
                  </a:cubicBezTo>
                  <a:cubicBezTo>
                    <a:pt x="38100" y="275493"/>
                    <a:pt x="41654" y="279402"/>
                    <a:pt x="46038" y="279402"/>
                  </a:cubicBezTo>
                  <a:cubicBezTo>
                    <a:pt x="50422" y="279402"/>
                    <a:pt x="53976" y="275493"/>
                    <a:pt x="53976" y="270670"/>
                  </a:cubicBezTo>
                  <a:cubicBezTo>
                    <a:pt x="53976" y="265847"/>
                    <a:pt x="50422" y="261938"/>
                    <a:pt x="46038" y="261938"/>
                  </a:cubicBezTo>
                  <a:close/>
                  <a:moveTo>
                    <a:pt x="288131" y="184150"/>
                  </a:moveTo>
                  <a:cubicBezTo>
                    <a:pt x="282432" y="184150"/>
                    <a:pt x="277812" y="188770"/>
                    <a:pt x="277812" y="194469"/>
                  </a:cubicBezTo>
                  <a:cubicBezTo>
                    <a:pt x="277812" y="200168"/>
                    <a:pt x="282432" y="204788"/>
                    <a:pt x="288131" y="204788"/>
                  </a:cubicBezTo>
                  <a:cubicBezTo>
                    <a:pt x="293830" y="204788"/>
                    <a:pt x="298450" y="200168"/>
                    <a:pt x="298450" y="194469"/>
                  </a:cubicBezTo>
                  <a:cubicBezTo>
                    <a:pt x="298450" y="188770"/>
                    <a:pt x="293830" y="184150"/>
                    <a:pt x="288131" y="184150"/>
                  </a:cubicBezTo>
                  <a:close/>
                  <a:moveTo>
                    <a:pt x="19050" y="165100"/>
                  </a:moveTo>
                  <a:lnTo>
                    <a:pt x="19050" y="242888"/>
                  </a:lnTo>
                  <a:lnTo>
                    <a:pt x="73025" y="242888"/>
                  </a:lnTo>
                  <a:lnTo>
                    <a:pt x="73025" y="165100"/>
                  </a:lnTo>
                  <a:close/>
                  <a:moveTo>
                    <a:pt x="12010" y="141288"/>
                  </a:moveTo>
                  <a:cubicBezTo>
                    <a:pt x="12010" y="141288"/>
                    <a:pt x="12010" y="141288"/>
                    <a:pt x="81400" y="141288"/>
                  </a:cubicBezTo>
                  <a:cubicBezTo>
                    <a:pt x="86738" y="141288"/>
                    <a:pt x="92075" y="146541"/>
                    <a:pt x="92075" y="153107"/>
                  </a:cubicBezTo>
                  <a:cubicBezTo>
                    <a:pt x="92075" y="153107"/>
                    <a:pt x="92075" y="153107"/>
                    <a:pt x="92075" y="273932"/>
                  </a:cubicBezTo>
                  <a:cubicBezTo>
                    <a:pt x="92075" y="280498"/>
                    <a:pt x="86738" y="285751"/>
                    <a:pt x="81400" y="285751"/>
                  </a:cubicBezTo>
                  <a:cubicBezTo>
                    <a:pt x="81400" y="285751"/>
                    <a:pt x="81400" y="285751"/>
                    <a:pt x="12010" y="285751"/>
                  </a:cubicBezTo>
                  <a:cubicBezTo>
                    <a:pt x="5337" y="285751"/>
                    <a:pt x="0" y="280498"/>
                    <a:pt x="0" y="273932"/>
                  </a:cubicBezTo>
                  <a:cubicBezTo>
                    <a:pt x="0" y="273932"/>
                    <a:pt x="0" y="273932"/>
                    <a:pt x="0" y="153107"/>
                  </a:cubicBezTo>
                  <a:cubicBezTo>
                    <a:pt x="0" y="146541"/>
                    <a:pt x="5337" y="141288"/>
                    <a:pt x="12010" y="141288"/>
                  </a:cubicBezTo>
                  <a:close/>
                  <a:moveTo>
                    <a:pt x="55002" y="82550"/>
                  </a:moveTo>
                  <a:cubicBezTo>
                    <a:pt x="55002" y="82550"/>
                    <a:pt x="55002" y="82550"/>
                    <a:pt x="175185" y="82550"/>
                  </a:cubicBezTo>
                  <a:cubicBezTo>
                    <a:pt x="185751" y="82550"/>
                    <a:pt x="193675" y="90467"/>
                    <a:pt x="193675" y="99703"/>
                  </a:cubicBezTo>
                  <a:cubicBezTo>
                    <a:pt x="193675" y="99703"/>
                    <a:pt x="193675" y="99703"/>
                    <a:pt x="193675" y="268597"/>
                  </a:cubicBezTo>
                  <a:cubicBezTo>
                    <a:pt x="193675" y="277833"/>
                    <a:pt x="185751" y="285750"/>
                    <a:pt x="175185" y="285750"/>
                  </a:cubicBezTo>
                  <a:cubicBezTo>
                    <a:pt x="175185" y="285750"/>
                    <a:pt x="175185" y="285750"/>
                    <a:pt x="107830" y="285750"/>
                  </a:cubicBezTo>
                  <a:cubicBezTo>
                    <a:pt x="109151" y="283111"/>
                    <a:pt x="109151" y="280472"/>
                    <a:pt x="109151" y="276514"/>
                  </a:cubicBezTo>
                  <a:cubicBezTo>
                    <a:pt x="109151" y="276514"/>
                    <a:pt x="109151" y="276514"/>
                    <a:pt x="109151" y="273875"/>
                  </a:cubicBezTo>
                  <a:cubicBezTo>
                    <a:pt x="110471" y="273875"/>
                    <a:pt x="113113" y="275194"/>
                    <a:pt x="115754" y="275194"/>
                  </a:cubicBezTo>
                  <a:cubicBezTo>
                    <a:pt x="121037" y="275194"/>
                    <a:pt x="124999" y="271236"/>
                    <a:pt x="124999" y="264639"/>
                  </a:cubicBezTo>
                  <a:cubicBezTo>
                    <a:pt x="124999" y="259361"/>
                    <a:pt x="121037" y="254083"/>
                    <a:pt x="115754" y="254083"/>
                  </a:cubicBezTo>
                  <a:cubicBezTo>
                    <a:pt x="113113" y="254083"/>
                    <a:pt x="110471" y="255402"/>
                    <a:pt x="109151" y="256722"/>
                  </a:cubicBezTo>
                  <a:cubicBezTo>
                    <a:pt x="109151" y="256722"/>
                    <a:pt x="109151" y="256722"/>
                    <a:pt x="109151" y="235610"/>
                  </a:cubicBezTo>
                  <a:cubicBezTo>
                    <a:pt x="109151" y="235610"/>
                    <a:pt x="109151" y="235610"/>
                    <a:pt x="168582" y="235610"/>
                  </a:cubicBezTo>
                  <a:cubicBezTo>
                    <a:pt x="168582" y="235610"/>
                    <a:pt x="168582" y="235610"/>
                    <a:pt x="168582" y="110259"/>
                  </a:cubicBezTo>
                  <a:cubicBezTo>
                    <a:pt x="168582" y="110259"/>
                    <a:pt x="168582" y="110259"/>
                    <a:pt x="61606" y="110259"/>
                  </a:cubicBezTo>
                  <a:cubicBezTo>
                    <a:pt x="61606" y="110259"/>
                    <a:pt x="61606" y="110259"/>
                    <a:pt x="61606" y="126093"/>
                  </a:cubicBezTo>
                  <a:cubicBezTo>
                    <a:pt x="61606" y="126093"/>
                    <a:pt x="61606" y="126093"/>
                    <a:pt x="36512" y="126093"/>
                  </a:cubicBezTo>
                  <a:cubicBezTo>
                    <a:pt x="36512" y="126093"/>
                    <a:pt x="36512" y="126093"/>
                    <a:pt x="36512" y="99703"/>
                  </a:cubicBezTo>
                  <a:cubicBezTo>
                    <a:pt x="36512" y="90467"/>
                    <a:pt x="45757" y="82550"/>
                    <a:pt x="55002" y="82550"/>
                  </a:cubicBezTo>
                  <a:close/>
                  <a:moveTo>
                    <a:pt x="102729" y="0"/>
                  </a:moveTo>
                  <a:cubicBezTo>
                    <a:pt x="102729" y="0"/>
                    <a:pt x="102729" y="0"/>
                    <a:pt x="305260" y="0"/>
                  </a:cubicBezTo>
                  <a:cubicBezTo>
                    <a:pt x="323672" y="0"/>
                    <a:pt x="338138" y="15802"/>
                    <a:pt x="338138" y="34237"/>
                  </a:cubicBezTo>
                  <a:cubicBezTo>
                    <a:pt x="338138" y="34237"/>
                    <a:pt x="338138" y="34237"/>
                    <a:pt x="338138" y="188306"/>
                  </a:cubicBezTo>
                  <a:cubicBezTo>
                    <a:pt x="338138" y="206741"/>
                    <a:pt x="323672" y="221226"/>
                    <a:pt x="305260" y="221226"/>
                  </a:cubicBezTo>
                  <a:cubicBezTo>
                    <a:pt x="305260" y="221226"/>
                    <a:pt x="305260" y="221226"/>
                    <a:pt x="234242" y="221226"/>
                  </a:cubicBezTo>
                  <a:cubicBezTo>
                    <a:pt x="234242" y="221226"/>
                    <a:pt x="234242" y="221226"/>
                    <a:pt x="234242" y="243612"/>
                  </a:cubicBezTo>
                  <a:cubicBezTo>
                    <a:pt x="234242" y="243612"/>
                    <a:pt x="234242" y="243612"/>
                    <a:pt x="265806" y="243612"/>
                  </a:cubicBezTo>
                  <a:cubicBezTo>
                    <a:pt x="272381" y="243612"/>
                    <a:pt x="277642" y="250196"/>
                    <a:pt x="277642" y="256780"/>
                  </a:cubicBezTo>
                  <a:cubicBezTo>
                    <a:pt x="277642" y="256780"/>
                    <a:pt x="277642" y="256780"/>
                    <a:pt x="277642" y="272582"/>
                  </a:cubicBezTo>
                  <a:cubicBezTo>
                    <a:pt x="277642" y="280483"/>
                    <a:pt x="272381" y="285750"/>
                    <a:pt x="265806" y="285750"/>
                  </a:cubicBezTo>
                  <a:cubicBezTo>
                    <a:pt x="265806" y="285750"/>
                    <a:pt x="265806" y="285750"/>
                    <a:pt x="205309" y="285750"/>
                  </a:cubicBezTo>
                  <a:cubicBezTo>
                    <a:pt x="207940" y="280483"/>
                    <a:pt x="209255" y="275216"/>
                    <a:pt x="210570" y="269948"/>
                  </a:cubicBezTo>
                  <a:cubicBezTo>
                    <a:pt x="210570" y="268632"/>
                    <a:pt x="210570" y="213325"/>
                    <a:pt x="210570" y="213325"/>
                  </a:cubicBezTo>
                  <a:cubicBezTo>
                    <a:pt x="210570" y="213325"/>
                    <a:pt x="210570" y="213325"/>
                    <a:pt x="210570" y="172504"/>
                  </a:cubicBezTo>
                  <a:cubicBezTo>
                    <a:pt x="210570" y="172504"/>
                    <a:pt x="210570" y="172504"/>
                    <a:pt x="296054" y="172504"/>
                  </a:cubicBezTo>
                  <a:cubicBezTo>
                    <a:pt x="303945" y="172504"/>
                    <a:pt x="309205" y="165920"/>
                    <a:pt x="309205" y="159335"/>
                  </a:cubicBezTo>
                  <a:cubicBezTo>
                    <a:pt x="309205" y="159335"/>
                    <a:pt x="309205" y="159335"/>
                    <a:pt x="309205" y="39504"/>
                  </a:cubicBezTo>
                  <a:cubicBezTo>
                    <a:pt x="309205" y="32920"/>
                    <a:pt x="303945" y="27653"/>
                    <a:pt x="296054" y="27653"/>
                  </a:cubicBezTo>
                  <a:cubicBezTo>
                    <a:pt x="296054" y="27653"/>
                    <a:pt x="296054" y="27653"/>
                    <a:pt x="110620" y="27653"/>
                  </a:cubicBezTo>
                  <a:cubicBezTo>
                    <a:pt x="104044" y="27653"/>
                    <a:pt x="98783" y="32920"/>
                    <a:pt x="98783" y="39504"/>
                  </a:cubicBezTo>
                  <a:cubicBezTo>
                    <a:pt x="98783" y="39504"/>
                    <a:pt x="98783" y="39504"/>
                    <a:pt x="98783" y="65841"/>
                  </a:cubicBezTo>
                  <a:cubicBezTo>
                    <a:pt x="98783" y="65841"/>
                    <a:pt x="98783" y="65841"/>
                    <a:pt x="69850" y="65841"/>
                  </a:cubicBezTo>
                  <a:cubicBezTo>
                    <a:pt x="69850" y="65841"/>
                    <a:pt x="69850" y="65841"/>
                    <a:pt x="69850" y="34237"/>
                  </a:cubicBezTo>
                  <a:cubicBezTo>
                    <a:pt x="69850" y="15802"/>
                    <a:pt x="84317" y="0"/>
                    <a:pt x="102729" y="0"/>
                  </a:cubicBezTo>
                  <a:close/>
                </a:path>
              </a:pathLst>
            </a:custGeom>
            <a:solidFill>
              <a:schemeClr val="bg1"/>
            </a:solidFill>
            <a:ln>
              <a:noFill/>
            </a:ln>
          </p:spPr>
          <p:txBody>
            <a:bodyPr anchor="ctr"/>
            <a:lstStyle/>
            <a:p>
              <a:pPr algn="ctr"/>
              <a:endParaRPr>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endParaRPr>
            </a:p>
          </p:txBody>
        </p:sp>
        <p:sp>
          <p:nvSpPr>
            <p:cNvPr id="21" name="îṥļîḑé-任意多边形: 形状 34"/>
            <p:cNvSpPr/>
            <p:nvPr/>
          </p:nvSpPr>
          <p:spPr bwMode="auto">
            <a:xfrm>
              <a:off x="9419835" y="3164539"/>
              <a:ext cx="532223" cy="449768"/>
            </a:xfrm>
            <a:custGeom>
              <a:avLst/>
              <a:gdLst>
                <a:gd name="connsiteX0" fmla="*/ 46038 w 338138"/>
                <a:gd name="connsiteY0" fmla="*/ 261938 h 285751"/>
                <a:gd name="connsiteX1" fmla="*/ 38100 w 338138"/>
                <a:gd name="connsiteY1" fmla="*/ 270670 h 285751"/>
                <a:gd name="connsiteX2" fmla="*/ 46038 w 338138"/>
                <a:gd name="connsiteY2" fmla="*/ 279402 h 285751"/>
                <a:gd name="connsiteX3" fmla="*/ 53976 w 338138"/>
                <a:gd name="connsiteY3" fmla="*/ 270670 h 285751"/>
                <a:gd name="connsiteX4" fmla="*/ 46038 w 338138"/>
                <a:gd name="connsiteY4" fmla="*/ 261938 h 285751"/>
                <a:gd name="connsiteX5" fmla="*/ 288131 w 338138"/>
                <a:gd name="connsiteY5" fmla="*/ 184150 h 285751"/>
                <a:gd name="connsiteX6" fmla="*/ 277812 w 338138"/>
                <a:gd name="connsiteY6" fmla="*/ 194469 h 285751"/>
                <a:gd name="connsiteX7" fmla="*/ 288131 w 338138"/>
                <a:gd name="connsiteY7" fmla="*/ 204788 h 285751"/>
                <a:gd name="connsiteX8" fmla="*/ 298450 w 338138"/>
                <a:gd name="connsiteY8" fmla="*/ 194469 h 285751"/>
                <a:gd name="connsiteX9" fmla="*/ 288131 w 338138"/>
                <a:gd name="connsiteY9" fmla="*/ 184150 h 285751"/>
                <a:gd name="connsiteX10" fmla="*/ 19050 w 338138"/>
                <a:gd name="connsiteY10" fmla="*/ 165100 h 285751"/>
                <a:gd name="connsiteX11" fmla="*/ 19050 w 338138"/>
                <a:gd name="connsiteY11" fmla="*/ 242888 h 285751"/>
                <a:gd name="connsiteX12" fmla="*/ 73025 w 338138"/>
                <a:gd name="connsiteY12" fmla="*/ 242888 h 285751"/>
                <a:gd name="connsiteX13" fmla="*/ 73025 w 338138"/>
                <a:gd name="connsiteY13" fmla="*/ 165100 h 285751"/>
                <a:gd name="connsiteX14" fmla="*/ 12010 w 338138"/>
                <a:gd name="connsiteY14" fmla="*/ 141288 h 285751"/>
                <a:gd name="connsiteX15" fmla="*/ 81400 w 338138"/>
                <a:gd name="connsiteY15" fmla="*/ 141288 h 285751"/>
                <a:gd name="connsiteX16" fmla="*/ 92075 w 338138"/>
                <a:gd name="connsiteY16" fmla="*/ 153107 h 285751"/>
                <a:gd name="connsiteX17" fmla="*/ 92075 w 338138"/>
                <a:gd name="connsiteY17" fmla="*/ 273932 h 285751"/>
                <a:gd name="connsiteX18" fmla="*/ 81400 w 338138"/>
                <a:gd name="connsiteY18" fmla="*/ 285751 h 285751"/>
                <a:gd name="connsiteX19" fmla="*/ 12010 w 338138"/>
                <a:gd name="connsiteY19" fmla="*/ 285751 h 285751"/>
                <a:gd name="connsiteX20" fmla="*/ 0 w 338138"/>
                <a:gd name="connsiteY20" fmla="*/ 273932 h 285751"/>
                <a:gd name="connsiteX21" fmla="*/ 0 w 338138"/>
                <a:gd name="connsiteY21" fmla="*/ 153107 h 285751"/>
                <a:gd name="connsiteX22" fmla="*/ 12010 w 338138"/>
                <a:gd name="connsiteY22" fmla="*/ 141288 h 285751"/>
                <a:gd name="connsiteX23" fmla="*/ 55002 w 338138"/>
                <a:gd name="connsiteY23" fmla="*/ 82550 h 285751"/>
                <a:gd name="connsiteX24" fmla="*/ 175185 w 338138"/>
                <a:gd name="connsiteY24" fmla="*/ 82550 h 285751"/>
                <a:gd name="connsiteX25" fmla="*/ 193675 w 338138"/>
                <a:gd name="connsiteY25" fmla="*/ 99703 h 285751"/>
                <a:gd name="connsiteX26" fmla="*/ 193675 w 338138"/>
                <a:gd name="connsiteY26" fmla="*/ 268597 h 285751"/>
                <a:gd name="connsiteX27" fmla="*/ 175185 w 338138"/>
                <a:gd name="connsiteY27" fmla="*/ 285750 h 285751"/>
                <a:gd name="connsiteX28" fmla="*/ 107830 w 338138"/>
                <a:gd name="connsiteY28" fmla="*/ 285750 h 285751"/>
                <a:gd name="connsiteX29" fmla="*/ 109151 w 338138"/>
                <a:gd name="connsiteY29" fmla="*/ 276514 h 285751"/>
                <a:gd name="connsiteX30" fmla="*/ 109151 w 338138"/>
                <a:gd name="connsiteY30" fmla="*/ 273875 h 285751"/>
                <a:gd name="connsiteX31" fmla="*/ 115754 w 338138"/>
                <a:gd name="connsiteY31" fmla="*/ 275194 h 285751"/>
                <a:gd name="connsiteX32" fmla="*/ 124999 w 338138"/>
                <a:gd name="connsiteY32" fmla="*/ 264639 h 285751"/>
                <a:gd name="connsiteX33" fmla="*/ 115754 w 338138"/>
                <a:gd name="connsiteY33" fmla="*/ 254083 h 285751"/>
                <a:gd name="connsiteX34" fmla="*/ 109151 w 338138"/>
                <a:gd name="connsiteY34" fmla="*/ 256722 h 285751"/>
                <a:gd name="connsiteX35" fmla="*/ 109151 w 338138"/>
                <a:gd name="connsiteY35" fmla="*/ 235610 h 285751"/>
                <a:gd name="connsiteX36" fmla="*/ 168582 w 338138"/>
                <a:gd name="connsiteY36" fmla="*/ 235610 h 285751"/>
                <a:gd name="connsiteX37" fmla="*/ 168582 w 338138"/>
                <a:gd name="connsiteY37" fmla="*/ 110259 h 285751"/>
                <a:gd name="connsiteX38" fmla="*/ 61606 w 338138"/>
                <a:gd name="connsiteY38" fmla="*/ 110259 h 285751"/>
                <a:gd name="connsiteX39" fmla="*/ 61606 w 338138"/>
                <a:gd name="connsiteY39" fmla="*/ 126093 h 285751"/>
                <a:gd name="connsiteX40" fmla="*/ 36512 w 338138"/>
                <a:gd name="connsiteY40" fmla="*/ 126093 h 285751"/>
                <a:gd name="connsiteX41" fmla="*/ 36512 w 338138"/>
                <a:gd name="connsiteY41" fmla="*/ 99703 h 285751"/>
                <a:gd name="connsiteX42" fmla="*/ 55002 w 338138"/>
                <a:gd name="connsiteY42" fmla="*/ 82550 h 285751"/>
                <a:gd name="connsiteX43" fmla="*/ 102729 w 338138"/>
                <a:gd name="connsiteY43" fmla="*/ 0 h 285751"/>
                <a:gd name="connsiteX44" fmla="*/ 305260 w 338138"/>
                <a:gd name="connsiteY44" fmla="*/ 0 h 285751"/>
                <a:gd name="connsiteX45" fmla="*/ 338138 w 338138"/>
                <a:gd name="connsiteY45" fmla="*/ 34237 h 285751"/>
                <a:gd name="connsiteX46" fmla="*/ 338138 w 338138"/>
                <a:gd name="connsiteY46" fmla="*/ 188306 h 285751"/>
                <a:gd name="connsiteX47" fmla="*/ 305260 w 338138"/>
                <a:gd name="connsiteY47" fmla="*/ 221226 h 285751"/>
                <a:gd name="connsiteX48" fmla="*/ 234242 w 338138"/>
                <a:gd name="connsiteY48" fmla="*/ 221226 h 285751"/>
                <a:gd name="connsiteX49" fmla="*/ 234242 w 338138"/>
                <a:gd name="connsiteY49" fmla="*/ 243612 h 285751"/>
                <a:gd name="connsiteX50" fmla="*/ 265806 w 338138"/>
                <a:gd name="connsiteY50" fmla="*/ 243612 h 285751"/>
                <a:gd name="connsiteX51" fmla="*/ 277642 w 338138"/>
                <a:gd name="connsiteY51" fmla="*/ 256780 h 285751"/>
                <a:gd name="connsiteX52" fmla="*/ 277642 w 338138"/>
                <a:gd name="connsiteY52" fmla="*/ 272582 h 285751"/>
                <a:gd name="connsiteX53" fmla="*/ 265806 w 338138"/>
                <a:gd name="connsiteY53" fmla="*/ 285750 h 285751"/>
                <a:gd name="connsiteX54" fmla="*/ 205309 w 338138"/>
                <a:gd name="connsiteY54" fmla="*/ 285750 h 285751"/>
                <a:gd name="connsiteX55" fmla="*/ 210570 w 338138"/>
                <a:gd name="connsiteY55" fmla="*/ 269948 h 285751"/>
                <a:gd name="connsiteX56" fmla="*/ 210570 w 338138"/>
                <a:gd name="connsiteY56" fmla="*/ 213325 h 285751"/>
                <a:gd name="connsiteX57" fmla="*/ 210570 w 338138"/>
                <a:gd name="connsiteY57" fmla="*/ 172504 h 285751"/>
                <a:gd name="connsiteX58" fmla="*/ 296054 w 338138"/>
                <a:gd name="connsiteY58" fmla="*/ 172504 h 285751"/>
                <a:gd name="connsiteX59" fmla="*/ 309205 w 338138"/>
                <a:gd name="connsiteY59" fmla="*/ 159335 h 285751"/>
                <a:gd name="connsiteX60" fmla="*/ 309205 w 338138"/>
                <a:gd name="connsiteY60" fmla="*/ 39504 h 285751"/>
                <a:gd name="connsiteX61" fmla="*/ 296054 w 338138"/>
                <a:gd name="connsiteY61" fmla="*/ 27653 h 285751"/>
                <a:gd name="connsiteX62" fmla="*/ 110620 w 338138"/>
                <a:gd name="connsiteY62" fmla="*/ 27653 h 285751"/>
                <a:gd name="connsiteX63" fmla="*/ 98783 w 338138"/>
                <a:gd name="connsiteY63" fmla="*/ 39504 h 285751"/>
                <a:gd name="connsiteX64" fmla="*/ 98783 w 338138"/>
                <a:gd name="connsiteY64" fmla="*/ 65841 h 285751"/>
                <a:gd name="connsiteX65" fmla="*/ 69850 w 338138"/>
                <a:gd name="connsiteY65" fmla="*/ 65841 h 285751"/>
                <a:gd name="connsiteX66" fmla="*/ 69850 w 338138"/>
                <a:gd name="connsiteY66" fmla="*/ 34237 h 285751"/>
                <a:gd name="connsiteX67" fmla="*/ 102729 w 338138"/>
                <a:gd name="connsiteY67" fmla="*/ 0 h 285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38138" h="285751">
                  <a:moveTo>
                    <a:pt x="46038" y="261938"/>
                  </a:moveTo>
                  <a:cubicBezTo>
                    <a:pt x="41654" y="261938"/>
                    <a:pt x="38100" y="265847"/>
                    <a:pt x="38100" y="270670"/>
                  </a:cubicBezTo>
                  <a:cubicBezTo>
                    <a:pt x="38100" y="275493"/>
                    <a:pt x="41654" y="279402"/>
                    <a:pt x="46038" y="279402"/>
                  </a:cubicBezTo>
                  <a:cubicBezTo>
                    <a:pt x="50422" y="279402"/>
                    <a:pt x="53976" y="275493"/>
                    <a:pt x="53976" y="270670"/>
                  </a:cubicBezTo>
                  <a:cubicBezTo>
                    <a:pt x="53976" y="265847"/>
                    <a:pt x="50422" y="261938"/>
                    <a:pt x="46038" y="261938"/>
                  </a:cubicBezTo>
                  <a:close/>
                  <a:moveTo>
                    <a:pt x="288131" y="184150"/>
                  </a:moveTo>
                  <a:cubicBezTo>
                    <a:pt x="282432" y="184150"/>
                    <a:pt x="277812" y="188770"/>
                    <a:pt x="277812" y="194469"/>
                  </a:cubicBezTo>
                  <a:cubicBezTo>
                    <a:pt x="277812" y="200168"/>
                    <a:pt x="282432" y="204788"/>
                    <a:pt x="288131" y="204788"/>
                  </a:cubicBezTo>
                  <a:cubicBezTo>
                    <a:pt x="293830" y="204788"/>
                    <a:pt x="298450" y="200168"/>
                    <a:pt x="298450" y="194469"/>
                  </a:cubicBezTo>
                  <a:cubicBezTo>
                    <a:pt x="298450" y="188770"/>
                    <a:pt x="293830" y="184150"/>
                    <a:pt x="288131" y="184150"/>
                  </a:cubicBezTo>
                  <a:close/>
                  <a:moveTo>
                    <a:pt x="19050" y="165100"/>
                  </a:moveTo>
                  <a:lnTo>
                    <a:pt x="19050" y="242888"/>
                  </a:lnTo>
                  <a:lnTo>
                    <a:pt x="73025" y="242888"/>
                  </a:lnTo>
                  <a:lnTo>
                    <a:pt x="73025" y="165100"/>
                  </a:lnTo>
                  <a:close/>
                  <a:moveTo>
                    <a:pt x="12010" y="141288"/>
                  </a:moveTo>
                  <a:cubicBezTo>
                    <a:pt x="12010" y="141288"/>
                    <a:pt x="12010" y="141288"/>
                    <a:pt x="81400" y="141288"/>
                  </a:cubicBezTo>
                  <a:cubicBezTo>
                    <a:pt x="86738" y="141288"/>
                    <a:pt x="92075" y="146541"/>
                    <a:pt x="92075" y="153107"/>
                  </a:cubicBezTo>
                  <a:cubicBezTo>
                    <a:pt x="92075" y="153107"/>
                    <a:pt x="92075" y="153107"/>
                    <a:pt x="92075" y="273932"/>
                  </a:cubicBezTo>
                  <a:cubicBezTo>
                    <a:pt x="92075" y="280498"/>
                    <a:pt x="86738" y="285751"/>
                    <a:pt x="81400" y="285751"/>
                  </a:cubicBezTo>
                  <a:cubicBezTo>
                    <a:pt x="81400" y="285751"/>
                    <a:pt x="81400" y="285751"/>
                    <a:pt x="12010" y="285751"/>
                  </a:cubicBezTo>
                  <a:cubicBezTo>
                    <a:pt x="5337" y="285751"/>
                    <a:pt x="0" y="280498"/>
                    <a:pt x="0" y="273932"/>
                  </a:cubicBezTo>
                  <a:cubicBezTo>
                    <a:pt x="0" y="273932"/>
                    <a:pt x="0" y="273932"/>
                    <a:pt x="0" y="153107"/>
                  </a:cubicBezTo>
                  <a:cubicBezTo>
                    <a:pt x="0" y="146541"/>
                    <a:pt x="5337" y="141288"/>
                    <a:pt x="12010" y="141288"/>
                  </a:cubicBezTo>
                  <a:close/>
                  <a:moveTo>
                    <a:pt x="55002" y="82550"/>
                  </a:moveTo>
                  <a:cubicBezTo>
                    <a:pt x="55002" y="82550"/>
                    <a:pt x="55002" y="82550"/>
                    <a:pt x="175185" y="82550"/>
                  </a:cubicBezTo>
                  <a:cubicBezTo>
                    <a:pt x="185751" y="82550"/>
                    <a:pt x="193675" y="90467"/>
                    <a:pt x="193675" y="99703"/>
                  </a:cubicBezTo>
                  <a:cubicBezTo>
                    <a:pt x="193675" y="99703"/>
                    <a:pt x="193675" y="99703"/>
                    <a:pt x="193675" y="268597"/>
                  </a:cubicBezTo>
                  <a:cubicBezTo>
                    <a:pt x="193675" y="277833"/>
                    <a:pt x="185751" y="285750"/>
                    <a:pt x="175185" y="285750"/>
                  </a:cubicBezTo>
                  <a:cubicBezTo>
                    <a:pt x="175185" y="285750"/>
                    <a:pt x="175185" y="285750"/>
                    <a:pt x="107830" y="285750"/>
                  </a:cubicBezTo>
                  <a:cubicBezTo>
                    <a:pt x="109151" y="283111"/>
                    <a:pt x="109151" y="280472"/>
                    <a:pt x="109151" y="276514"/>
                  </a:cubicBezTo>
                  <a:cubicBezTo>
                    <a:pt x="109151" y="276514"/>
                    <a:pt x="109151" y="276514"/>
                    <a:pt x="109151" y="273875"/>
                  </a:cubicBezTo>
                  <a:cubicBezTo>
                    <a:pt x="110471" y="273875"/>
                    <a:pt x="113113" y="275194"/>
                    <a:pt x="115754" y="275194"/>
                  </a:cubicBezTo>
                  <a:cubicBezTo>
                    <a:pt x="121037" y="275194"/>
                    <a:pt x="124999" y="271236"/>
                    <a:pt x="124999" y="264639"/>
                  </a:cubicBezTo>
                  <a:cubicBezTo>
                    <a:pt x="124999" y="259361"/>
                    <a:pt x="121037" y="254083"/>
                    <a:pt x="115754" y="254083"/>
                  </a:cubicBezTo>
                  <a:cubicBezTo>
                    <a:pt x="113113" y="254083"/>
                    <a:pt x="110471" y="255402"/>
                    <a:pt x="109151" y="256722"/>
                  </a:cubicBezTo>
                  <a:cubicBezTo>
                    <a:pt x="109151" y="256722"/>
                    <a:pt x="109151" y="256722"/>
                    <a:pt x="109151" y="235610"/>
                  </a:cubicBezTo>
                  <a:cubicBezTo>
                    <a:pt x="109151" y="235610"/>
                    <a:pt x="109151" y="235610"/>
                    <a:pt x="168582" y="235610"/>
                  </a:cubicBezTo>
                  <a:cubicBezTo>
                    <a:pt x="168582" y="235610"/>
                    <a:pt x="168582" y="235610"/>
                    <a:pt x="168582" y="110259"/>
                  </a:cubicBezTo>
                  <a:cubicBezTo>
                    <a:pt x="168582" y="110259"/>
                    <a:pt x="168582" y="110259"/>
                    <a:pt x="61606" y="110259"/>
                  </a:cubicBezTo>
                  <a:cubicBezTo>
                    <a:pt x="61606" y="110259"/>
                    <a:pt x="61606" y="110259"/>
                    <a:pt x="61606" y="126093"/>
                  </a:cubicBezTo>
                  <a:cubicBezTo>
                    <a:pt x="61606" y="126093"/>
                    <a:pt x="61606" y="126093"/>
                    <a:pt x="36512" y="126093"/>
                  </a:cubicBezTo>
                  <a:cubicBezTo>
                    <a:pt x="36512" y="126093"/>
                    <a:pt x="36512" y="126093"/>
                    <a:pt x="36512" y="99703"/>
                  </a:cubicBezTo>
                  <a:cubicBezTo>
                    <a:pt x="36512" y="90467"/>
                    <a:pt x="45757" y="82550"/>
                    <a:pt x="55002" y="82550"/>
                  </a:cubicBezTo>
                  <a:close/>
                  <a:moveTo>
                    <a:pt x="102729" y="0"/>
                  </a:moveTo>
                  <a:cubicBezTo>
                    <a:pt x="102729" y="0"/>
                    <a:pt x="102729" y="0"/>
                    <a:pt x="305260" y="0"/>
                  </a:cubicBezTo>
                  <a:cubicBezTo>
                    <a:pt x="323672" y="0"/>
                    <a:pt x="338138" y="15802"/>
                    <a:pt x="338138" y="34237"/>
                  </a:cubicBezTo>
                  <a:cubicBezTo>
                    <a:pt x="338138" y="34237"/>
                    <a:pt x="338138" y="34237"/>
                    <a:pt x="338138" y="188306"/>
                  </a:cubicBezTo>
                  <a:cubicBezTo>
                    <a:pt x="338138" y="206741"/>
                    <a:pt x="323672" y="221226"/>
                    <a:pt x="305260" y="221226"/>
                  </a:cubicBezTo>
                  <a:cubicBezTo>
                    <a:pt x="305260" y="221226"/>
                    <a:pt x="305260" y="221226"/>
                    <a:pt x="234242" y="221226"/>
                  </a:cubicBezTo>
                  <a:cubicBezTo>
                    <a:pt x="234242" y="221226"/>
                    <a:pt x="234242" y="221226"/>
                    <a:pt x="234242" y="243612"/>
                  </a:cubicBezTo>
                  <a:cubicBezTo>
                    <a:pt x="234242" y="243612"/>
                    <a:pt x="234242" y="243612"/>
                    <a:pt x="265806" y="243612"/>
                  </a:cubicBezTo>
                  <a:cubicBezTo>
                    <a:pt x="272381" y="243612"/>
                    <a:pt x="277642" y="250196"/>
                    <a:pt x="277642" y="256780"/>
                  </a:cubicBezTo>
                  <a:cubicBezTo>
                    <a:pt x="277642" y="256780"/>
                    <a:pt x="277642" y="256780"/>
                    <a:pt x="277642" y="272582"/>
                  </a:cubicBezTo>
                  <a:cubicBezTo>
                    <a:pt x="277642" y="280483"/>
                    <a:pt x="272381" y="285750"/>
                    <a:pt x="265806" y="285750"/>
                  </a:cubicBezTo>
                  <a:cubicBezTo>
                    <a:pt x="265806" y="285750"/>
                    <a:pt x="265806" y="285750"/>
                    <a:pt x="205309" y="285750"/>
                  </a:cubicBezTo>
                  <a:cubicBezTo>
                    <a:pt x="207940" y="280483"/>
                    <a:pt x="209255" y="275216"/>
                    <a:pt x="210570" y="269948"/>
                  </a:cubicBezTo>
                  <a:cubicBezTo>
                    <a:pt x="210570" y="268632"/>
                    <a:pt x="210570" y="213325"/>
                    <a:pt x="210570" y="213325"/>
                  </a:cubicBezTo>
                  <a:cubicBezTo>
                    <a:pt x="210570" y="213325"/>
                    <a:pt x="210570" y="213325"/>
                    <a:pt x="210570" y="172504"/>
                  </a:cubicBezTo>
                  <a:cubicBezTo>
                    <a:pt x="210570" y="172504"/>
                    <a:pt x="210570" y="172504"/>
                    <a:pt x="296054" y="172504"/>
                  </a:cubicBezTo>
                  <a:cubicBezTo>
                    <a:pt x="303945" y="172504"/>
                    <a:pt x="309205" y="165920"/>
                    <a:pt x="309205" y="159335"/>
                  </a:cubicBezTo>
                  <a:cubicBezTo>
                    <a:pt x="309205" y="159335"/>
                    <a:pt x="309205" y="159335"/>
                    <a:pt x="309205" y="39504"/>
                  </a:cubicBezTo>
                  <a:cubicBezTo>
                    <a:pt x="309205" y="32920"/>
                    <a:pt x="303945" y="27653"/>
                    <a:pt x="296054" y="27653"/>
                  </a:cubicBezTo>
                  <a:cubicBezTo>
                    <a:pt x="296054" y="27653"/>
                    <a:pt x="296054" y="27653"/>
                    <a:pt x="110620" y="27653"/>
                  </a:cubicBezTo>
                  <a:cubicBezTo>
                    <a:pt x="104044" y="27653"/>
                    <a:pt x="98783" y="32920"/>
                    <a:pt x="98783" y="39504"/>
                  </a:cubicBezTo>
                  <a:cubicBezTo>
                    <a:pt x="98783" y="39504"/>
                    <a:pt x="98783" y="39504"/>
                    <a:pt x="98783" y="65841"/>
                  </a:cubicBezTo>
                  <a:cubicBezTo>
                    <a:pt x="98783" y="65841"/>
                    <a:pt x="98783" y="65841"/>
                    <a:pt x="69850" y="65841"/>
                  </a:cubicBezTo>
                  <a:cubicBezTo>
                    <a:pt x="69850" y="65841"/>
                    <a:pt x="69850" y="65841"/>
                    <a:pt x="69850" y="34237"/>
                  </a:cubicBezTo>
                  <a:cubicBezTo>
                    <a:pt x="69850" y="15802"/>
                    <a:pt x="84317" y="0"/>
                    <a:pt x="102729" y="0"/>
                  </a:cubicBezTo>
                  <a:close/>
                </a:path>
              </a:pathLst>
            </a:custGeom>
            <a:solidFill>
              <a:schemeClr val="bg1"/>
            </a:solidFill>
            <a:ln>
              <a:noFill/>
            </a:ln>
          </p:spPr>
          <p:txBody>
            <a:bodyPr anchor="ctr"/>
            <a:lstStyle/>
            <a:p>
              <a:pPr algn="ctr"/>
              <a:endParaRPr>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endParaRPr>
            </a:p>
          </p:txBody>
        </p:sp>
        <p:sp>
          <p:nvSpPr>
            <p:cNvPr id="22" name="îṥļîḑé-任意多边形: 形状 35"/>
            <p:cNvSpPr>
              <a:spLocks noChangeAspect="1"/>
            </p:cNvSpPr>
            <p:nvPr/>
          </p:nvSpPr>
          <p:spPr bwMode="auto">
            <a:xfrm>
              <a:off x="4643980" y="3178622"/>
              <a:ext cx="522193" cy="441291"/>
            </a:xfrm>
            <a:custGeom>
              <a:avLst/>
              <a:gdLst>
                <a:gd name="connsiteX0" fmla="*/ 46038 w 338138"/>
                <a:gd name="connsiteY0" fmla="*/ 261938 h 285751"/>
                <a:gd name="connsiteX1" fmla="*/ 38100 w 338138"/>
                <a:gd name="connsiteY1" fmla="*/ 270670 h 285751"/>
                <a:gd name="connsiteX2" fmla="*/ 46038 w 338138"/>
                <a:gd name="connsiteY2" fmla="*/ 279402 h 285751"/>
                <a:gd name="connsiteX3" fmla="*/ 53976 w 338138"/>
                <a:gd name="connsiteY3" fmla="*/ 270670 h 285751"/>
                <a:gd name="connsiteX4" fmla="*/ 46038 w 338138"/>
                <a:gd name="connsiteY4" fmla="*/ 261938 h 285751"/>
                <a:gd name="connsiteX5" fmla="*/ 288131 w 338138"/>
                <a:gd name="connsiteY5" fmla="*/ 184150 h 285751"/>
                <a:gd name="connsiteX6" fmla="*/ 277812 w 338138"/>
                <a:gd name="connsiteY6" fmla="*/ 194469 h 285751"/>
                <a:gd name="connsiteX7" fmla="*/ 288131 w 338138"/>
                <a:gd name="connsiteY7" fmla="*/ 204788 h 285751"/>
                <a:gd name="connsiteX8" fmla="*/ 298450 w 338138"/>
                <a:gd name="connsiteY8" fmla="*/ 194469 h 285751"/>
                <a:gd name="connsiteX9" fmla="*/ 288131 w 338138"/>
                <a:gd name="connsiteY9" fmla="*/ 184150 h 285751"/>
                <a:gd name="connsiteX10" fmla="*/ 19050 w 338138"/>
                <a:gd name="connsiteY10" fmla="*/ 165100 h 285751"/>
                <a:gd name="connsiteX11" fmla="*/ 19050 w 338138"/>
                <a:gd name="connsiteY11" fmla="*/ 242888 h 285751"/>
                <a:gd name="connsiteX12" fmla="*/ 73025 w 338138"/>
                <a:gd name="connsiteY12" fmla="*/ 242888 h 285751"/>
                <a:gd name="connsiteX13" fmla="*/ 73025 w 338138"/>
                <a:gd name="connsiteY13" fmla="*/ 165100 h 285751"/>
                <a:gd name="connsiteX14" fmla="*/ 12010 w 338138"/>
                <a:gd name="connsiteY14" fmla="*/ 141288 h 285751"/>
                <a:gd name="connsiteX15" fmla="*/ 81400 w 338138"/>
                <a:gd name="connsiteY15" fmla="*/ 141288 h 285751"/>
                <a:gd name="connsiteX16" fmla="*/ 92075 w 338138"/>
                <a:gd name="connsiteY16" fmla="*/ 153107 h 285751"/>
                <a:gd name="connsiteX17" fmla="*/ 92075 w 338138"/>
                <a:gd name="connsiteY17" fmla="*/ 273932 h 285751"/>
                <a:gd name="connsiteX18" fmla="*/ 81400 w 338138"/>
                <a:gd name="connsiteY18" fmla="*/ 285751 h 285751"/>
                <a:gd name="connsiteX19" fmla="*/ 12010 w 338138"/>
                <a:gd name="connsiteY19" fmla="*/ 285751 h 285751"/>
                <a:gd name="connsiteX20" fmla="*/ 0 w 338138"/>
                <a:gd name="connsiteY20" fmla="*/ 273932 h 285751"/>
                <a:gd name="connsiteX21" fmla="*/ 0 w 338138"/>
                <a:gd name="connsiteY21" fmla="*/ 153107 h 285751"/>
                <a:gd name="connsiteX22" fmla="*/ 12010 w 338138"/>
                <a:gd name="connsiteY22" fmla="*/ 141288 h 285751"/>
                <a:gd name="connsiteX23" fmla="*/ 55002 w 338138"/>
                <a:gd name="connsiteY23" fmla="*/ 82550 h 285751"/>
                <a:gd name="connsiteX24" fmla="*/ 175185 w 338138"/>
                <a:gd name="connsiteY24" fmla="*/ 82550 h 285751"/>
                <a:gd name="connsiteX25" fmla="*/ 193675 w 338138"/>
                <a:gd name="connsiteY25" fmla="*/ 99703 h 285751"/>
                <a:gd name="connsiteX26" fmla="*/ 193675 w 338138"/>
                <a:gd name="connsiteY26" fmla="*/ 268597 h 285751"/>
                <a:gd name="connsiteX27" fmla="*/ 175185 w 338138"/>
                <a:gd name="connsiteY27" fmla="*/ 285750 h 285751"/>
                <a:gd name="connsiteX28" fmla="*/ 107830 w 338138"/>
                <a:gd name="connsiteY28" fmla="*/ 285750 h 285751"/>
                <a:gd name="connsiteX29" fmla="*/ 109151 w 338138"/>
                <a:gd name="connsiteY29" fmla="*/ 276514 h 285751"/>
                <a:gd name="connsiteX30" fmla="*/ 109151 w 338138"/>
                <a:gd name="connsiteY30" fmla="*/ 273875 h 285751"/>
                <a:gd name="connsiteX31" fmla="*/ 115754 w 338138"/>
                <a:gd name="connsiteY31" fmla="*/ 275194 h 285751"/>
                <a:gd name="connsiteX32" fmla="*/ 124999 w 338138"/>
                <a:gd name="connsiteY32" fmla="*/ 264639 h 285751"/>
                <a:gd name="connsiteX33" fmla="*/ 115754 w 338138"/>
                <a:gd name="connsiteY33" fmla="*/ 254083 h 285751"/>
                <a:gd name="connsiteX34" fmla="*/ 109151 w 338138"/>
                <a:gd name="connsiteY34" fmla="*/ 256722 h 285751"/>
                <a:gd name="connsiteX35" fmla="*/ 109151 w 338138"/>
                <a:gd name="connsiteY35" fmla="*/ 235610 h 285751"/>
                <a:gd name="connsiteX36" fmla="*/ 168582 w 338138"/>
                <a:gd name="connsiteY36" fmla="*/ 235610 h 285751"/>
                <a:gd name="connsiteX37" fmla="*/ 168582 w 338138"/>
                <a:gd name="connsiteY37" fmla="*/ 110259 h 285751"/>
                <a:gd name="connsiteX38" fmla="*/ 61606 w 338138"/>
                <a:gd name="connsiteY38" fmla="*/ 110259 h 285751"/>
                <a:gd name="connsiteX39" fmla="*/ 61606 w 338138"/>
                <a:gd name="connsiteY39" fmla="*/ 126093 h 285751"/>
                <a:gd name="connsiteX40" fmla="*/ 36512 w 338138"/>
                <a:gd name="connsiteY40" fmla="*/ 126093 h 285751"/>
                <a:gd name="connsiteX41" fmla="*/ 36512 w 338138"/>
                <a:gd name="connsiteY41" fmla="*/ 99703 h 285751"/>
                <a:gd name="connsiteX42" fmla="*/ 55002 w 338138"/>
                <a:gd name="connsiteY42" fmla="*/ 82550 h 285751"/>
                <a:gd name="connsiteX43" fmla="*/ 102729 w 338138"/>
                <a:gd name="connsiteY43" fmla="*/ 0 h 285751"/>
                <a:gd name="connsiteX44" fmla="*/ 305260 w 338138"/>
                <a:gd name="connsiteY44" fmla="*/ 0 h 285751"/>
                <a:gd name="connsiteX45" fmla="*/ 338138 w 338138"/>
                <a:gd name="connsiteY45" fmla="*/ 34237 h 285751"/>
                <a:gd name="connsiteX46" fmla="*/ 338138 w 338138"/>
                <a:gd name="connsiteY46" fmla="*/ 188306 h 285751"/>
                <a:gd name="connsiteX47" fmla="*/ 305260 w 338138"/>
                <a:gd name="connsiteY47" fmla="*/ 221226 h 285751"/>
                <a:gd name="connsiteX48" fmla="*/ 234242 w 338138"/>
                <a:gd name="connsiteY48" fmla="*/ 221226 h 285751"/>
                <a:gd name="connsiteX49" fmla="*/ 234242 w 338138"/>
                <a:gd name="connsiteY49" fmla="*/ 243612 h 285751"/>
                <a:gd name="connsiteX50" fmla="*/ 265806 w 338138"/>
                <a:gd name="connsiteY50" fmla="*/ 243612 h 285751"/>
                <a:gd name="connsiteX51" fmla="*/ 277642 w 338138"/>
                <a:gd name="connsiteY51" fmla="*/ 256780 h 285751"/>
                <a:gd name="connsiteX52" fmla="*/ 277642 w 338138"/>
                <a:gd name="connsiteY52" fmla="*/ 272582 h 285751"/>
                <a:gd name="connsiteX53" fmla="*/ 265806 w 338138"/>
                <a:gd name="connsiteY53" fmla="*/ 285750 h 285751"/>
                <a:gd name="connsiteX54" fmla="*/ 205309 w 338138"/>
                <a:gd name="connsiteY54" fmla="*/ 285750 h 285751"/>
                <a:gd name="connsiteX55" fmla="*/ 210570 w 338138"/>
                <a:gd name="connsiteY55" fmla="*/ 269948 h 285751"/>
                <a:gd name="connsiteX56" fmla="*/ 210570 w 338138"/>
                <a:gd name="connsiteY56" fmla="*/ 213325 h 285751"/>
                <a:gd name="connsiteX57" fmla="*/ 210570 w 338138"/>
                <a:gd name="connsiteY57" fmla="*/ 172504 h 285751"/>
                <a:gd name="connsiteX58" fmla="*/ 296054 w 338138"/>
                <a:gd name="connsiteY58" fmla="*/ 172504 h 285751"/>
                <a:gd name="connsiteX59" fmla="*/ 309205 w 338138"/>
                <a:gd name="connsiteY59" fmla="*/ 159335 h 285751"/>
                <a:gd name="connsiteX60" fmla="*/ 309205 w 338138"/>
                <a:gd name="connsiteY60" fmla="*/ 39504 h 285751"/>
                <a:gd name="connsiteX61" fmla="*/ 296054 w 338138"/>
                <a:gd name="connsiteY61" fmla="*/ 27653 h 285751"/>
                <a:gd name="connsiteX62" fmla="*/ 110620 w 338138"/>
                <a:gd name="connsiteY62" fmla="*/ 27653 h 285751"/>
                <a:gd name="connsiteX63" fmla="*/ 98783 w 338138"/>
                <a:gd name="connsiteY63" fmla="*/ 39504 h 285751"/>
                <a:gd name="connsiteX64" fmla="*/ 98783 w 338138"/>
                <a:gd name="connsiteY64" fmla="*/ 65841 h 285751"/>
                <a:gd name="connsiteX65" fmla="*/ 69850 w 338138"/>
                <a:gd name="connsiteY65" fmla="*/ 65841 h 285751"/>
                <a:gd name="connsiteX66" fmla="*/ 69850 w 338138"/>
                <a:gd name="connsiteY66" fmla="*/ 34237 h 285751"/>
                <a:gd name="connsiteX67" fmla="*/ 102729 w 338138"/>
                <a:gd name="connsiteY67" fmla="*/ 0 h 285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38138" h="285751">
                  <a:moveTo>
                    <a:pt x="46038" y="261938"/>
                  </a:moveTo>
                  <a:cubicBezTo>
                    <a:pt x="41654" y="261938"/>
                    <a:pt x="38100" y="265847"/>
                    <a:pt x="38100" y="270670"/>
                  </a:cubicBezTo>
                  <a:cubicBezTo>
                    <a:pt x="38100" y="275493"/>
                    <a:pt x="41654" y="279402"/>
                    <a:pt x="46038" y="279402"/>
                  </a:cubicBezTo>
                  <a:cubicBezTo>
                    <a:pt x="50422" y="279402"/>
                    <a:pt x="53976" y="275493"/>
                    <a:pt x="53976" y="270670"/>
                  </a:cubicBezTo>
                  <a:cubicBezTo>
                    <a:pt x="53976" y="265847"/>
                    <a:pt x="50422" y="261938"/>
                    <a:pt x="46038" y="261938"/>
                  </a:cubicBezTo>
                  <a:close/>
                  <a:moveTo>
                    <a:pt x="288131" y="184150"/>
                  </a:moveTo>
                  <a:cubicBezTo>
                    <a:pt x="282432" y="184150"/>
                    <a:pt x="277812" y="188770"/>
                    <a:pt x="277812" y="194469"/>
                  </a:cubicBezTo>
                  <a:cubicBezTo>
                    <a:pt x="277812" y="200168"/>
                    <a:pt x="282432" y="204788"/>
                    <a:pt x="288131" y="204788"/>
                  </a:cubicBezTo>
                  <a:cubicBezTo>
                    <a:pt x="293830" y="204788"/>
                    <a:pt x="298450" y="200168"/>
                    <a:pt x="298450" y="194469"/>
                  </a:cubicBezTo>
                  <a:cubicBezTo>
                    <a:pt x="298450" y="188770"/>
                    <a:pt x="293830" y="184150"/>
                    <a:pt x="288131" y="184150"/>
                  </a:cubicBezTo>
                  <a:close/>
                  <a:moveTo>
                    <a:pt x="19050" y="165100"/>
                  </a:moveTo>
                  <a:lnTo>
                    <a:pt x="19050" y="242888"/>
                  </a:lnTo>
                  <a:lnTo>
                    <a:pt x="73025" y="242888"/>
                  </a:lnTo>
                  <a:lnTo>
                    <a:pt x="73025" y="165100"/>
                  </a:lnTo>
                  <a:close/>
                  <a:moveTo>
                    <a:pt x="12010" y="141288"/>
                  </a:moveTo>
                  <a:cubicBezTo>
                    <a:pt x="12010" y="141288"/>
                    <a:pt x="12010" y="141288"/>
                    <a:pt x="81400" y="141288"/>
                  </a:cubicBezTo>
                  <a:cubicBezTo>
                    <a:pt x="86738" y="141288"/>
                    <a:pt x="92075" y="146541"/>
                    <a:pt x="92075" y="153107"/>
                  </a:cubicBezTo>
                  <a:cubicBezTo>
                    <a:pt x="92075" y="153107"/>
                    <a:pt x="92075" y="153107"/>
                    <a:pt x="92075" y="273932"/>
                  </a:cubicBezTo>
                  <a:cubicBezTo>
                    <a:pt x="92075" y="280498"/>
                    <a:pt x="86738" y="285751"/>
                    <a:pt x="81400" y="285751"/>
                  </a:cubicBezTo>
                  <a:cubicBezTo>
                    <a:pt x="81400" y="285751"/>
                    <a:pt x="81400" y="285751"/>
                    <a:pt x="12010" y="285751"/>
                  </a:cubicBezTo>
                  <a:cubicBezTo>
                    <a:pt x="5337" y="285751"/>
                    <a:pt x="0" y="280498"/>
                    <a:pt x="0" y="273932"/>
                  </a:cubicBezTo>
                  <a:cubicBezTo>
                    <a:pt x="0" y="273932"/>
                    <a:pt x="0" y="273932"/>
                    <a:pt x="0" y="153107"/>
                  </a:cubicBezTo>
                  <a:cubicBezTo>
                    <a:pt x="0" y="146541"/>
                    <a:pt x="5337" y="141288"/>
                    <a:pt x="12010" y="141288"/>
                  </a:cubicBezTo>
                  <a:close/>
                  <a:moveTo>
                    <a:pt x="55002" y="82550"/>
                  </a:moveTo>
                  <a:cubicBezTo>
                    <a:pt x="55002" y="82550"/>
                    <a:pt x="55002" y="82550"/>
                    <a:pt x="175185" y="82550"/>
                  </a:cubicBezTo>
                  <a:cubicBezTo>
                    <a:pt x="185751" y="82550"/>
                    <a:pt x="193675" y="90467"/>
                    <a:pt x="193675" y="99703"/>
                  </a:cubicBezTo>
                  <a:cubicBezTo>
                    <a:pt x="193675" y="99703"/>
                    <a:pt x="193675" y="99703"/>
                    <a:pt x="193675" y="268597"/>
                  </a:cubicBezTo>
                  <a:cubicBezTo>
                    <a:pt x="193675" y="277833"/>
                    <a:pt x="185751" y="285750"/>
                    <a:pt x="175185" y="285750"/>
                  </a:cubicBezTo>
                  <a:cubicBezTo>
                    <a:pt x="175185" y="285750"/>
                    <a:pt x="175185" y="285750"/>
                    <a:pt x="107830" y="285750"/>
                  </a:cubicBezTo>
                  <a:cubicBezTo>
                    <a:pt x="109151" y="283111"/>
                    <a:pt x="109151" y="280472"/>
                    <a:pt x="109151" y="276514"/>
                  </a:cubicBezTo>
                  <a:cubicBezTo>
                    <a:pt x="109151" y="276514"/>
                    <a:pt x="109151" y="276514"/>
                    <a:pt x="109151" y="273875"/>
                  </a:cubicBezTo>
                  <a:cubicBezTo>
                    <a:pt x="110471" y="273875"/>
                    <a:pt x="113113" y="275194"/>
                    <a:pt x="115754" y="275194"/>
                  </a:cubicBezTo>
                  <a:cubicBezTo>
                    <a:pt x="121037" y="275194"/>
                    <a:pt x="124999" y="271236"/>
                    <a:pt x="124999" y="264639"/>
                  </a:cubicBezTo>
                  <a:cubicBezTo>
                    <a:pt x="124999" y="259361"/>
                    <a:pt x="121037" y="254083"/>
                    <a:pt x="115754" y="254083"/>
                  </a:cubicBezTo>
                  <a:cubicBezTo>
                    <a:pt x="113113" y="254083"/>
                    <a:pt x="110471" y="255402"/>
                    <a:pt x="109151" y="256722"/>
                  </a:cubicBezTo>
                  <a:cubicBezTo>
                    <a:pt x="109151" y="256722"/>
                    <a:pt x="109151" y="256722"/>
                    <a:pt x="109151" y="235610"/>
                  </a:cubicBezTo>
                  <a:cubicBezTo>
                    <a:pt x="109151" y="235610"/>
                    <a:pt x="109151" y="235610"/>
                    <a:pt x="168582" y="235610"/>
                  </a:cubicBezTo>
                  <a:cubicBezTo>
                    <a:pt x="168582" y="235610"/>
                    <a:pt x="168582" y="235610"/>
                    <a:pt x="168582" y="110259"/>
                  </a:cubicBezTo>
                  <a:cubicBezTo>
                    <a:pt x="168582" y="110259"/>
                    <a:pt x="168582" y="110259"/>
                    <a:pt x="61606" y="110259"/>
                  </a:cubicBezTo>
                  <a:cubicBezTo>
                    <a:pt x="61606" y="110259"/>
                    <a:pt x="61606" y="110259"/>
                    <a:pt x="61606" y="126093"/>
                  </a:cubicBezTo>
                  <a:cubicBezTo>
                    <a:pt x="61606" y="126093"/>
                    <a:pt x="61606" y="126093"/>
                    <a:pt x="36512" y="126093"/>
                  </a:cubicBezTo>
                  <a:cubicBezTo>
                    <a:pt x="36512" y="126093"/>
                    <a:pt x="36512" y="126093"/>
                    <a:pt x="36512" y="99703"/>
                  </a:cubicBezTo>
                  <a:cubicBezTo>
                    <a:pt x="36512" y="90467"/>
                    <a:pt x="45757" y="82550"/>
                    <a:pt x="55002" y="82550"/>
                  </a:cubicBezTo>
                  <a:close/>
                  <a:moveTo>
                    <a:pt x="102729" y="0"/>
                  </a:moveTo>
                  <a:cubicBezTo>
                    <a:pt x="102729" y="0"/>
                    <a:pt x="102729" y="0"/>
                    <a:pt x="305260" y="0"/>
                  </a:cubicBezTo>
                  <a:cubicBezTo>
                    <a:pt x="323672" y="0"/>
                    <a:pt x="338138" y="15802"/>
                    <a:pt x="338138" y="34237"/>
                  </a:cubicBezTo>
                  <a:cubicBezTo>
                    <a:pt x="338138" y="34237"/>
                    <a:pt x="338138" y="34237"/>
                    <a:pt x="338138" y="188306"/>
                  </a:cubicBezTo>
                  <a:cubicBezTo>
                    <a:pt x="338138" y="206741"/>
                    <a:pt x="323672" y="221226"/>
                    <a:pt x="305260" y="221226"/>
                  </a:cubicBezTo>
                  <a:cubicBezTo>
                    <a:pt x="305260" y="221226"/>
                    <a:pt x="305260" y="221226"/>
                    <a:pt x="234242" y="221226"/>
                  </a:cubicBezTo>
                  <a:cubicBezTo>
                    <a:pt x="234242" y="221226"/>
                    <a:pt x="234242" y="221226"/>
                    <a:pt x="234242" y="243612"/>
                  </a:cubicBezTo>
                  <a:cubicBezTo>
                    <a:pt x="234242" y="243612"/>
                    <a:pt x="234242" y="243612"/>
                    <a:pt x="265806" y="243612"/>
                  </a:cubicBezTo>
                  <a:cubicBezTo>
                    <a:pt x="272381" y="243612"/>
                    <a:pt x="277642" y="250196"/>
                    <a:pt x="277642" y="256780"/>
                  </a:cubicBezTo>
                  <a:cubicBezTo>
                    <a:pt x="277642" y="256780"/>
                    <a:pt x="277642" y="256780"/>
                    <a:pt x="277642" y="272582"/>
                  </a:cubicBezTo>
                  <a:cubicBezTo>
                    <a:pt x="277642" y="280483"/>
                    <a:pt x="272381" y="285750"/>
                    <a:pt x="265806" y="285750"/>
                  </a:cubicBezTo>
                  <a:cubicBezTo>
                    <a:pt x="265806" y="285750"/>
                    <a:pt x="265806" y="285750"/>
                    <a:pt x="205309" y="285750"/>
                  </a:cubicBezTo>
                  <a:cubicBezTo>
                    <a:pt x="207940" y="280483"/>
                    <a:pt x="209255" y="275216"/>
                    <a:pt x="210570" y="269948"/>
                  </a:cubicBezTo>
                  <a:cubicBezTo>
                    <a:pt x="210570" y="268632"/>
                    <a:pt x="210570" y="213325"/>
                    <a:pt x="210570" y="213325"/>
                  </a:cubicBezTo>
                  <a:cubicBezTo>
                    <a:pt x="210570" y="213325"/>
                    <a:pt x="210570" y="213325"/>
                    <a:pt x="210570" y="172504"/>
                  </a:cubicBezTo>
                  <a:cubicBezTo>
                    <a:pt x="210570" y="172504"/>
                    <a:pt x="210570" y="172504"/>
                    <a:pt x="296054" y="172504"/>
                  </a:cubicBezTo>
                  <a:cubicBezTo>
                    <a:pt x="303945" y="172504"/>
                    <a:pt x="309205" y="165920"/>
                    <a:pt x="309205" y="159335"/>
                  </a:cubicBezTo>
                  <a:cubicBezTo>
                    <a:pt x="309205" y="159335"/>
                    <a:pt x="309205" y="159335"/>
                    <a:pt x="309205" y="39504"/>
                  </a:cubicBezTo>
                  <a:cubicBezTo>
                    <a:pt x="309205" y="32920"/>
                    <a:pt x="303945" y="27653"/>
                    <a:pt x="296054" y="27653"/>
                  </a:cubicBezTo>
                  <a:cubicBezTo>
                    <a:pt x="296054" y="27653"/>
                    <a:pt x="296054" y="27653"/>
                    <a:pt x="110620" y="27653"/>
                  </a:cubicBezTo>
                  <a:cubicBezTo>
                    <a:pt x="104044" y="27653"/>
                    <a:pt x="98783" y="32920"/>
                    <a:pt x="98783" y="39504"/>
                  </a:cubicBezTo>
                  <a:cubicBezTo>
                    <a:pt x="98783" y="39504"/>
                    <a:pt x="98783" y="39504"/>
                    <a:pt x="98783" y="65841"/>
                  </a:cubicBezTo>
                  <a:cubicBezTo>
                    <a:pt x="98783" y="65841"/>
                    <a:pt x="98783" y="65841"/>
                    <a:pt x="69850" y="65841"/>
                  </a:cubicBezTo>
                  <a:cubicBezTo>
                    <a:pt x="69850" y="65841"/>
                    <a:pt x="69850" y="65841"/>
                    <a:pt x="69850" y="34237"/>
                  </a:cubicBezTo>
                  <a:cubicBezTo>
                    <a:pt x="69850" y="15802"/>
                    <a:pt x="84317" y="0"/>
                    <a:pt x="102729" y="0"/>
                  </a:cubicBezTo>
                  <a:close/>
                </a:path>
              </a:pathLst>
            </a:custGeom>
            <a:solidFill>
              <a:schemeClr val="bg1"/>
            </a:solidFill>
            <a:ln>
              <a:noFill/>
            </a:ln>
          </p:spPr>
          <p:txBody>
            <a:bodyPr anchor="ctr"/>
            <a:lstStyle/>
            <a:p>
              <a:pPr algn="ctr"/>
              <a:endParaRPr>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endParaRPr>
            </a:p>
          </p:txBody>
        </p:sp>
        <p:sp>
          <p:nvSpPr>
            <p:cNvPr id="23" name="îṥļîḑé-任意多边形: 形状 36"/>
            <p:cNvSpPr/>
            <p:nvPr/>
          </p:nvSpPr>
          <p:spPr bwMode="auto">
            <a:xfrm>
              <a:off x="7078668" y="3199720"/>
              <a:ext cx="448965" cy="379408"/>
            </a:xfrm>
            <a:custGeom>
              <a:avLst/>
              <a:gdLst>
                <a:gd name="connsiteX0" fmla="*/ 46038 w 338138"/>
                <a:gd name="connsiteY0" fmla="*/ 261938 h 285751"/>
                <a:gd name="connsiteX1" fmla="*/ 38100 w 338138"/>
                <a:gd name="connsiteY1" fmla="*/ 270670 h 285751"/>
                <a:gd name="connsiteX2" fmla="*/ 46038 w 338138"/>
                <a:gd name="connsiteY2" fmla="*/ 279402 h 285751"/>
                <a:gd name="connsiteX3" fmla="*/ 53976 w 338138"/>
                <a:gd name="connsiteY3" fmla="*/ 270670 h 285751"/>
                <a:gd name="connsiteX4" fmla="*/ 46038 w 338138"/>
                <a:gd name="connsiteY4" fmla="*/ 261938 h 285751"/>
                <a:gd name="connsiteX5" fmla="*/ 288131 w 338138"/>
                <a:gd name="connsiteY5" fmla="*/ 184150 h 285751"/>
                <a:gd name="connsiteX6" fmla="*/ 277812 w 338138"/>
                <a:gd name="connsiteY6" fmla="*/ 194469 h 285751"/>
                <a:gd name="connsiteX7" fmla="*/ 288131 w 338138"/>
                <a:gd name="connsiteY7" fmla="*/ 204788 h 285751"/>
                <a:gd name="connsiteX8" fmla="*/ 298450 w 338138"/>
                <a:gd name="connsiteY8" fmla="*/ 194469 h 285751"/>
                <a:gd name="connsiteX9" fmla="*/ 288131 w 338138"/>
                <a:gd name="connsiteY9" fmla="*/ 184150 h 285751"/>
                <a:gd name="connsiteX10" fmla="*/ 19050 w 338138"/>
                <a:gd name="connsiteY10" fmla="*/ 165100 h 285751"/>
                <a:gd name="connsiteX11" fmla="*/ 19050 w 338138"/>
                <a:gd name="connsiteY11" fmla="*/ 242888 h 285751"/>
                <a:gd name="connsiteX12" fmla="*/ 73025 w 338138"/>
                <a:gd name="connsiteY12" fmla="*/ 242888 h 285751"/>
                <a:gd name="connsiteX13" fmla="*/ 73025 w 338138"/>
                <a:gd name="connsiteY13" fmla="*/ 165100 h 285751"/>
                <a:gd name="connsiteX14" fmla="*/ 12010 w 338138"/>
                <a:gd name="connsiteY14" fmla="*/ 141288 h 285751"/>
                <a:gd name="connsiteX15" fmla="*/ 81400 w 338138"/>
                <a:gd name="connsiteY15" fmla="*/ 141288 h 285751"/>
                <a:gd name="connsiteX16" fmla="*/ 92075 w 338138"/>
                <a:gd name="connsiteY16" fmla="*/ 153107 h 285751"/>
                <a:gd name="connsiteX17" fmla="*/ 92075 w 338138"/>
                <a:gd name="connsiteY17" fmla="*/ 273932 h 285751"/>
                <a:gd name="connsiteX18" fmla="*/ 81400 w 338138"/>
                <a:gd name="connsiteY18" fmla="*/ 285751 h 285751"/>
                <a:gd name="connsiteX19" fmla="*/ 12010 w 338138"/>
                <a:gd name="connsiteY19" fmla="*/ 285751 h 285751"/>
                <a:gd name="connsiteX20" fmla="*/ 0 w 338138"/>
                <a:gd name="connsiteY20" fmla="*/ 273932 h 285751"/>
                <a:gd name="connsiteX21" fmla="*/ 0 w 338138"/>
                <a:gd name="connsiteY21" fmla="*/ 153107 h 285751"/>
                <a:gd name="connsiteX22" fmla="*/ 12010 w 338138"/>
                <a:gd name="connsiteY22" fmla="*/ 141288 h 285751"/>
                <a:gd name="connsiteX23" fmla="*/ 55002 w 338138"/>
                <a:gd name="connsiteY23" fmla="*/ 82550 h 285751"/>
                <a:gd name="connsiteX24" fmla="*/ 175185 w 338138"/>
                <a:gd name="connsiteY24" fmla="*/ 82550 h 285751"/>
                <a:gd name="connsiteX25" fmla="*/ 193675 w 338138"/>
                <a:gd name="connsiteY25" fmla="*/ 99703 h 285751"/>
                <a:gd name="connsiteX26" fmla="*/ 193675 w 338138"/>
                <a:gd name="connsiteY26" fmla="*/ 268597 h 285751"/>
                <a:gd name="connsiteX27" fmla="*/ 175185 w 338138"/>
                <a:gd name="connsiteY27" fmla="*/ 285750 h 285751"/>
                <a:gd name="connsiteX28" fmla="*/ 107830 w 338138"/>
                <a:gd name="connsiteY28" fmla="*/ 285750 h 285751"/>
                <a:gd name="connsiteX29" fmla="*/ 109151 w 338138"/>
                <a:gd name="connsiteY29" fmla="*/ 276514 h 285751"/>
                <a:gd name="connsiteX30" fmla="*/ 109151 w 338138"/>
                <a:gd name="connsiteY30" fmla="*/ 273875 h 285751"/>
                <a:gd name="connsiteX31" fmla="*/ 115754 w 338138"/>
                <a:gd name="connsiteY31" fmla="*/ 275194 h 285751"/>
                <a:gd name="connsiteX32" fmla="*/ 124999 w 338138"/>
                <a:gd name="connsiteY32" fmla="*/ 264639 h 285751"/>
                <a:gd name="connsiteX33" fmla="*/ 115754 w 338138"/>
                <a:gd name="connsiteY33" fmla="*/ 254083 h 285751"/>
                <a:gd name="connsiteX34" fmla="*/ 109151 w 338138"/>
                <a:gd name="connsiteY34" fmla="*/ 256722 h 285751"/>
                <a:gd name="connsiteX35" fmla="*/ 109151 w 338138"/>
                <a:gd name="connsiteY35" fmla="*/ 235610 h 285751"/>
                <a:gd name="connsiteX36" fmla="*/ 168582 w 338138"/>
                <a:gd name="connsiteY36" fmla="*/ 235610 h 285751"/>
                <a:gd name="connsiteX37" fmla="*/ 168582 w 338138"/>
                <a:gd name="connsiteY37" fmla="*/ 110259 h 285751"/>
                <a:gd name="connsiteX38" fmla="*/ 61606 w 338138"/>
                <a:gd name="connsiteY38" fmla="*/ 110259 h 285751"/>
                <a:gd name="connsiteX39" fmla="*/ 61606 w 338138"/>
                <a:gd name="connsiteY39" fmla="*/ 126093 h 285751"/>
                <a:gd name="connsiteX40" fmla="*/ 36512 w 338138"/>
                <a:gd name="connsiteY40" fmla="*/ 126093 h 285751"/>
                <a:gd name="connsiteX41" fmla="*/ 36512 w 338138"/>
                <a:gd name="connsiteY41" fmla="*/ 99703 h 285751"/>
                <a:gd name="connsiteX42" fmla="*/ 55002 w 338138"/>
                <a:gd name="connsiteY42" fmla="*/ 82550 h 285751"/>
                <a:gd name="connsiteX43" fmla="*/ 102729 w 338138"/>
                <a:gd name="connsiteY43" fmla="*/ 0 h 285751"/>
                <a:gd name="connsiteX44" fmla="*/ 305260 w 338138"/>
                <a:gd name="connsiteY44" fmla="*/ 0 h 285751"/>
                <a:gd name="connsiteX45" fmla="*/ 338138 w 338138"/>
                <a:gd name="connsiteY45" fmla="*/ 34237 h 285751"/>
                <a:gd name="connsiteX46" fmla="*/ 338138 w 338138"/>
                <a:gd name="connsiteY46" fmla="*/ 188306 h 285751"/>
                <a:gd name="connsiteX47" fmla="*/ 305260 w 338138"/>
                <a:gd name="connsiteY47" fmla="*/ 221226 h 285751"/>
                <a:gd name="connsiteX48" fmla="*/ 234242 w 338138"/>
                <a:gd name="connsiteY48" fmla="*/ 221226 h 285751"/>
                <a:gd name="connsiteX49" fmla="*/ 234242 w 338138"/>
                <a:gd name="connsiteY49" fmla="*/ 243612 h 285751"/>
                <a:gd name="connsiteX50" fmla="*/ 265806 w 338138"/>
                <a:gd name="connsiteY50" fmla="*/ 243612 h 285751"/>
                <a:gd name="connsiteX51" fmla="*/ 277642 w 338138"/>
                <a:gd name="connsiteY51" fmla="*/ 256780 h 285751"/>
                <a:gd name="connsiteX52" fmla="*/ 277642 w 338138"/>
                <a:gd name="connsiteY52" fmla="*/ 272582 h 285751"/>
                <a:gd name="connsiteX53" fmla="*/ 265806 w 338138"/>
                <a:gd name="connsiteY53" fmla="*/ 285750 h 285751"/>
                <a:gd name="connsiteX54" fmla="*/ 205309 w 338138"/>
                <a:gd name="connsiteY54" fmla="*/ 285750 h 285751"/>
                <a:gd name="connsiteX55" fmla="*/ 210570 w 338138"/>
                <a:gd name="connsiteY55" fmla="*/ 269948 h 285751"/>
                <a:gd name="connsiteX56" fmla="*/ 210570 w 338138"/>
                <a:gd name="connsiteY56" fmla="*/ 213325 h 285751"/>
                <a:gd name="connsiteX57" fmla="*/ 210570 w 338138"/>
                <a:gd name="connsiteY57" fmla="*/ 172504 h 285751"/>
                <a:gd name="connsiteX58" fmla="*/ 296054 w 338138"/>
                <a:gd name="connsiteY58" fmla="*/ 172504 h 285751"/>
                <a:gd name="connsiteX59" fmla="*/ 309205 w 338138"/>
                <a:gd name="connsiteY59" fmla="*/ 159335 h 285751"/>
                <a:gd name="connsiteX60" fmla="*/ 309205 w 338138"/>
                <a:gd name="connsiteY60" fmla="*/ 39504 h 285751"/>
                <a:gd name="connsiteX61" fmla="*/ 296054 w 338138"/>
                <a:gd name="connsiteY61" fmla="*/ 27653 h 285751"/>
                <a:gd name="connsiteX62" fmla="*/ 110620 w 338138"/>
                <a:gd name="connsiteY62" fmla="*/ 27653 h 285751"/>
                <a:gd name="connsiteX63" fmla="*/ 98783 w 338138"/>
                <a:gd name="connsiteY63" fmla="*/ 39504 h 285751"/>
                <a:gd name="connsiteX64" fmla="*/ 98783 w 338138"/>
                <a:gd name="connsiteY64" fmla="*/ 65841 h 285751"/>
                <a:gd name="connsiteX65" fmla="*/ 69850 w 338138"/>
                <a:gd name="connsiteY65" fmla="*/ 65841 h 285751"/>
                <a:gd name="connsiteX66" fmla="*/ 69850 w 338138"/>
                <a:gd name="connsiteY66" fmla="*/ 34237 h 285751"/>
                <a:gd name="connsiteX67" fmla="*/ 102729 w 338138"/>
                <a:gd name="connsiteY67" fmla="*/ 0 h 285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38138" h="285751">
                  <a:moveTo>
                    <a:pt x="46038" y="261938"/>
                  </a:moveTo>
                  <a:cubicBezTo>
                    <a:pt x="41654" y="261938"/>
                    <a:pt x="38100" y="265847"/>
                    <a:pt x="38100" y="270670"/>
                  </a:cubicBezTo>
                  <a:cubicBezTo>
                    <a:pt x="38100" y="275493"/>
                    <a:pt x="41654" y="279402"/>
                    <a:pt x="46038" y="279402"/>
                  </a:cubicBezTo>
                  <a:cubicBezTo>
                    <a:pt x="50422" y="279402"/>
                    <a:pt x="53976" y="275493"/>
                    <a:pt x="53976" y="270670"/>
                  </a:cubicBezTo>
                  <a:cubicBezTo>
                    <a:pt x="53976" y="265847"/>
                    <a:pt x="50422" y="261938"/>
                    <a:pt x="46038" y="261938"/>
                  </a:cubicBezTo>
                  <a:close/>
                  <a:moveTo>
                    <a:pt x="288131" y="184150"/>
                  </a:moveTo>
                  <a:cubicBezTo>
                    <a:pt x="282432" y="184150"/>
                    <a:pt x="277812" y="188770"/>
                    <a:pt x="277812" y="194469"/>
                  </a:cubicBezTo>
                  <a:cubicBezTo>
                    <a:pt x="277812" y="200168"/>
                    <a:pt x="282432" y="204788"/>
                    <a:pt x="288131" y="204788"/>
                  </a:cubicBezTo>
                  <a:cubicBezTo>
                    <a:pt x="293830" y="204788"/>
                    <a:pt x="298450" y="200168"/>
                    <a:pt x="298450" y="194469"/>
                  </a:cubicBezTo>
                  <a:cubicBezTo>
                    <a:pt x="298450" y="188770"/>
                    <a:pt x="293830" y="184150"/>
                    <a:pt x="288131" y="184150"/>
                  </a:cubicBezTo>
                  <a:close/>
                  <a:moveTo>
                    <a:pt x="19050" y="165100"/>
                  </a:moveTo>
                  <a:lnTo>
                    <a:pt x="19050" y="242888"/>
                  </a:lnTo>
                  <a:lnTo>
                    <a:pt x="73025" y="242888"/>
                  </a:lnTo>
                  <a:lnTo>
                    <a:pt x="73025" y="165100"/>
                  </a:lnTo>
                  <a:close/>
                  <a:moveTo>
                    <a:pt x="12010" y="141288"/>
                  </a:moveTo>
                  <a:cubicBezTo>
                    <a:pt x="12010" y="141288"/>
                    <a:pt x="12010" y="141288"/>
                    <a:pt x="81400" y="141288"/>
                  </a:cubicBezTo>
                  <a:cubicBezTo>
                    <a:pt x="86738" y="141288"/>
                    <a:pt x="92075" y="146541"/>
                    <a:pt x="92075" y="153107"/>
                  </a:cubicBezTo>
                  <a:cubicBezTo>
                    <a:pt x="92075" y="153107"/>
                    <a:pt x="92075" y="153107"/>
                    <a:pt x="92075" y="273932"/>
                  </a:cubicBezTo>
                  <a:cubicBezTo>
                    <a:pt x="92075" y="280498"/>
                    <a:pt x="86738" y="285751"/>
                    <a:pt x="81400" y="285751"/>
                  </a:cubicBezTo>
                  <a:cubicBezTo>
                    <a:pt x="81400" y="285751"/>
                    <a:pt x="81400" y="285751"/>
                    <a:pt x="12010" y="285751"/>
                  </a:cubicBezTo>
                  <a:cubicBezTo>
                    <a:pt x="5337" y="285751"/>
                    <a:pt x="0" y="280498"/>
                    <a:pt x="0" y="273932"/>
                  </a:cubicBezTo>
                  <a:cubicBezTo>
                    <a:pt x="0" y="273932"/>
                    <a:pt x="0" y="273932"/>
                    <a:pt x="0" y="153107"/>
                  </a:cubicBezTo>
                  <a:cubicBezTo>
                    <a:pt x="0" y="146541"/>
                    <a:pt x="5337" y="141288"/>
                    <a:pt x="12010" y="141288"/>
                  </a:cubicBezTo>
                  <a:close/>
                  <a:moveTo>
                    <a:pt x="55002" y="82550"/>
                  </a:moveTo>
                  <a:cubicBezTo>
                    <a:pt x="55002" y="82550"/>
                    <a:pt x="55002" y="82550"/>
                    <a:pt x="175185" y="82550"/>
                  </a:cubicBezTo>
                  <a:cubicBezTo>
                    <a:pt x="185751" y="82550"/>
                    <a:pt x="193675" y="90467"/>
                    <a:pt x="193675" y="99703"/>
                  </a:cubicBezTo>
                  <a:cubicBezTo>
                    <a:pt x="193675" y="99703"/>
                    <a:pt x="193675" y="99703"/>
                    <a:pt x="193675" y="268597"/>
                  </a:cubicBezTo>
                  <a:cubicBezTo>
                    <a:pt x="193675" y="277833"/>
                    <a:pt x="185751" y="285750"/>
                    <a:pt x="175185" y="285750"/>
                  </a:cubicBezTo>
                  <a:cubicBezTo>
                    <a:pt x="175185" y="285750"/>
                    <a:pt x="175185" y="285750"/>
                    <a:pt x="107830" y="285750"/>
                  </a:cubicBezTo>
                  <a:cubicBezTo>
                    <a:pt x="109151" y="283111"/>
                    <a:pt x="109151" y="280472"/>
                    <a:pt x="109151" y="276514"/>
                  </a:cubicBezTo>
                  <a:cubicBezTo>
                    <a:pt x="109151" y="276514"/>
                    <a:pt x="109151" y="276514"/>
                    <a:pt x="109151" y="273875"/>
                  </a:cubicBezTo>
                  <a:cubicBezTo>
                    <a:pt x="110471" y="273875"/>
                    <a:pt x="113113" y="275194"/>
                    <a:pt x="115754" y="275194"/>
                  </a:cubicBezTo>
                  <a:cubicBezTo>
                    <a:pt x="121037" y="275194"/>
                    <a:pt x="124999" y="271236"/>
                    <a:pt x="124999" y="264639"/>
                  </a:cubicBezTo>
                  <a:cubicBezTo>
                    <a:pt x="124999" y="259361"/>
                    <a:pt x="121037" y="254083"/>
                    <a:pt x="115754" y="254083"/>
                  </a:cubicBezTo>
                  <a:cubicBezTo>
                    <a:pt x="113113" y="254083"/>
                    <a:pt x="110471" y="255402"/>
                    <a:pt x="109151" y="256722"/>
                  </a:cubicBezTo>
                  <a:cubicBezTo>
                    <a:pt x="109151" y="256722"/>
                    <a:pt x="109151" y="256722"/>
                    <a:pt x="109151" y="235610"/>
                  </a:cubicBezTo>
                  <a:cubicBezTo>
                    <a:pt x="109151" y="235610"/>
                    <a:pt x="109151" y="235610"/>
                    <a:pt x="168582" y="235610"/>
                  </a:cubicBezTo>
                  <a:cubicBezTo>
                    <a:pt x="168582" y="235610"/>
                    <a:pt x="168582" y="235610"/>
                    <a:pt x="168582" y="110259"/>
                  </a:cubicBezTo>
                  <a:cubicBezTo>
                    <a:pt x="168582" y="110259"/>
                    <a:pt x="168582" y="110259"/>
                    <a:pt x="61606" y="110259"/>
                  </a:cubicBezTo>
                  <a:cubicBezTo>
                    <a:pt x="61606" y="110259"/>
                    <a:pt x="61606" y="110259"/>
                    <a:pt x="61606" y="126093"/>
                  </a:cubicBezTo>
                  <a:cubicBezTo>
                    <a:pt x="61606" y="126093"/>
                    <a:pt x="61606" y="126093"/>
                    <a:pt x="36512" y="126093"/>
                  </a:cubicBezTo>
                  <a:cubicBezTo>
                    <a:pt x="36512" y="126093"/>
                    <a:pt x="36512" y="126093"/>
                    <a:pt x="36512" y="99703"/>
                  </a:cubicBezTo>
                  <a:cubicBezTo>
                    <a:pt x="36512" y="90467"/>
                    <a:pt x="45757" y="82550"/>
                    <a:pt x="55002" y="82550"/>
                  </a:cubicBezTo>
                  <a:close/>
                  <a:moveTo>
                    <a:pt x="102729" y="0"/>
                  </a:moveTo>
                  <a:cubicBezTo>
                    <a:pt x="102729" y="0"/>
                    <a:pt x="102729" y="0"/>
                    <a:pt x="305260" y="0"/>
                  </a:cubicBezTo>
                  <a:cubicBezTo>
                    <a:pt x="323672" y="0"/>
                    <a:pt x="338138" y="15802"/>
                    <a:pt x="338138" y="34237"/>
                  </a:cubicBezTo>
                  <a:cubicBezTo>
                    <a:pt x="338138" y="34237"/>
                    <a:pt x="338138" y="34237"/>
                    <a:pt x="338138" y="188306"/>
                  </a:cubicBezTo>
                  <a:cubicBezTo>
                    <a:pt x="338138" y="206741"/>
                    <a:pt x="323672" y="221226"/>
                    <a:pt x="305260" y="221226"/>
                  </a:cubicBezTo>
                  <a:cubicBezTo>
                    <a:pt x="305260" y="221226"/>
                    <a:pt x="305260" y="221226"/>
                    <a:pt x="234242" y="221226"/>
                  </a:cubicBezTo>
                  <a:cubicBezTo>
                    <a:pt x="234242" y="221226"/>
                    <a:pt x="234242" y="221226"/>
                    <a:pt x="234242" y="243612"/>
                  </a:cubicBezTo>
                  <a:cubicBezTo>
                    <a:pt x="234242" y="243612"/>
                    <a:pt x="234242" y="243612"/>
                    <a:pt x="265806" y="243612"/>
                  </a:cubicBezTo>
                  <a:cubicBezTo>
                    <a:pt x="272381" y="243612"/>
                    <a:pt x="277642" y="250196"/>
                    <a:pt x="277642" y="256780"/>
                  </a:cubicBezTo>
                  <a:cubicBezTo>
                    <a:pt x="277642" y="256780"/>
                    <a:pt x="277642" y="256780"/>
                    <a:pt x="277642" y="272582"/>
                  </a:cubicBezTo>
                  <a:cubicBezTo>
                    <a:pt x="277642" y="280483"/>
                    <a:pt x="272381" y="285750"/>
                    <a:pt x="265806" y="285750"/>
                  </a:cubicBezTo>
                  <a:cubicBezTo>
                    <a:pt x="265806" y="285750"/>
                    <a:pt x="265806" y="285750"/>
                    <a:pt x="205309" y="285750"/>
                  </a:cubicBezTo>
                  <a:cubicBezTo>
                    <a:pt x="207940" y="280483"/>
                    <a:pt x="209255" y="275216"/>
                    <a:pt x="210570" y="269948"/>
                  </a:cubicBezTo>
                  <a:cubicBezTo>
                    <a:pt x="210570" y="268632"/>
                    <a:pt x="210570" y="213325"/>
                    <a:pt x="210570" y="213325"/>
                  </a:cubicBezTo>
                  <a:cubicBezTo>
                    <a:pt x="210570" y="213325"/>
                    <a:pt x="210570" y="213325"/>
                    <a:pt x="210570" y="172504"/>
                  </a:cubicBezTo>
                  <a:cubicBezTo>
                    <a:pt x="210570" y="172504"/>
                    <a:pt x="210570" y="172504"/>
                    <a:pt x="296054" y="172504"/>
                  </a:cubicBezTo>
                  <a:cubicBezTo>
                    <a:pt x="303945" y="172504"/>
                    <a:pt x="309205" y="165920"/>
                    <a:pt x="309205" y="159335"/>
                  </a:cubicBezTo>
                  <a:cubicBezTo>
                    <a:pt x="309205" y="159335"/>
                    <a:pt x="309205" y="159335"/>
                    <a:pt x="309205" y="39504"/>
                  </a:cubicBezTo>
                  <a:cubicBezTo>
                    <a:pt x="309205" y="32920"/>
                    <a:pt x="303945" y="27653"/>
                    <a:pt x="296054" y="27653"/>
                  </a:cubicBezTo>
                  <a:cubicBezTo>
                    <a:pt x="296054" y="27653"/>
                    <a:pt x="296054" y="27653"/>
                    <a:pt x="110620" y="27653"/>
                  </a:cubicBezTo>
                  <a:cubicBezTo>
                    <a:pt x="104044" y="27653"/>
                    <a:pt x="98783" y="32920"/>
                    <a:pt x="98783" y="39504"/>
                  </a:cubicBezTo>
                  <a:cubicBezTo>
                    <a:pt x="98783" y="39504"/>
                    <a:pt x="98783" y="39504"/>
                    <a:pt x="98783" y="65841"/>
                  </a:cubicBezTo>
                  <a:cubicBezTo>
                    <a:pt x="98783" y="65841"/>
                    <a:pt x="98783" y="65841"/>
                    <a:pt x="69850" y="65841"/>
                  </a:cubicBezTo>
                  <a:cubicBezTo>
                    <a:pt x="69850" y="65841"/>
                    <a:pt x="69850" y="65841"/>
                    <a:pt x="69850" y="34237"/>
                  </a:cubicBezTo>
                  <a:cubicBezTo>
                    <a:pt x="69850" y="15802"/>
                    <a:pt x="84317" y="0"/>
                    <a:pt x="102729" y="0"/>
                  </a:cubicBezTo>
                  <a:close/>
                </a:path>
              </a:pathLst>
            </a:custGeom>
            <a:solidFill>
              <a:schemeClr val="bg1"/>
            </a:solidFill>
            <a:ln>
              <a:noFill/>
            </a:ln>
          </p:spPr>
          <p:txBody>
            <a:bodyPr anchor="ctr"/>
            <a:lstStyle/>
            <a:p>
              <a:pPr algn="ctr"/>
              <a:endParaRPr>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endParaRPr>
            </a:p>
          </p:txBody>
        </p:sp>
        <p:sp>
          <p:nvSpPr>
            <p:cNvPr id="28" name="îṥļîḑé-矩形: 圆角 41"/>
            <p:cNvSpPr/>
            <p:nvPr/>
          </p:nvSpPr>
          <p:spPr>
            <a:xfrm>
              <a:off x="4915357" y="1896956"/>
              <a:ext cx="2374906" cy="724415"/>
            </a:xfrm>
            <a:prstGeom prst="roundRect">
              <a:avLst>
                <a:gd name="adj" fmla="val 24861"/>
              </a:avLst>
            </a:prstGeom>
            <a:solidFill>
              <a:srgbClr val="50717F"/>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lvl="0" algn="ctr" defTabSz="913765">
                <a:spcBef>
                  <a:spcPct val="0"/>
                </a:spcBef>
                <a:defRPr/>
              </a:pPr>
              <a:r>
                <a:rPr lang="zh-CN" altLang="en-US" sz="2400" b="1" dirty="0">
                  <a:solidFill>
                    <a:schemeClr val="bg1"/>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rPr>
                <a:t>标题文本预设</a:t>
              </a:r>
              <a:endParaRPr lang="zh-CN" altLang="en-US" sz="2400" b="1" dirty="0">
                <a:solidFill>
                  <a:schemeClr val="bg1"/>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3000">
        <p15:prstTrans prst="airplan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24"/>
                                        </p:tgtEl>
                                        <p:attrNameLst>
                                          <p:attrName>style.visibility</p:attrName>
                                        </p:attrNameLst>
                                      </p:cBhvr>
                                      <p:to>
                                        <p:strVal val="visible"/>
                                      </p:to>
                                    </p:set>
                                    <p:anim calcmode="lin" valueType="num">
                                      <p:cBhvr additive="base">
                                        <p:cTn id="12" dur="500" fill="hold"/>
                                        <p:tgtEl>
                                          <p:spTgt spid="24"/>
                                        </p:tgtEl>
                                        <p:attrNameLst>
                                          <p:attrName>ppt_x</p:attrName>
                                        </p:attrNameLst>
                                      </p:cBhvr>
                                      <p:tavLst>
                                        <p:tav tm="0">
                                          <p:val>
                                            <p:strVal val="#ppt_x"/>
                                          </p:val>
                                        </p:tav>
                                        <p:tav tm="100000">
                                          <p:val>
                                            <p:strVal val="#ppt_x"/>
                                          </p:val>
                                        </p:tav>
                                      </p:tavLst>
                                    </p:anim>
                                    <p:anim calcmode="lin" valueType="num">
                                      <p:cBhvr additive="base">
                                        <p:cTn id="13" dur="500" fill="hold"/>
                                        <p:tgtEl>
                                          <p:spTgt spid="24"/>
                                        </p:tgtEl>
                                        <p:attrNameLst>
                                          <p:attrName>ppt_y</p:attrName>
                                        </p:attrNameLst>
                                      </p:cBhvr>
                                      <p:tavLst>
                                        <p:tav tm="0">
                                          <p:val>
                                            <p:strVal val="1+#ppt_h/2"/>
                                          </p:val>
                                        </p:tav>
                                        <p:tav tm="100000">
                                          <p:val>
                                            <p:strVal val="#ppt_y"/>
                                          </p:val>
                                        </p:tav>
                                      </p:tavLst>
                                    </p:anim>
                                  </p:childTnLst>
                                </p:cTn>
                              </p:par>
                              <p:par>
                                <p:cTn id="14" presetID="2" presetClass="entr" presetSubtype="4" fill="hold" nodeType="withEffect">
                                  <p:stCondLst>
                                    <p:cond delay="0"/>
                                  </p:stCondLst>
                                  <p:childTnLst>
                                    <p:set>
                                      <p:cBhvr>
                                        <p:cTn id="15" dur="1" fill="hold">
                                          <p:stCondLst>
                                            <p:cond delay="0"/>
                                          </p:stCondLst>
                                        </p:cTn>
                                        <p:tgtEl>
                                          <p:spTgt spid="25"/>
                                        </p:tgtEl>
                                        <p:attrNameLst>
                                          <p:attrName>style.visibility</p:attrName>
                                        </p:attrNameLst>
                                      </p:cBhvr>
                                      <p:to>
                                        <p:strVal val="visible"/>
                                      </p:to>
                                    </p:set>
                                    <p:anim calcmode="lin" valueType="num">
                                      <p:cBhvr additive="base">
                                        <p:cTn id="16" dur="500" fill="hold"/>
                                        <p:tgtEl>
                                          <p:spTgt spid="25"/>
                                        </p:tgtEl>
                                        <p:attrNameLst>
                                          <p:attrName>ppt_x</p:attrName>
                                        </p:attrNameLst>
                                      </p:cBhvr>
                                      <p:tavLst>
                                        <p:tav tm="0">
                                          <p:val>
                                            <p:strVal val="#ppt_x"/>
                                          </p:val>
                                        </p:tav>
                                        <p:tav tm="100000">
                                          <p:val>
                                            <p:strVal val="#ppt_x"/>
                                          </p:val>
                                        </p:tav>
                                      </p:tavLst>
                                    </p:anim>
                                    <p:anim calcmode="lin" valueType="num">
                                      <p:cBhvr additive="base">
                                        <p:cTn id="17" dur="500" fill="hold"/>
                                        <p:tgtEl>
                                          <p:spTgt spid="25"/>
                                        </p:tgtEl>
                                        <p:attrNameLst>
                                          <p:attrName>ppt_y</p:attrName>
                                        </p:attrNameLst>
                                      </p:cBhvr>
                                      <p:tavLst>
                                        <p:tav tm="0">
                                          <p:val>
                                            <p:strVal val="1+#ppt_h/2"/>
                                          </p:val>
                                        </p:tav>
                                        <p:tav tm="100000">
                                          <p:val>
                                            <p:strVal val="#ppt_y"/>
                                          </p:val>
                                        </p:tav>
                                      </p:tavLst>
                                    </p:anim>
                                  </p:childTnLst>
                                </p:cTn>
                              </p:par>
                              <p:par>
                                <p:cTn id="18" presetID="2" presetClass="entr" presetSubtype="4" fill="hold" nodeType="withEffect">
                                  <p:stCondLst>
                                    <p:cond delay="0"/>
                                  </p:stCondLst>
                                  <p:childTnLst>
                                    <p:set>
                                      <p:cBhvr>
                                        <p:cTn id="19" dur="1" fill="hold">
                                          <p:stCondLst>
                                            <p:cond delay="0"/>
                                          </p:stCondLst>
                                        </p:cTn>
                                        <p:tgtEl>
                                          <p:spTgt spid="26"/>
                                        </p:tgtEl>
                                        <p:attrNameLst>
                                          <p:attrName>style.visibility</p:attrName>
                                        </p:attrNameLst>
                                      </p:cBhvr>
                                      <p:to>
                                        <p:strVal val="visible"/>
                                      </p:to>
                                    </p:set>
                                    <p:anim calcmode="lin" valueType="num">
                                      <p:cBhvr additive="base">
                                        <p:cTn id="20" dur="500" fill="hold"/>
                                        <p:tgtEl>
                                          <p:spTgt spid="26"/>
                                        </p:tgtEl>
                                        <p:attrNameLst>
                                          <p:attrName>ppt_x</p:attrName>
                                        </p:attrNameLst>
                                      </p:cBhvr>
                                      <p:tavLst>
                                        <p:tav tm="0">
                                          <p:val>
                                            <p:strVal val="#ppt_x"/>
                                          </p:val>
                                        </p:tav>
                                        <p:tav tm="100000">
                                          <p:val>
                                            <p:strVal val="#ppt_x"/>
                                          </p:val>
                                        </p:tav>
                                      </p:tavLst>
                                    </p:anim>
                                    <p:anim calcmode="lin" valueType="num">
                                      <p:cBhvr additive="base">
                                        <p:cTn id="21" dur="500" fill="hold"/>
                                        <p:tgtEl>
                                          <p:spTgt spid="26"/>
                                        </p:tgtEl>
                                        <p:attrNameLst>
                                          <p:attrName>ppt_y</p:attrName>
                                        </p:attrNameLst>
                                      </p:cBhvr>
                                      <p:tavLst>
                                        <p:tav tm="0">
                                          <p:val>
                                            <p:strVal val="1+#ppt_h/2"/>
                                          </p:val>
                                        </p:tav>
                                        <p:tav tm="100000">
                                          <p:val>
                                            <p:strVal val="#ppt_y"/>
                                          </p:val>
                                        </p:tav>
                                      </p:tavLst>
                                    </p:anim>
                                  </p:childTnLst>
                                </p:cTn>
                              </p:par>
                              <p:par>
                                <p:cTn id="22" presetID="2" presetClass="entr" presetSubtype="4" fill="hold" nodeType="withEffect">
                                  <p:stCondLst>
                                    <p:cond delay="0"/>
                                  </p:stCondLst>
                                  <p:childTnLst>
                                    <p:set>
                                      <p:cBhvr>
                                        <p:cTn id="23" dur="1" fill="hold">
                                          <p:stCondLst>
                                            <p:cond delay="0"/>
                                          </p:stCondLst>
                                        </p:cTn>
                                        <p:tgtEl>
                                          <p:spTgt spid="27"/>
                                        </p:tgtEl>
                                        <p:attrNameLst>
                                          <p:attrName>style.visibility</p:attrName>
                                        </p:attrNameLst>
                                      </p:cBhvr>
                                      <p:to>
                                        <p:strVal val="visible"/>
                                      </p:to>
                                    </p:set>
                                    <p:anim calcmode="lin" valueType="num">
                                      <p:cBhvr additive="base">
                                        <p:cTn id="24" dur="500" fill="hold"/>
                                        <p:tgtEl>
                                          <p:spTgt spid="27"/>
                                        </p:tgtEl>
                                        <p:attrNameLst>
                                          <p:attrName>ppt_x</p:attrName>
                                        </p:attrNameLst>
                                      </p:cBhvr>
                                      <p:tavLst>
                                        <p:tav tm="0">
                                          <p:val>
                                            <p:strVal val="#ppt_x"/>
                                          </p:val>
                                        </p:tav>
                                        <p:tav tm="100000">
                                          <p:val>
                                            <p:strVal val="#ppt_x"/>
                                          </p:val>
                                        </p:tav>
                                      </p:tavLst>
                                    </p:anim>
                                    <p:anim calcmode="lin" valueType="num">
                                      <p:cBhvr additive="base">
                                        <p:cTn id="25"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rotWithShape="1">
          <a:blip r:embed="rId1" cstate="print">
            <a:extLst>
              <a:ext uri="{28A0092B-C50C-407E-A947-70E740481C1C}">
                <a14:useLocalDpi xmlns:a14="http://schemas.microsoft.com/office/drawing/2010/main" val="0"/>
              </a:ext>
            </a:extLst>
          </a:blip>
          <a:srcRect/>
          <a:stretch>
            <a:fillRect/>
          </a:stretch>
        </p:blipFill>
        <p:spPr>
          <a:xfrm rot="16200000">
            <a:off x="2661436" y="-2666880"/>
            <a:ext cx="6869127" cy="12192003"/>
          </a:xfrm>
          <a:prstGeom prst="rect">
            <a:avLst/>
          </a:prstGeom>
        </p:spPr>
      </p:pic>
      <p:pic>
        <p:nvPicPr>
          <p:cNvPr id="12" name="图片 11"/>
          <p:cNvPicPr>
            <a:picLocks noChangeAspect="1"/>
          </p:cNvPicPr>
          <p:nvPr/>
        </p:nvPicPr>
        <p:blipFill rotWithShape="1">
          <a:blip r:embed="rId2" cstate="print">
            <a:extLst>
              <a:ext uri="{BEBA8EAE-BF5A-486C-A8C5-ECC9F3942E4B}">
                <a14:imgProps xmlns:a14="http://schemas.microsoft.com/office/drawing/2010/main">
                  <a14:imgLayer r:embed="rId3">
                    <a14:imgEffect>
                      <a14:saturation sat="33000"/>
                    </a14:imgEffect>
                  </a14:imgLayer>
                </a14:imgProps>
              </a:ext>
              <a:ext uri="{28A0092B-C50C-407E-A947-70E740481C1C}">
                <a14:useLocalDpi xmlns:a14="http://schemas.microsoft.com/office/drawing/2010/main" val="0"/>
              </a:ext>
            </a:extLst>
          </a:blip>
          <a:srcRect l="34767" t="24467"/>
          <a:stretch>
            <a:fillRect/>
          </a:stretch>
        </p:blipFill>
        <p:spPr>
          <a:xfrm flipH="1">
            <a:off x="309648" y="1677936"/>
            <a:ext cx="2982192" cy="5180064"/>
          </a:xfrm>
          <a:prstGeom prst="rect">
            <a:avLst/>
          </a:prstGeom>
        </p:spPr>
      </p:pic>
      <p:sp>
        <p:nvSpPr>
          <p:cNvPr id="2" name="MH_Title"/>
          <p:cNvSpPr/>
          <p:nvPr>
            <p:custDataLst>
              <p:tags r:id="rId4"/>
            </p:custDataLst>
          </p:nvPr>
        </p:nvSpPr>
        <p:spPr>
          <a:xfrm>
            <a:off x="4707738" y="2817160"/>
            <a:ext cx="7484262" cy="737389"/>
          </a:xfrm>
          <a:custGeom>
            <a:avLst/>
            <a:gdLst>
              <a:gd name="connsiteX0" fmla="*/ 0 w 5609212"/>
              <a:gd name="connsiteY0" fmla="*/ 0 h 504056"/>
              <a:gd name="connsiteX1" fmla="*/ 5609212 w 5609212"/>
              <a:gd name="connsiteY1" fmla="*/ 0 h 504056"/>
              <a:gd name="connsiteX2" fmla="*/ 5609212 w 5609212"/>
              <a:gd name="connsiteY2" fmla="*/ 504056 h 504056"/>
              <a:gd name="connsiteX3" fmla="*/ 0 w 5609212"/>
              <a:gd name="connsiteY3" fmla="*/ 504056 h 504056"/>
              <a:gd name="connsiteX4" fmla="*/ 0 w 5609212"/>
              <a:gd name="connsiteY4" fmla="*/ 0 h 504056"/>
              <a:gd name="connsiteX0-1" fmla="*/ 0 w 5609212"/>
              <a:gd name="connsiteY0-2" fmla="*/ 0 h 504056"/>
              <a:gd name="connsiteX1-3" fmla="*/ 5609212 w 5609212"/>
              <a:gd name="connsiteY1-4" fmla="*/ 0 h 504056"/>
              <a:gd name="connsiteX2-5" fmla="*/ 5609212 w 5609212"/>
              <a:gd name="connsiteY2-6" fmla="*/ 504056 h 504056"/>
              <a:gd name="connsiteX3-7" fmla="*/ 128954 w 5609212"/>
              <a:gd name="connsiteY3-8" fmla="*/ 504056 h 504056"/>
              <a:gd name="connsiteX4-9" fmla="*/ 0 w 5609212"/>
              <a:gd name="connsiteY4-10" fmla="*/ 0 h 50405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5609212" h="504056">
                <a:moveTo>
                  <a:pt x="0" y="0"/>
                </a:moveTo>
                <a:lnTo>
                  <a:pt x="5609212" y="0"/>
                </a:lnTo>
                <a:lnTo>
                  <a:pt x="5609212" y="504056"/>
                </a:lnTo>
                <a:lnTo>
                  <a:pt x="128954" y="504056"/>
                </a:lnTo>
                <a:lnTo>
                  <a:pt x="0" y="0"/>
                </a:lnTo>
                <a:close/>
              </a:path>
            </a:pathLst>
          </a:custGeom>
          <a:solidFill>
            <a:srgbClr val="5071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36000" numCol="1" spcCol="0" rtlCol="0" fromWordArt="0" anchor="ctr" anchorCtr="0" forceAA="0" compatLnSpc="1">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4000" b="1" spc="600" dirty="0">
                <a:solidFill>
                  <a:srgbClr val="FFFFFF"/>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荣誉奖励</a:t>
            </a:r>
            <a:endParaRPr kumimoji="0" lang="zh-CN" altLang="en-US" sz="4000" b="1" i="0" u="none" strike="noStrike" kern="1200" cap="none" spc="600" normalizeH="0" baseline="0" noProof="0" dirty="0">
              <a:ln>
                <a:noFill/>
              </a:ln>
              <a:solidFill>
                <a:srgbClr val="FFFFFF"/>
              </a:solidFill>
              <a:effectLst/>
              <a:uLnTx/>
              <a:uFillTx/>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 name="PA_MH_Others_1"/>
          <p:cNvSpPr txBox="1"/>
          <p:nvPr>
            <p:custDataLst>
              <p:tags r:id="rId5"/>
            </p:custDataLst>
          </p:nvPr>
        </p:nvSpPr>
        <p:spPr>
          <a:xfrm>
            <a:off x="4635538" y="2064840"/>
            <a:ext cx="2324157" cy="773189"/>
          </a:xfrm>
          <a:prstGeom prst="rect">
            <a:avLst/>
          </a:prstGeom>
          <a:noFill/>
        </p:spPr>
        <p:txBody>
          <a:bodyPr wrap="square" rtlCol="0">
            <a:normAutofit/>
          </a:body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en-US" altLang="zh-CN" sz="3200" b="1" i="0" u="none" strike="noStrike" kern="1200" cap="none" spc="0" normalizeH="0" baseline="0" noProof="0" dirty="0">
                <a:ln>
                  <a:noFill/>
                </a:ln>
                <a:solidFill>
                  <a:srgbClr val="FFFFFF"/>
                </a:solidFill>
                <a:effectLst/>
                <a:uLnTx/>
                <a:uFillTx/>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Chapter</a:t>
            </a:r>
            <a:endParaRPr kumimoji="0" lang="zh-CN" altLang="en-US" sz="3200" b="1" i="0" u="none" strike="noStrike" kern="1200" cap="none" spc="0" normalizeH="0" baseline="0" noProof="0" dirty="0">
              <a:ln>
                <a:noFill/>
              </a:ln>
              <a:solidFill>
                <a:srgbClr val="FFFFFF"/>
              </a:solidFill>
              <a:effectLst/>
              <a:uLnTx/>
              <a:uFillTx/>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4" name="PA_MH_Number"/>
          <p:cNvSpPr txBox="1"/>
          <p:nvPr>
            <p:custDataLst>
              <p:tags r:id="rId6"/>
            </p:custDataLst>
          </p:nvPr>
        </p:nvSpPr>
        <p:spPr>
          <a:xfrm>
            <a:off x="6959694" y="2005056"/>
            <a:ext cx="1574705" cy="773189"/>
          </a:xfrm>
          <a:prstGeom prst="rect">
            <a:avLst/>
          </a:prstGeom>
          <a:noFill/>
        </p:spPr>
        <p:txBody>
          <a:bodyPr wrap="square" rtlCol="0">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en-US" altLang="zh-CN" sz="4000" b="1" dirty="0">
                <a:solidFill>
                  <a:srgbClr val="FFFFFF"/>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3</a:t>
            </a:r>
            <a:endParaRPr kumimoji="0" lang="zh-CN" altLang="en-US" sz="4000" b="1" i="0" u="none" strike="noStrike" kern="1200" cap="none" spc="0" normalizeH="0" baseline="0" noProof="0" dirty="0">
              <a:ln>
                <a:noFill/>
              </a:ln>
              <a:solidFill>
                <a:srgbClr val="FFFFFF"/>
              </a:solidFill>
              <a:effectLst/>
              <a:uLnTx/>
              <a:uFillTx/>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0" name="MH_Title"/>
          <p:cNvSpPr txBox="1">
            <a:spLocks noChangeArrowheads="1"/>
          </p:cNvSpPr>
          <p:nvPr>
            <p:custDataLst>
              <p:tags r:id="rId7"/>
            </p:custDataLst>
          </p:nvPr>
        </p:nvSpPr>
        <p:spPr bwMode="auto">
          <a:xfrm>
            <a:off x="6232952" y="3992428"/>
            <a:ext cx="4433833" cy="161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t" anchorCtr="0">
            <a:normAutofit/>
          </a:bodyPr>
          <a:lstStyle>
            <a:defPPr>
              <a:defRPr lang="zh-CN"/>
            </a:defPPr>
            <a:lvl1pPr>
              <a:defRPr>
                <a:latin typeface="华文细黑" panose="02010600040101010101" pitchFamily="2" charset="-122"/>
                <a:ea typeface="华文细黑" panose="02010600040101010101" pitchFamily="2" charset="-122"/>
              </a:defRPr>
            </a:lvl1pPr>
            <a:lvl2pPr marL="742950" indent="-285750">
              <a:defRPr>
                <a:latin typeface="Arial Narrow" panose="020B0606020202030204" pitchFamily="34" charset="0"/>
                <a:ea typeface="宋体" panose="02010600030101010101" pitchFamily="2" charset="-122"/>
              </a:defRPr>
            </a:lvl2pPr>
            <a:lvl3pPr marL="1143000" indent="-228600">
              <a:defRPr>
                <a:latin typeface="Arial Narrow" panose="020B0606020202030204" pitchFamily="34" charset="0"/>
                <a:ea typeface="宋体" panose="02010600030101010101" pitchFamily="2" charset="-122"/>
              </a:defRPr>
            </a:lvl3pPr>
            <a:lvl4pPr marL="1600200" indent="-228600">
              <a:defRPr>
                <a:latin typeface="Arial Narrow" panose="020B0606020202030204" pitchFamily="34" charset="0"/>
                <a:ea typeface="宋体" panose="02010600030101010101" pitchFamily="2" charset="-122"/>
              </a:defRPr>
            </a:lvl4pPr>
            <a:lvl5pPr marL="2057400" indent="-228600">
              <a:defRPr>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latin typeface="Arial Narrow" panose="020B0606020202030204" pitchFamily="34" charset="0"/>
                <a:ea typeface="宋体" panose="02010600030101010101" pitchFamily="2" charset="-122"/>
              </a:defRPr>
            </a:lvl9p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rgbClr val="FFFFFF"/>
                </a:solidFill>
                <a:effectLst/>
                <a:uLnTx/>
                <a:uFillTx/>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点击此处更换文本，点击此处更换文本 ，点击此处更换文本，点击此处更换文本点击此处更换文本点击此处更换文本点击此处更换文本</a:t>
            </a:r>
            <a:endParaRPr kumimoji="0" lang="zh-CN" altLang="en-US" sz="1600" b="0" i="0" u="none" strike="noStrike" kern="1200" cap="none" spc="0" normalizeH="0" baseline="0" noProof="0" dirty="0">
              <a:ln>
                <a:noFill/>
              </a:ln>
              <a:solidFill>
                <a:srgbClr val="FFFFFF"/>
              </a:solidFill>
              <a:effectLst/>
              <a:uLnTx/>
              <a:uFillTx/>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3000">
        <p15:prstTrans prst="airplan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by="(-#ppt_w*2)" calcmode="lin" valueType="num">
                                      <p:cBhvr rctx="PPT">
                                        <p:cTn id="7" dur="500" autoRev="1" fill="hold">
                                          <p:stCondLst>
                                            <p:cond delay="0"/>
                                          </p:stCondLst>
                                        </p:cTn>
                                        <p:tgtEl>
                                          <p:spTgt spid="3"/>
                                        </p:tgtEl>
                                        <p:attrNameLst>
                                          <p:attrName>ppt_w</p:attrName>
                                        </p:attrNameLst>
                                      </p:cBhvr>
                                    </p:anim>
                                    <p:anim by="(#ppt_w*0.50)" calcmode="lin" valueType="num">
                                      <p:cBhvr>
                                        <p:cTn id="8" dur="500" decel="50000" autoRev="1" fill="hold">
                                          <p:stCondLst>
                                            <p:cond delay="0"/>
                                          </p:stCondLst>
                                        </p:cTn>
                                        <p:tgtEl>
                                          <p:spTgt spid="3"/>
                                        </p:tgtEl>
                                        <p:attrNameLst>
                                          <p:attrName>ppt_x</p:attrName>
                                        </p:attrNameLst>
                                      </p:cBhvr>
                                    </p:anim>
                                    <p:anim from="(-#ppt_h/2)" to="(#ppt_y)" calcmode="lin" valueType="num">
                                      <p:cBhvr>
                                        <p:cTn id="9" dur="1000" fill="hold">
                                          <p:stCondLst>
                                            <p:cond delay="0"/>
                                          </p:stCondLst>
                                        </p:cTn>
                                        <p:tgtEl>
                                          <p:spTgt spid="3"/>
                                        </p:tgtEl>
                                        <p:attrNameLst>
                                          <p:attrName>ppt_y</p:attrName>
                                        </p:attrNameLst>
                                      </p:cBhvr>
                                    </p:anim>
                                    <p:animRot by="21600000">
                                      <p:cBhvr>
                                        <p:cTn id="10" dur="1000" fill="hold">
                                          <p:stCondLst>
                                            <p:cond delay="0"/>
                                          </p:stCondLst>
                                        </p:cTn>
                                        <p:tgtEl>
                                          <p:spTgt spid="3"/>
                                        </p:tgtEl>
                                        <p:attrNameLst>
                                          <p:attrName>r</p:attrName>
                                        </p:attrNameLst>
                                      </p:cBhvr>
                                    </p:animRot>
                                  </p:childTnLst>
                                </p:cTn>
                              </p:par>
                              <p:par>
                                <p:cTn id="11" presetID="56" presetClass="entr" presetSubtype="0" fill="hold" grpId="0" nodeType="withEffect">
                                  <p:stCondLst>
                                    <p:cond delay="0"/>
                                  </p:stCondLst>
                                  <p:iterate type="lt">
                                    <p:tmPct val="10000"/>
                                  </p:iterate>
                                  <p:childTnLst>
                                    <p:set>
                                      <p:cBhvr>
                                        <p:cTn id="12" dur="1" fill="hold">
                                          <p:stCondLst>
                                            <p:cond delay="0"/>
                                          </p:stCondLst>
                                        </p:cTn>
                                        <p:tgtEl>
                                          <p:spTgt spid="4"/>
                                        </p:tgtEl>
                                        <p:attrNameLst>
                                          <p:attrName>style.visibility</p:attrName>
                                        </p:attrNameLst>
                                      </p:cBhvr>
                                      <p:to>
                                        <p:strVal val="visible"/>
                                      </p:to>
                                    </p:set>
                                    <p:anim by="(-#ppt_w*2)" calcmode="lin" valueType="num">
                                      <p:cBhvr rctx="PPT">
                                        <p:cTn id="13" dur="500" autoRev="1" fill="hold">
                                          <p:stCondLst>
                                            <p:cond delay="0"/>
                                          </p:stCondLst>
                                        </p:cTn>
                                        <p:tgtEl>
                                          <p:spTgt spid="4"/>
                                        </p:tgtEl>
                                        <p:attrNameLst>
                                          <p:attrName>ppt_w</p:attrName>
                                        </p:attrNameLst>
                                      </p:cBhvr>
                                    </p:anim>
                                    <p:anim by="(#ppt_w*0.50)" calcmode="lin" valueType="num">
                                      <p:cBhvr>
                                        <p:cTn id="14" dur="500" decel="50000" autoRev="1" fill="hold">
                                          <p:stCondLst>
                                            <p:cond delay="0"/>
                                          </p:stCondLst>
                                        </p:cTn>
                                        <p:tgtEl>
                                          <p:spTgt spid="4"/>
                                        </p:tgtEl>
                                        <p:attrNameLst>
                                          <p:attrName>ppt_x</p:attrName>
                                        </p:attrNameLst>
                                      </p:cBhvr>
                                    </p:anim>
                                    <p:anim from="(-#ppt_h/2)" to="(#ppt_y)" calcmode="lin" valueType="num">
                                      <p:cBhvr>
                                        <p:cTn id="15" dur="1000" fill="hold">
                                          <p:stCondLst>
                                            <p:cond delay="0"/>
                                          </p:stCondLst>
                                        </p:cTn>
                                        <p:tgtEl>
                                          <p:spTgt spid="4"/>
                                        </p:tgtEl>
                                        <p:attrNameLst>
                                          <p:attrName>ppt_y</p:attrName>
                                        </p:attrNameLst>
                                      </p:cBhvr>
                                    </p:anim>
                                    <p:animRot by="21600000">
                                      <p:cBhvr>
                                        <p:cTn id="16" dur="1000" fill="hold">
                                          <p:stCondLst>
                                            <p:cond delay="0"/>
                                          </p:stCondLst>
                                        </p:cTn>
                                        <p:tgtEl>
                                          <p:spTgt spid="4"/>
                                        </p:tgtEl>
                                        <p:attrNameLst>
                                          <p:attrName>r</p:attrName>
                                        </p:attrNameLst>
                                      </p:cBhvr>
                                    </p:animRot>
                                  </p:childTnLst>
                                </p:cTn>
                              </p:par>
                            </p:childTnLst>
                          </p:cTn>
                        </p:par>
                      </p:childTnLst>
                    </p:cTn>
                  </p:par>
                  <p:par>
                    <p:cTn id="17" fill="hold">
                      <p:stCondLst>
                        <p:cond delay="indefinite"/>
                      </p:stCondLst>
                      <p:childTnLst>
                        <p:par>
                          <p:cTn id="18" fill="hold">
                            <p:stCondLst>
                              <p:cond delay="0"/>
                            </p:stCondLst>
                            <p:childTnLst>
                              <p:par>
                                <p:cTn id="19" presetID="22" presetClass="entr" presetSubtype="2" fill="hold" grpId="0" nodeType="click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wipe(right)">
                                      <p:cBhvr>
                                        <p:cTn id="21" dur="500"/>
                                        <p:tgtEl>
                                          <p:spTgt spid="2"/>
                                        </p:tgtEl>
                                      </p:cBhvr>
                                    </p:animEffect>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fade">
                                      <p:cBhvr>
                                        <p:cTn id="26" dur="1000"/>
                                        <p:tgtEl>
                                          <p:spTgt spid="10"/>
                                        </p:tgtEl>
                                      </p:cBhvr>
                                    </p:animEffect>
                                    <p:anim calcmode="lin" valueType="num">
                                      <p:cBhvr>
                                        <p:cTn id="27" dur="1000" fill="hold"/>
                                        <p:tgtEl>
                                          <p:spTgt spid="10"/>
                                        </p:tgtEl>
                                        <p:attrNameLst>
                                          <p:attrName>ppt_x</p:attrName>
                                        </p:attrNameLst>
                                      </p:cBhvr>
                                      <p:tavLst>
                                        <p:tav tm="0">
                                          <p:val>
                                            <p:strVal val="#ppt_x"/>
                                          </p:val>
                                        </p:tav>
                                        <p:tav tm="100000">
                                          <p:val>
                                            <p:strVal val="#ppt_x"/>
                                          </p:val>
                                        </p:tav>
                                      </p:tavLst>
                                    </p:anim>
                                    <p:anim calcmode="lin" valueType="num">
                                      <p:cBhvr>
                                        <p:cTn id="28" dur="1000" fill="hold"/>
                                        <p:tgtEl>
                                          <p:spTgt spid="10"/>
                                        </p:tgtEl>
                                        <p:attrNameLst>
                                          <p:attrName>ppt_y</p:attrName>
                                        </p:attrNameLst>
                                      </p:cBhvr>
                                      <p:tavLst>
                                        <p:tav tm="0">
                                          <p:val>
                                            <p:strVal val="#ppt_y+.1"/>
                                          </p:val>
                                        </p:tav>
                                        <p:tav tm="100000">
                                          <p:val>
                                            <p:strVal val="#ppt_y"/>
                                          </p:val>
                                        </p:tav>
                                      </p:tavLst>
                                    </p:anim>
                                  </p:childTnLst>
                                </p:cTn>
                              </p:par>
                            </p:childTnLst>
                          </p:cTn>
                        </p:par>
                        <p:par>
                          <p:cTn id="29" fill="hold">
                            <p:stCondLst>
                              <p:cond delay="1000"/>
                            </p:stCondLst>
                            <p:childTnLst>
                              <p:par>
                                <p:cTn id="30" presetID="10" presetClass="entr" presetSubtype="0" fill="hold" nodeType="after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fade">
                                      <p:cBhvr>
                                        <p:cTn id="3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p:bldP spid="1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图片 28"/>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rot="16200000">
            <a:off x="2661435" y="-2662916"/>
            <a:ext cx="6869128" cy="12192001"/>
          </a:xfrm>
          <a:prstGeom prst="rect">
            <a:avLst/>
          </a:prstGeom>
        </p:spPr>
      </p:pic>
      <p:grpSp>
        <p:nvGrpSpPr>
          <p:cNvPr id="8" name="组合 7"/>
          <p:cNvGrpSpPr/>
          <p:nvPr/>
        </p:nvGrpSpPr>
        <p:grpSpPr>
          <a:xfrm>
            <a:off x="308755" y="213360"/>
            <a:ext cx="574475" cy="496450"/>
            <a:chOff x="3631075" y="2611342"/>
            <a:chExt cx="668272" cy="577508"/>
          </a:xfrm>
        </p:grpSpPr>
        <p:sp>
          <p:nvSpPr>
            <p:cNvPr id="9" name="MH_Number_1">
              <a:hlinkClick r:id="rId2" action="ppaction://hlinksldjump"/>
            </p:cNvPr>
            <p:cNvSpPr/>
            <p:nvPr>
              <p:custDataLst>
                <p:tags r:id="rId3"/>
              </p:custDataLst>
            </p:nvPr>
          </p:nvSpPr>
          <p:spPr>
            <a:xfrm rot="19752126">
              <a:off x="3631075" y="2633676"/>
              <a:ext cx="651438" cy="555174"/>
            </a:xfrm>
            <a:custGeom>
              <a:avLst/>
              <a:gdLst>
                <a:gd name="connsiteX0" fmla="*/ 279534 w 544042"/>
                <a:gd name="connsiteY0" fmla="*/ 0 h 475457"/>
                <a:gd name="connsiteX1" fmla="*/ 544042 w 544042"/>
                <a:gd name="connsiteY1" fmla="*/ 475457 h 475457"/>
                <a:gd name="connsiteX2" fmla="*/ 0 w 544042"/>
                <a:gd name="connsiteY2" fmla="*/ 468961 h 475457"/>
              </a:gdLst>
              <a:ahLst/>
              <a:cxnLst>
                <a:cxn ang="0">
                  <a:pos x="connsiteX0" y="connsiteY0"/>
                </a:cxn>
                <a:cxn ang="0">
                  <a:pos x="connsiteX1" y="connsiteY1"/>
                </a:cxn>
                <a:cxn ang="0">
                  <a:pos x="connsiteX2" y="connsiteY2"/>
                </a:cxn>
              </a:cxnLst>
              <a:rect l="l" t="t" r="r" b="b"/>
              <a:pathLst>
                <a:path w="544042" h="475457">
                  <a:moveTo>
                    <a:pt x="279534" y="0"/>
                  </a:moveTo>
                  <a:lnTo>
                    <a:pt x="544042" y="475457"/>
                  </a:lnTo>
                  <a:lnTo>
                    <a:pt x="0" y="468961"/>
                  </a:lnTo>
                  <a:close/>
                </a:path>
              </a:pathLst>
            </a:custGeom>
            <a:noFill/>
            <a:ln w="285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180000" rIns="0" bIns="0" rtlCol="0" anchor="ctr">
              <a:normAutofit/>
            </a:bodyPr>
            <a:lstStyle/>
            <a:p>
              <a:pPr algn="ctr"/>
              <a:endParaRPr lang="zh-CN" altLang="en-US" dirty="0">
                <a:solidFill>
                  <a:srgbClr val="FFFFFF"/>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0" name="MH_Number_1">
              <a:hlinkClick r:id="rId2" action="ppaction://hlinksldjump"/>
            </p:cNvPr>
            <p:cNvSpPr/>
            <p:nvPr>
              <p:custDataLst>
                <p:tags r:id="rId4"/>
              </p:custDataLst>
            </p:nvPr>
          </p:nvSpPr>
          <p:spPr>
            <a:xfrm rot="19752126">
              <a:off x="3761903" y="2611342"/>
              <a:ext cx="537444" cy="458025"/>
            </a:xfrm>
            <a:custGeom>
              <a:avLst/>
              <a:gdLst>
                <a:gd name="connsiteX0" fmla="*/ 279534 w 544042"/>
                <a:gd name="connsiteY0" fmla="*/ 0 h 475457"/>
                <a:gd name="connsiteX1" fmla="*/ 544042 w 544042"/>
                <a:gd name="connsiteY1" fmla="*/ 475457 h 475457"/>
                <a:gd name="connsiteX2" fmla="*/ 0 w 544042"/>
                <a:gd name="connsiteY2" fmla="*/ 468961 h 475457"/>
              </a:gdLst>
              <a:ahLst/>
              <a:cxnLst>
                <a:cxn ang="0">
                  <a:pos x="connsiteX0" y="connsiteY0"/>
                </a:cxn>
                <a:cxn ang="0">
                  <a:pos x="connsiteX1" y="connsiteY1"/>
                </a:cxn>
                <a:cxn ang="0">
                  <a:pos x="connsiteX2" y="connsiteY2"/>
                </a:cxn>
              </a:cxnLst>
              <a:rect l="l" t="t" r="r" b="b"/>
              <a:pathLst>
                <a:path w="544042" h="475457">
                  <a:moveTo>
                    <a:pt x="279534" y="0"/>
                  </a:moveTo>
                  <a:lnTo>
                    <a:pt x="544042" y="475457"/>
                  </a:lnTo>
                  <a:lnTo>
                    <a:pt x="0" y="468961"/>
                  </a:lnTo>
                  <a:close/>
                </a:path>
              </a:pathLst>
            </a:custGeom>
            <a:solidFill>
              <a:srgbClr val="86969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180000" rIns="0" bIns="0" rtlCol="0" anchor="ctr">
              <a:normAutofit fontScale="92500" lnSpcReduction="20000"/>
            </a:bodyPr>
            <a:lstStyle/>
            <a:p>
              <a:pPr algn="ctr"/>
              <a:endParaRPr lang="zh-CN" altLang="en-US" dirty="0">
                <a:solidFill>
                  <a:srgbClr val="FFFFFF"/>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11" name="文本框 10"/>
          <p:cNvSpPr txBox="1"/>
          <p:nvPr/>
        </p:nvSpPr>
        <p:spPr>
          <a:xfrm>
            <a:off x="1300480" y="209574"/>
            <a:ext cx="2621280" cy="523220"/>
          </a:xfrm>
          <a:prstGeom prst="rect">
            <a:avLst/>
          </a:prstGeom>
          <a:noFill/>
        </p:spPr>
        <p:txBody>
          <a:bodyPr wrap="square" rtlCol="0">
            <a:spAutoFit/>
          </a:bodyPr>
          <a:lstStyle/>
          <a:p>
            <a:r>
              <a:rPr lang="zh-CN" altLang="en-US" sz="2800" spc="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荣誉奖励</a:t>
            </a:r>
            <a:endParaRPr lang="zh-CN" altLang="en-US" sz="2800" spc="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nvGrpSpPr>
          <p:cNvPr id="13" name="组合 12"/>
          <p:cNvGrpSpPr/>
          <p:nvPr/>
        </p:nvGrpSpPr>
        <p:grpSpPr>
          <a:xfrm>
            <a:off x="2174876" y="2046289"/>
            <a:ext cx="1685925" cy="1978025"/>
            <a:chOff x="2174876" y="2046289"/>
            <a:chExt cx="1685925" cy="1978025"/>
          </a:xfrm>
        </p:grpSpPr>
        <p:sp>
          <p:nvSpPr>
            <p:cNvPr id="14" name="MH_SubTitle_1"/>
            <p:cNvSpPr/>
            <p:nvPr>
              <p:custDataLst>
                <p:tags r:id="rId5"/>
              </p:custDataLst>
            </p:nvPr>
          </p:nvSpPr>
          <p:spPr>
            <a:xfrm>
              <a:off x="2311401" y="2170113"/>
              <a:ext cx="1412875" cy="1414462"/>
            </a:xfrm>
            <a:prstGeom prst="ellipse">
              <a:avLst/>
            </a:prstGeom>
            <a:solidFill>
              <a:srgbClr val="86969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r>
                <a:rPr lang="zh-CN" altLang="en-US" sz="2400" dirty="0">
                  <a:solidFill>
                    <a:srgbClr val="FFFFFF"/>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rPr>
                <a:t>标题</a:t>
              </a:r>
              <a:endParaRPr lang="zh-CN" altLang="en-US" sz="2400" dirty="0">
                <a:solidFill>
                  <a:srgbClr val="FFFFFF"/>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endParaRPr>
            </a:p>
          </p:txBody>
        </p:sp>
        <p:sp>
          <p:nvSpPr>
            <p:cNvPr id="15" name="MH_Other_1"/>
            <p:cNvSpPr/>
            <p:nvPr>
              <p:custDataLst>
                <p:tags r:id="rId6"/>
              </p:custDataLst>
            </p:nvPr>
          </p:nvSpPr>
          <p:spPr>
            <a:xfrm>
              <a:off x="2174876" y="2046289"/>
              <a:ext cx="1685925" cy="1978025"/>
            </a:xfrm>
            <a:custGeom>
              <a:avLst/>
              <a:gdLst>
                <a:gd name="connsiteX0" fmla="*/ 1505188 w 1685110"/>
                <a:gd name="connsiteY0" fmla="*/ 1871330 h 1976954"/>
                <a:gd name="connsiteX1" fmla="*/ 1558001 w 1685110"/>
                <a:gd name="connsiteY1" fmla="*/ 1924142 h 1976954"/>
                <a:gd name="connsiteX2" fmla="*/ 1505188 w 1685110"/>
                <a:gd name="connsiteY2" fmla="*/ 1976954 h 1976954"/>
                <a:gd name="connsiteX3" fmla="*/ 1452376 w 1685110"/>
                <a:gd name="connsiteY3" fmla="*/ 1924142 h 1976954"/>
                <a:gd name="connsiteX4" fmla="*/ 1505188 w 1685110"/>
                <a:gd name="connsiteY4" fmla="*/ 1871330 h 1976954"/>
                <a:gd name="connsiteX5" fmla="*/ 179922 w 1685110"/>
                <a:gd name="connsiteY5" fmla="*/ 1871330 h 1976954"/>
                <a:gd name="connsiteX6" fmla="*/ 232734 w 1685110"/>
                <a:gd name="connsiteY6" fmla="*/ 1924142 h 1976954"/>
                <a:gd name="connsiteX7" fmla="*/ 179922 w 1685110"/>
                <a:gd name="connsiteY7" fmla="*/ 1976954 h 1976954"/>
                <a:gd name="connsiteX8" fmla="*/ 127109 w 1685110"/>
                <a:gd name="connsiteY8" fmla="*/ 1924142 h 1976954"/>
                <a:gd name="connsiteX9" fmla="*/ 179922 w 1685110"/>
                <a:gd name="connsiteY9" fmla="*/ 1871330 h 1976954"/>
                <a:gd name="connsiteX10" fmla="*/ 851064 w 1685110"/>
                <a:gd name="connsiteY10" fmla="*/ 0 h 1976954"/>
                <a:gd name="connsiteX11" fmla="*/ 1685110 w 1685110"/>
                <a:gd name="connsiteY11" fmla="*/ 834045 h 1976954"/>
                <a:gd name="connsiteX12" fmla="*/ 1317387 w 1685110"/>
                <a:gd name="connsiteY12" fmla="*/ 1525648 h 1976954"/>
                <a:gd name="connsiteX13" fmla="*/ 1204499 w 1685110"/>
                <a:gd name="connsiteY13" fmla="*/ 1586922 h 1976954"/>
                <a:gd name="connsiteX14" fmla="*/ 1205188 w 1685110"/>
                <a:gd name="connsiteY14" fmla="*/ 1587411 h 1976954"/>
                <a:gd name="connsiteX15" fmla="*/ 1096842 w 1685110"/>
                <a:gd name="connsiteY15" fmla="*/ 1920952 h 1976954"/>
                <a:gd name="connsiteX16" fmla="*/ 1437117 w 1685110"/>
                <a:gd name="connsiteY16" fmla="*/ 1940344 h 1976954"/>
                <a:gd name="connsiteX17" fmla="*/ 1439652 w 1685110"/>
                <a:gd name="connsiteY17" fmla="*/ 1959201 h 1976954"/>
                <a:gd name="connsiteX18" fmla="*/ 1078909 w 1685110"/>
                <a:gd name="connsiteY18" fmla="*/ 1931784 h 1976954"/>
                <a:gd name="connsiteX19" fmla="*/ 1188163 w 1685110"/>
                <a:gd name="connsiteY19" fmla="*/ 1575316 h 1976954"/>
                <a:gd name="connsiteX20" fmla="*/ 1189182 w 1685110"/>
                <a:gd name="connsiteY20" fmla="*/ 1576040 h 1976954"/>
                <a:gd name="connsiteX21" fmla="*/ 1307912 w 1685110"/>
                <a:gd name="connsiteY21" fmla="*/ 1511596 h 1976954"/>
                <a:gd name="connsiteX22" fmla="*/ 1668162 w 1685110"/>
                <a:gd name="connsiteY22" fmla="*/ 834045 h 1976954"/>
                <a:gd name="connsiteX23" fmla="*/ 851064 w 1685110"/>
                <a:gd name="connsiteY23" fmla="*/ 16948 h 1976954"/>
                <a:gd name="connsiteX24" fmla="*/ 842681 w 1685110"/>
                <a:gd name="connsiteY24" fmla="*/ 17793 h 1976954"/>
                <a:gd name="connsiteX25" fmla="*/ 842681 w 1685110"/>
                <a:gd name="connsiteY25" fmla="*/ 845 h 1976954"/>
                <a:gd name="connsiteX26" fmla="*/ 834046 w 1685110"/>
                <a:gd name="connsiteY26" fmla="*/ 0 h 1976954"/>
                <a:gd name="connsiteX27" fmla="*/ 842429 w 1685110"/>
                <a:gd name="connsiteY27" fmla="*/ 845 h 1976954"/>
                <a:gd name="connsiteX28" fmla="*/ 842429 w 1685110"/>
                <a:gd name="connsiteY28" fmla="*/ 17793 h 1976954"/>
                <a:gd name="connsiteX29" fmla="*/ 834046 w 1685110"/>
                <a:gd name="connsiteY29" fmla="*/ 16948 h 1976954"/>
                <a:gd name="connsiteX30" fmla="*/ 16948 w 1685110"/>
                <a:gd name="connsiteY30" fmla="*/ 834045 h 1976954"/>
                <a:gd name="connsiteX31" fmla="*/ 377198 w 1685110"/>
                <a:gd name="connsiteY31" fmla="*/ 1511596 h 1976954"/>
                <a:gd name="connsiteX32" fmla="*/ 495928 w 1685110"/>
                <a:gd name="connsiteY32" fmla="*/ 1576040 h 1976954"/>
                <a:gd name="connsiteX33" fmla="*/ 496947 w 1685110"/>
                <a:gd name="connsiteY33" fmla="*/ 1575316 h 1976954"/>
                <a:gd name="connsiteX34" fmla="*/ 606201 w 1685110"/>
                <a:gd name="connsiteY34" fmla="*/ 1931784 h 1976954"/>
                <a:gd name="connsiteX35" fmla="*/ 245458 w 1685110"/>
                <a:gd name="connsiteY35" fmla="*/ 1959201 h 1976954"/>
                <a:gd name="connsiteX36" fmla="*/ 247993 w 1685110"/>
                <a:gd name="connsiteY36" fmla="*/ 1940344 h 1976954"/>
                <a:gd name="connsiteX37" fmla="*/ 588268 w 1685110"/>
                <a:gd name="connsiteY37" fmla="*/ 1920952 h 1976954"/>
                <a:gd name="connsiteX38" fmla="*/ 479922 w 1685110"/>
                <a:gd name="connsiteY38" fmla="*/ 1587411 h 1976954"/>
                <a:gd name="connsiteX39" fmla="*/ 480611 w 1685110"/>
                <a:gd name="connsiteY39" fmla="*/ 1586922 h 1976954"/>
                <a:gd name="connsiteX40" fmla="*/ 367723 w 1685110"/>
                <a:gd name="connsiteY40" fmla="*/ 1525648 h 1976954"/>
                <a:gd name="connsiteX41" fmla="*/ 0 w 1685110"/>
                <a:gd name="connsiteY41" fmla="*/ 834045 h 1976954"/>
                <a:gd name="connsiteX42" fmla="*/ 834046 w 1685110"/>
                <a:gd name="connsiteY42" fmla="*/ 0 h 1976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1685110" h="1976954">
                  <a:moveTo>
                    <a:pt x="1505188" y="1871330"/>
                  </a:moveTo>
                  <a:cubicBezTo>
                    <a:pt x="1534356" y="1871330"/>
                    <a:pt x="1558001" y="1894974"/>
                    <a:pt x="1558001" y="1924142"/>
                  </a:cubicBezTo>
                  <a:cubicBezTo>
                    <a:pt x="1558001" y="1953309"/>
                    <a:pt x="1534356" y="1976954"/>
                    <a:pt x="1505188" y="1976954"/>
                  </a:cubicBezTo>
                  <a:cubicBezTo>
                    <a:pt x="1476021" y="1976954"/>
                    <a:pt x="1452376" y="1953309"/>
                    <a:pt x="1452376" y="1924142"/>
                  </a:cubicBezTo>
                  <a:cubicBezTo>
                    <a:pt x="1452376" y="1894974"/>
                    <a:pt x="1476021" y="1871330"/>
                    <a:pt x="1505188" y="1871330"/>
                  </a:cubicBezTo>
                  <a:close/>
                  <a:moveTo>
                    <a:pt x="179922" y="1871330"/>
                  </a:moveTo>
                  <a:cubicBezTo>
                    <a:pt x="209089" y="1871330"/>
                    <a:pt x="232734" y="1894974"/>
                    <a:pt x="232734" y="1924142"/>
                  </a:cubicBezTo>
                  <a:cubicBezTo>
                    <a:pt x="232734" y="1953309"/>
                    <a:pt x="209089" y="1976954"/>
                    <a:pt x="179922" y="1976954"/>
                  </a:cubicBezTo>
                  <a:cubicBezTo>
                    <a:pt x="150754" y="1976954"/>
                    <a:pt x="127109" y="1953309"/>
                    <a:pt x="127109" y="1924142"/>
                  </a:cubicBezTo>
                  <a:cubicBezTo>
                    <a:pt x="127109" y="1894974"/>
                    <a:pt x="150754" y="1871330"/>
                    <a:pt x="179922" y="1871330"/>
                  </a:cubicBezTo>
                  <a:close/>
                  <a:moveTo>
                    <a:pt x="851064" y="0"/>
                  </a:moveTo>
                  <a:cubicBezTo>
                    <a:pt x="1311695" y="0"/>
                    <a:pt x="1685110" y="373414"/>
                    <a:pt x="1685110" y="834045"/>
                  </a:cubicBezTo>
                  <a:cubicBezTo>
                    <a:pt x="1685110" y="1121940"/>
                    <a:pt x="1539245" y="1375765"/>
                    <a:pt x="1317387" y="1525648"/>
                  </a:cubicBezTo>
                  <a:lnTo>
                    <a:pt x="1204499" y="1586922"/>
                  </a:lnTo>
                  <a:lnTo>
                    <a:pt x="1205188" y="1587411"/>
                  </a:lnTo>
                  <a:cubicBezTo>
                    <a:pt x="1003994" y="1690931"/>
                    <a:pt x="953417" y="1846629"/>
                    <a:pt x="1096842" y="1920952"/>
                  </a:cubicBezTo>
                  <a:cubicBezTo>
                    <a:pt x="1177477" y="1962738"/>
                    <a:pt x="1305257" y="1970020"/>
                    <a:pt x="1437117" y="1940344"/>
                  </a:cubicBezTo>
                  <a:lnTo>
                    <a:pt x="1439652" y="1959201"/>
                  </a:lnTo>
                  <a:cubicBezTo>
                    <a:pt x="1299336" y="1990374"/>
                    <a:pt x="1163385" y="1980041"/>
                    <a:pt x="1078909" y="1931784"/>
                  </a:cubicBezTo>
                  <a:cubicBezTo>
                    <a:pt x="934232" y="1849137"/>
                    <a:pt x="984601" y="1684798"/>
                    <a:pt x="1188163" y="1575316"/>
                  </a:cubicBezTo>
                  <a:lnTo>
                    <a:pt x="1189182" y="1576040"/>
                  </a:lnTo>
                  <a:lnTo>
                    <a:pt x="1307912" y="1511596"/>
                  </a:lnTo>
                  <a:cubicBezTo>
                    <a:pt x="1525261" y="1364757"/>
                    <a:pt x="1668162" y="1116089"/>
                    <a:pt x="1668162" y="834045"/>
                  </a:cubicBezTo>
                  <a:cubicBezTo>
                    <a:pt x="1668162" y="382774"/>
                    <a:pt x="1302335" y="16948"/>
                    <a:pt x="851064" y="16948"/>
                  </a:cubicBezTo>
                  <a:lnTo>
                    <a:pt x="842681" y="17793"/>
                  </a:lnTo>
                  <a:lnTo>
                    <a:pt x="842681" y="845"/>
                  </a:lnTo>
                  <a:close/>
                  <a:moveTo>
                    <a:pt x="834046" y="0"/>
                  </a:moveTo>
                  <a:lnTo>
                    <a:pt x="842429" y="845"/>
                  </a:lnTo>
                  <a:lnTo>
                    <a:pt x="842429" y="17793"/>
                  </a:lnTo>
                  <a:lnTo>
                    <a:pt x="834046" y="16948"/>
                  </a:lnTo>
                  <a:cubicBezTo>
                    <a:pt x="382775" y="16948"/>
                    <a:pt x="16948" y="382774"/>
                    <a:pt x="16948" y="834045"/>
                  </a:cubicBezTo>
                  <a:cubicBezTo>
                    <a:pt x="16948" y="1116089"/>
                    <a:pt x="159849" y="1364757"/>
                    <a:pt x="377198" y="1511596"/>
                  </a:cubicBezTo>
                  <a:lnTo>
                    <a:pt x="495928" y="1576040"/>
                  </a:lnTo>
                  <a:lnTo>
                    <a:pt x="496947" y="1575316"/>
                  </a:lnTo>
                  <a:cubicBezTo>
                    <a:pt x="700509" y="1684798"/>
                    <a:pt x="750878" y="1849137"/>
                    <a:pt x="606201" y="1931784"/>
                  </a:cubicBezTo>
                  <a:cubicBezTo>
                    <a:pt x="521725" y="1980041"/>
                    <a:pt x="385774" y="1990374"/>
                    <a:pt x="245458" y="1959201"/>
                  </a:cubicBezTo>
                  <a:lnTo>
                    <a:pt x="247993" y="1940344"/>
                  </a:lnTo>
                  <a:cubicBezTo>
                    <a:pt x="379853" y="1970020"/>
                    <a:pt x="507633" y="1962738"/>
                    <a:pt x="588268" y="1920952"/>
                  </a:cubicBezTo>
                  <a:cubicBezTo>
                    <a:pt x="731693" y="1846629"/>
                    <a:pt x="681116" y="1690931"/>
                    <a:pt x="479922" y="1587411"/>
                  </a:cubicBezTo>
                  <a:lnTo>
                    <a:pt x="480611" y="1586922"/>
                  </a:lnTo>
                  <a:lnTo>
                    <a:pt x="367723" y="1525648"/>
                  </a:lnTo>
                  <a:cubicBezTo>
                    <a:pt x="145865" y="1375765"/>
                    <a:pt x="0" y="1121940"/>
                    <a:pt x="0" y="834045"/>
                  </a:cubicBezTo>
                  <a:cubicBezTo>
                    <a:pt x="0" y="373414"/>
                    <a:pt x="373415" y="0"/>
                    <a:pt x="834046" y="0"/>
                  </a:cubicBezTo>
                  <a:close/>
                </a:path>
              </a:pathLst>
            </a:custGeom>
            <a:solidFill>
              <a:srgbClr val="869691"/>
            </a:solidFill>
            <a:ln>
              <a:noFill/>
            </a:ln>
          </p:spPr>
          <p:style>
            <a:lnRef idx="2">
              <a:schemeClr val="accent1">
                <a:shade val="50000"/>
              </a:schemeClr>
            </a:lnRef>
            <a:fillRef idx="1">
              <a:schemeClr val="accent1"/>
            </a:fillRef>
            <a:effectRef idx="0">
              <a:schemeClr val="accent1"/>
            </a:effectRef>
            <a:fontRef idx="minor">
              <a:schemeClr val="lt1"/>
            </a:fontRef>
          </p:style>
          <p:txBody>
            <a:bodyPr bIns="0" anchor="b"/>
            <a:lstStyle/>
            <a:p>
              <a:pPr algn="ctr">
                <a:defRPr/>
              </a:pPr>
              <a:r>
                <a:rPr lang="en-US" altLang="zh-CN" sz="2400" dirty="0">
                  <a:solidFill>
                    <a:schemeClr val="tx1"/>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rPr>
                <a:t>A</a:t>
              </a:r>
              <a:endParaRPr lang="zh-CN" altLang="en-US" sz="2400" dirty="0">
                <a:solidFill>
                  <a:schemeClr val="tx1"/>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endParaRPr>
            </a:p>
          </p:txBody>
        </p:sp>
      </p:grpSp>
      <p:grpSp>
        <p:nvGrpSpPr>
          <p:cNvPr id="16" name="组合 15"/>
          <p:cNvGrpSpPr/>
          <p:nvPr/>
        </p:nvGrpSpPr>
        <p:grpSpPr>
          <a:xfrm>
            <a:off x="4219576" y="2046289"/>
            <a:ext cx="1685925" cy="1978025"/>
            <a:chOff x="4219576" y="2046289"/>
            <a:chExt cx="1685925" cy="1978025"/>
          </a:xfrm>
        </p:grpSpPr>
        <p:sp>
          <p:nvSpPr>
            <p:cNvPr id="17" name="MH_SubTitle_2"/>
            <p:cNvSpPr/>
            <p:nvPr>
              <p:custDataLst>
                <p:tags r:id="rId7"/>
              </p:custDataLst>
            </p:nvPr>
          </p:nvSpPr>
          <p:spPr>
            <a:xfrm>
              <a:off x="4356101" y="2170113"/>
              <a:ext cx="1412875" cy="1414462"/>
            </a:xfrm>
            <a:prstGeom prst="ellipse">
              <a:avLst/>
            </a:prstGeom>
            <a:solidFill>
              <a:srgbClr val="50717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r>
                <a:rPr lang="zh-CN" altLang="en-US" sz="2400" dirty="0">
                  <a:solidFill>
                    <a:srgbClr val="FFFFFF"/>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rPr>
                <a:t>标题</a:t>
              </a:r>
              <a:endParaRPr lang="zh-CN" altLang="en-US" sz="2400" dirty="0">
                <a:solidFill>
                  <a:srgbClr val="FFFFFF"/>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endParaRPr>
            </a:p>
          </p:txBody>
        </p:sp>
        <p:sp>
          <p:nvSpPr>
            <p:cNvPr id="18" name="MH_Other_2"/>
            <p:cNvSpPr/>
            <p:nvPr>
              <p:custDataLst>
                <p:tags r:id="rId8"/>
              </p:custDataLst>
            </p:nvPr>
          </p:nvSpPr>
          <p:spPr>
            <a:xfrm>
              <a:off x="4219576" y="2046289"/>
              <a:ext cx="1685925" cy="1978025"/>
            </a:xfrm>
            <a:custGeom>
              <a:avLst/>
              <a:gdLst>
                <a:gd name="connsiteX0" fmla="*/ 1505188 w 1685110"/>
                <a:gd name="connsiteY0" fmla="*/ 1871330 h 1976954"/>
                <a:gd name="connsiteX1" fmla="*/ 1558001 w 1685110"/>
                <a:gd name="connsiteY1" fmla="*/ 1924142 h 1976954"/>
                <a:gd name="connsiteX2" fmla="*/ 1505188 w 1685110"/>
                <a:gd name="connsiteY2" fmla="*/ 1976954 h 1976954"/>
                <a:gd name="connsiteX3" fmla="*/ 1452376 w 1685110"/>
                <a:gd name="connsiteY3" fmla="*/ 1924142 h 1976954"/>
                <a:gd name="connsiteX4" fmla="*/ 1505188 w 1685110"/>
                <a:gd name="connsiteY4" fmla="*/ 1871330 h 1976954"/>
                <a:gd name="connsiteX5" fmla="*/ 179922 w 1685110"/>
                <a:gd name="connsiteY5" fmla="*/ 1871330 h 1976954"/>
                <a:gd name="connsiteX6" fmla="*/ 232734 w 1685110"/>
                <a:gd name="connsiteY6" fmla="*/ 1924142 h 1976954"/>
                <a:gd name="connsiteX7" fmla="*/ 179922 w 1685110"/>
                <a:gd name="connsiteY7" fmla="*/ 1976954 h 1976954"/>
                <a:gd name="connsiteX8" fmla="*/ 127109 w 1685110"/>
                <a:gd name="connsiteY8" fmla="*/ 1924142 h 1976954"/>
                <a:gd name="connsiteX9" fmla="*/ 179922 w 1685110"/>
                <a:gd name="connsiteY9" fmla="*/ 1871330 h 1976954"/>
                <a:gd name="connsiteX10" fmla="*/ 851064 w 1685110"/>
                <a:gd name="connsiteY10" fmla="*/ 0 h 1976954"/>
                <a:gd name="connsiteX11" fmla="*/ 1685110 w 1685110"/>
                <a:gd name="connsiteY11" fmla="*/ 834045 h 1976954"/>
                <a:gd name="connsiteX12" fmla="*/ 1317387 w 1685110"/>
                <a:gd name="connsiteY12" fmla="*/ 1525648 h 1976954"/>
                <a:gd name="connsiteX13" fmla="*/ 1204499 w 1685110"/>
                <a:gd name="connsiteY13" fmla="*/ 1586922 h 1976954"/>
                <a:gd name="connsiteX14" fmla="*/ 1205188 w 1685110"/>
                <a:gd name="connsiteY14" fmla="*/ 1587411 h 1976954"/>
                <a:gd name="connsiteX15" fmla="*/ 1096842 w 1685110"/>
                <a:gd name="connsiteY15" fmla="*/ 1920952 h 1976954"/>
                <a:gd name="connsiteX16" fmla="*/ 1437117 w 1685110"/>
                <a:gd name="connsiteY16" fmla="*/ 1940344 h 1976954"/>
                <a:gd name="connsiteX17" fmla="*/ 1439652 w 1685110"/>
                <a:gd name="connsiteY17" fmla="*/ 1959201 h 1976954"/>
                <a:gd name="connsiteX18" fmla="*/ 1078909 w 1685110"/>
                <a:gd name="connsiteY18" fmla="*/ 1931784 h 1976954"/>
                <a:gd name="connsiteX19" fmla="*/ 1188163 w 1685110"/>
                <a:gd name="connsiteY19" fmla="*/ 1575316 h 1976954"/>
                <a:gd name="connsiteX20" fmla="*/ 1189182 w 1685110"/>
                <a:gd name="connsiteY20" fmla="*/ 1576040 h 1976954"/>
                <a:gd name="connsiteX21" fmla="*/ 1307912 w 1685110"/>
                <a:gd name="connsiteY21" fmla="*/ 1511596 h 1976954"/>
                <a:gd name="connsiteX22" fmla="*/ 1668162 w 1685110"/>
                <a:gd name="connsiteY22" fmla="*/ 834045 h 1976954"/>
                <a:gd name="connsiteX23" fmla="*/ 851064 w 1685110"/>
                <a:gd name="connsiteY23" fmla="*/ 16948 h 1976954"/>
                <a:gd name="connsiteX24" fmla="*/ 842681 w 1685110"/>
                <a:gd name="connsiteY24" fmla="*/ 17793 h 1976954"/>
                <a:gd name="connsiteX25" fmla="*/ 842681 w 1685110"/>
                <a:gd name="connsiteY25" fmla="*/ 845 h 1976954"/>
                <a:gd name="connsiteX26" fmla="*/ 834046 w 1685110"/>
                <a:gd name="connsiteY26" fmla="*/ 0 h 1976954"/>
                <a:gd name="connsiteX27" fmla="*/ 842429 w 1685110"/>
                <a:gd name="connsiteY27" fmla="*/ 845 h 1976954"/>
                <a:gd name="connsiteX28" fmla="*/ 842429 w 1685110"/>
                <a:gd name="connsiteY28" fmla="*/ 17793 h 1976954"/>
                <a:gd name="connsiteX29" fmla="*/ 834046 w 1685110"/>
                <a:gd name="connsiteY29" fmla="*/ 16948 h 1976954"/>
                <a:gd name="connsiteX30" fmla="*/ 16948 w 1685110"/>
                <a:gd name="connsiteY30" fmla="*/ 834045 h 1976954"/>
                <a:gd name="connsiteX31" fmla="*/ 377198 w 1685110"/>
                <a:gd name="connsiteY31" fmla="*/ 1511596 h 1976954"/>
                <a:gd name="connsiteX32" fmla="*/ 495928 w 1685110"/>
                <a:gd name="connsiteY32" fmla="*/ 1576040 h 1976954"/>
                <a:gd name="connsiteX33" fmla="*/ 496947 w 1685110"/>
                <a:gd name="connsiteY33" fmla="*/ 1575316 h 1976954"/>
                <a:gd name="connsiteX34" fmla="*/ 606201 w 1685110"/>
                <a:gd name="connsiteY34" fmla="*/ 1931784 h 1976954"/>
                <a:gd name="connsiteX35" fmla="*/ 245458 w 1685110"/>
                <a:gd name="connsiteY35" fmla="*/ 1959201 h 1976954"/>
                <a:gd name="connsiteX36" fmla="*/ 247993 w 1685110"/>
                <a:gd name="connsiteY36" fmla="*/ 1940344 h 1976954"/>
                <a:gd name="connsiteX37" fmla="*/ 588268 w 1685110"/>
                <a:gd name="connsiteY37" fmla="*/ 1920952 h 1976954"/>
                <a:gd name="connsiteX38" fmla="*/ 479922 w 1685110"/>
                <a:gd name="connsiteY38" fmla="*/ 1587411 h 1976954"/>
                <a:gd name="connsiteX39" fmla="*/ 480611 w 1685110"/>
                <a:gd name="connsiteY39" fmla="*/ 1586922 h 1976954"/>
                <a:gd name="connsiteX40" fmla="*/ 367723 w 1685110"/>
                <a:gd name="connsiteY40" fmla="*/ 1525648 h 1976954"/>
                <a:gd name="connsiteX41" fmla="*/ 0 w 1685110"/>
                <a:gd name="connsiteY41" fmla="*/ 834045 h 1976954"/>
                <a:gd name="connsiteX42" fmla="*/ 834046 w 1685110"/>
                <a:gd name="connsiteY42" fmla="*/ 0 h 1976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1685110" h="1976954">
                  <a:moveTo>
                    <a:pt x="1505188" y="1871330"/>
                  </a:moveTo>
                  <a:cubicBezTo>
                    <a:pt x="1534356" y="1871330"/>
                    <a:pt x="1558001" y="1894974"/>
                    <a:pt x="1558001" y="1924142"/>
                  </a:cubicBezTo>
                  <a:cubicBezTo>
                    <a:pt x="1558001" y="1953309"/>
                    <a:pt x="1534356" y="1976954"/>
                    <a:pt x="1505188" y="1976954"/>
                  </a:cubicBezTo>
                  <a:cubicBezTo>
                    <a:pt x="1476021" y="1976954"/>
                    <a:pt x="1452376" y="1953309"/>
                    <a:pt x="1452376" y="1924142"/>
                  </a:cubicBezTo>
                  <a:cubicBezTo>
                    <a:pt x="1452376" y="1894974"/>
                    <a:pt x="1476021" y="1871330"/>
                    <a:pt x="1505188" y="1871330"/>
                  </a:cubicBezTo>
                  <a:close/>
                  <a:moveTo>
                    <a:pt x="179922" y="1871330"/>
                  </a:moveTo>
                  <a:cubicBezTo>
                    <a:pt x="209089" y="1871330"/>
                    <a:pt x="232734" y="1894974"/>
                    <a:pt x="232734" y="1924142"/>
                  </a:cubicBezTo>
                  <a:cubicBezTo>
                    <a:pt x="232734" y="1953309"/>
                    <a:pt x="209089" y="1976954"/>
                    <a:pt x="179922" y="1976954"/>
                  </a:cubicBezTo>
                  <a:cubicBezTo>
                    <a:pt x="150754" y="1976954"/>
                    <a:pt x="127109" y="1953309"/>
                    <a:pt x="127109" y="1924142"/>
                  </a:cubicBezTo>
                  <a:cubicBezTo>
                    <a:pt x="127109" y="1894974"/>
                    <a:pt x="150754" y="1871330"/>
                    <a:pt x="179922" y="1871330"/>
                  </a:cubicBezTo>
                  <a:close/>
                  <a:moveTo>
                    <a:pt x="851064" y="0"/>
                  </a:moveTo>
                  <a:cubicBezTo>
                    <a:pt x="1311695" y="0"/>
                    <a:pt x="1685110" y="373414"/>
                    <a:pt x="1685110" y="834045"/>
                  </a:cubicBezTo>
                  <a:cubicBezTo>
                    <a:pt x="1685110" y="1121940"/>
                    <a:pt x="1539245" y="1375765"/>
                    <a:pt x="1317387" y="1525648"/>
                  </a:cubicBezTo>
                  <a:lnTo>
                    <a:pt x="1204499" y="1586922"/>
                  </a:lnTo>
                  <a:lnTo>
                    <a:pt x="1205188" y="1587411"/>
                  </a:lnTo>
                  <a:cubicBezTo>
                    <a:pt x="1003994" y="1690931"/>
                    <a:pt x="953417" y="1846629"/>
                    <a:pt x="1096842" y="1920952"/>
                  </a:cubicBezTo>
                  <a:cubicBezTo>
                    <a:pt x="1177477" y="1962738"/>
                    <a:pt x="1305257" y="1970020"/>
                    <a:pt x="1437117" y="1940344"/>
                  </a:cubicBezTo>
                  <a:lnTo>
                    <a:pt x="1439652" y="1959201"/>
                  </a:lnTo>
                  <a:cubicBezTo>
                    <a:pt x="1299336" y="1990374"/>
                    <a:pt x="1163385" y="1980041"/>
                    <a:pt x="1078909" y="1931784"/>
                  </a:cubicBezTo>
                  <a:cubicBezTo>
                    <a:pt x="934232" y="1849137"/>
                    <a:pt x="984601" y="1684798"/>
                    <a:pt x="1188163" y="1575316"/>
                  </a:cubicBezTo>
                  <a:lnTo>
                    <a:pt x="1189182" y="1576040"/>
                  </a:lnTo>
                  <a:lnTo>
                    <a:pt x="1307912" y="1511596"/>
                  </a:lnTo>
                  <a:cubicBezTo>
                    <a:pt x="1525261" y="1364757"/>
                    <a:pt x="1668162" y="1116089"/>
                    <a:pt x="1668162" y="834045"/>
                  </a:cubicBezTo>
                  <a:cubicBezTo>
                    <a:pt x="1668162" y="382774"/>
                    <a:pt x="1302335" y="16948"/>
                    <a:pt x="851064" y="16948"/>
                  </a:cubicBezTo>
                  <a:lnTo>
                    <a:pt x="842681" y="17793"/>
                  </a:lnTo>
                  <a:lnTo>
                    <a:pt x="842681" y="845"/>
                  </a:lnTo>
                  <a:close/>
                  <a:moveTo>
                    <a:pt x="834046" y="0"/>
                  </a:moveTo>
                  <a:lnTo>
                    <a:pt x="842429" y="845"/>
                  </a:lnTo>
                  <a:lnTo>
                    <a:pt x="842429" y="17793"/>
                  </a:lnTo>
                  <a:lnTo>
                    <a:pt x="834046" y="16948"/>
                  </a:lnTo>
                  <a:cubicBezTo>
                    <a:pt x="382775" y="16948"/>
                    <a:pt x="16948" y="382774"/>
                    <a:pt x="16948" y="834045"/>
                  </a:cubicBezTo>
                  <a:cubicBezTo>
                    <a:pt x="16948" y="1116089"/>
                    <a:pt x="159849" y="1364757"/>
                    <a:pt x="377198" y="1511596"/>
                  </a:cubicBezTo>
                  <a:lnTo>
                    <a:pt x="495928" y="1576040"/>
                  </a:lnTo>
                  <a:lnTo>
                    <a:pt x="496947" y="1575316"/>
                  </a:lnTo>
                  <a:cubicBezTo>
                    <a:pt x="700509" y="1684798"/>
                    <a:pt x="750878" y="1849137"/>
                    <a:pt x="606201" y="1931784"/>
                  </a:cubicBezTo>
                  <a:cubicBezTo>
                    <a:pt x="521725" y="1980041"/>
                    <a:pt x="385774" y="1990374"/>
                    <a:pt x="245458" y="1959201"/>
                  </a:cubicBezTo>
                  <a:lnTo>
                    <a:pt x="247993" y="1940344"/>
                  </a:lnTo>
                  <a:cubicBezTo>
                    <a:pt x="379853" y="1970020"/>
                    <a:pt x="507633" y="1962738"/>
                    <a:pt x="588268" y="1920952"/>
                  </a:cubicBezTo>
                  <a:cubicBezTo>
                    <a:pt x="731693" y="1846629"/>
                    <a:pt x="681116" y="1690931"/>
                    <a:pt x="479922" y="1587411"/>
                  </a:cubicBezTo>
                  <a:lnTo>
                    <a:pt x="480611" y="1586922"/>
                  </a:lnTo>
                  <a:lnTo>
                    <a:pt x="367723" y="1525648"/>
                  </a:lnTo>
                  <a:cubicBezTo>
                    <a:pt x="145865" y="1375765"/>
                    <a:pt x="0" y="1121940"/>
                    <a:pt x="0" y="834045"/>
                  </a:cubicBezTo>
                  <a:cubicBezTo>
                    <a:pt x="0" y="373414"/>
                    <a:pt x="373415" y="0"/>
                    <a:pt x="834046" y="0"/>
                  </a:cubicBezTo>
                  <a:close/>
                </a:path>
              </a:pathLst>
            </a:custGeom>
            <a:solidFill>
              <a:srgbClr val="50717F"/>
            </a:solidFill>
            <a:ln>
              <a:noFill/>
            </a:ln>
          </p:spPr>
          <p:style>
            <a:lnRef idx="2">
              <a:schemeClr val="accent1">
                <a:shade val="50000"/>
              </a:schemeClr>
            </a:lnRef>
            <a:fillRef idx="1">
              <a:schemeClr val="accent1"/>
            </a:fillRef>
            <a:effectRef idx="0">
              <a:schemeClr val="accent1"/>
            </a:effectRef>
            <a:fontRef idx="minor">
              <a:schemeClr val="lt1"/>
            </a:fontRef>
          </p:style>
          <p:txBody>
            <a:bodyPr bIns="0" anchor="b"/>
            <a:lstStyle/>
            <a:p>
              <a:pPr algn="ctr">
                <a:defRPr/>
              </a:pPr>
              <a:r>
                <a:rPr lang="en-US" altLang="zh-CN" sz="2400" dirty="0">
                  <a:solidFill>
                    <a:schemeClr val="tx1"/>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rPr>
                <a:t>B</a:t>
              </a:r>
              <a:endParaRPr lang="zh-CN" altLang="en-US" sz="2400" dirty="0">
                <a:solidFill>
                  <a:schemeClr val="tx1"/>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endParaRPr>
            </a:p>
          </p:txBody>
        </p:sp>
      </p:grpSp>
      <p:grpSp>
        <p:nvGrpSpPr>
          <p:cNvPr id="19" name="组合 18"/>
          <p:cNvGrpSpPr/>
          <p:nvPr/>
        </p:nvGrpSpPr>
        <p:grpSpPr>
          <a:xfrm>
            <a:off x="6264276" y="2046289"/>
            <a:ext cx="1685925" cy="1978025"/>
            <a:chOff x="6264276" y="2046289"/>
            <a:chExt cx="1685925" cy="1978025"/>
          </a:xfrm>
        </p:grpSpPr>
        <p:sp>
          <p:nvSpPr>
            <p:cNvPr id="20" name="MH_SubTitle_3"/>
            <p:cNvSpPr/>
            <p:nvPr>
              <p:custDataLst>
                <p:tags r:id="rId9"/>
              </p:custDataLst>
            </p:nvPr>
          </p:nvSpPr>
          <p:spPr>
            <a:xfrm>
              <a:off x="6400801" y="2170113"/>
              <a:ext cx="1412875" cy="1414462"/>
            </a:xfrm>
            <a:prstGeom prst="ellipse">
              <a:avLst/>
            </a:prstGeom>
            <a:solidFill>
              <a:srgbClr val="86969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r>
                <a:rPr lang="zh-CN" altLang="en-US" sz="2400" dirty="0">
                  <a:solidFill>
                    <a:srgbClr val="FFFFFF"/>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rPr>
                <a:t>标题</a:t>
              </a:r>
              <a:endParaRPr lang="zh-CN" altLang="en-US" sz="2400" dirty="0">
                <a:solidFill>
                  <a:srgbClr val="FFFFFF"/>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endParaRPr>
            </a:p>
          </p:txBody>
        </p:sp>
        <p:sp>
          <p:nvSpPr>
            <p:cNvPr id="21" name="MH_Other_3"/>
            <p:cNvSpPr/>
            <p:nvPr>
              <p:custDataLst>
                <p:tags r:id="rId10"/>
              </p:custDataLst>
            </p:nvPr>
          </p:nvSpPr>
          <p:spPr>
            <a:xfrm>
              <a:off x="6264276" y="2046289"/>
              <a:ext cx="1685925" cy="1978025"/>
            </a:xfrm>
            <a:custGeom>
              <a:avLst/>
              <a:gdLst>
                <a:gd name="connsiteX0" fmla="*/ 1505188 w 1685110"/>
                <a:gd name="connsiteY0" fmla="*/ 1871330 h 1976954"/>
                <a:gd name="connsiteX1" fmla="*/ 1558001 w 1685110"/>
                <a:gd name="connsiteY1" fmla="*/ 1924142 h 1976954"/>
                <a:gd name="connsiteX2" fmla="*/ 1505188 w 1685110"/>
                <a:gd name="connsiteY2" fmla="*/ 1976954 h 1976954"/>
                <a:gd name="connsiteX3" fmla="*/ 1452376 w 1685110"/>
                <a:gd name="connsiteY3" fmla="*/ 1924142 h 1976954"/>
                <a:gd name="connsiteX4" fmla="*/ 1505188 w 1685110"/>
                <a:gd name="connsiteY4" fmla="*/ 1871330 h 1976954"/>
                <a:gd name="connsiteX5" fmla="*/ 179922 w 1685110"/>
                <a:gd name="connsiteY5" fmla="*/ 1871330 h 1976954"/>
                <a:gd name="connsiteX6" fmla="*/ 232734 w 1685110"/>
                <a:gd name="connsiteY6" fmla="*/ 1924142 h 1976954"/>
                <a:gd name="connsiteX7" fmla="*/ 179922 w 1685110"/>
                <a:gd name="connsiteY7" fmla="*/ 1976954 h 1976954"/>
                <a:gd name="connsiteX8" fmla="*/ 127109 w 1685110"/>
                <a:gd name="connsiteY8" fmla="*/ 1924142 h 1976954"/>
                <a:gd name="connsiteX9" fmla="*/ 179922 w 1685110"/>
                <a:gd name="connsiteY9" fmla="*/ 1871330 h 1976954"/>
                <a:gd name="connsiteX10" fmla="*/ 851064 w 1685110"/>
                <a:gd name="connsiteY10" fmla="*/ 0 h 1976954"/>
                <a:gd name="connsiteX11" fmla="*/ 1685110 w 1685110"/>
                <a:gd name="connsiteY11" fmla="*/ 834045 h 1976954"/>
                <a:gd name="connsiteX12" fmla="*/ 1317387 w 1685110"/>
                <a:gd name="connsiteY12" fmla="*/ 1525648 h 1976954"/>
                <a:gd name="connsiteX13" fmla="*/ 1204499 w 1685110"/>
                <a:gd name="connsiteY13" fmla="*/ 1586922 h 1976954"/>
                <a:gd name="connsiteX14" fmla="*/ 1205188 w 1685110"/>
                <a:gd name="connsiteY14" fmla="*/ 1587411 h 1976954"/>
                <a:gd name="connsiteX15" fmla="*/ 1096842 w 1685110"/>
                <a:gd name="connsiteY15" fmla="*/ 1920952 h 1976954"/>
                <a:gd name="connsiteX16" fmla="*/ 1437117 w 1685110"/>
                <a:gd name="connsiteY16" fmla="*/ 1940344 h 1976954"/>
                <a:gd name="connsiteX17" fmla="*/ 1439652 w 1685110"/>
                <a:gd name="connsiteY17" fmla="*/ 1959201 h 1976954"/>
                <a:gd name="connsiteX18" fmla="*/ 1078909 w 1685110"/>
                <a:gd name="connsiteY18" fmla="*/ 1931784 h 1976954"/>
                <a:gd name="connsiteX19" fmla="*/ 1188163 w 1685110"/>
                <a:gd name="connsiteY19" fmla="*/ 1575316 h 1976954"/>
                <a:gd name="connsiteX20" fmla="*/ 1189182 w 1685110"/>
                <a:gd name="connsiteY20" fmla="*/ 1576040 h 1976954"/>
                <a:gd name="connsiteX21" fmla="*/ 1307912 w 1685110"/>
                <a:gd name="connsiteY21" fmla="*/ 1511596 h 1976954"/>
                <a:gd name="connsiteX22" fmla="*/ 1668162 w 1685110"/>
                <a:gd name="connsiteY22" fmla="*/ 834045 h 1976954"/>
                <a:gd name="connsiteX23" fmla="*/ 851064 w 1685110"/>
                <a:gd name="connsiteY23" fmla="*/ 16948 h 1976954"/>
                <a:gd name="connsiteX24" fmla="*/ 842681 w 1685110"/>
                <a:gd name="connsiteY24" fmla="*/ 17793 h 1976954"/>
                <a:gd name="connsiteX25" fmla="*/ 842681 w 1685110"/>
                <a:gd name="connsiteY25" fmla="*/ 845 h 1976954"/>
                <a:gd name="connsiteX26" fmla="*/ 834046 w 1685110"/>
                <a:gd name="connsiteY26" fmla="*/ 0 h 1976954"/>
                <a:gd name="connsiteX27" fmla="*/ 842429 w 1685110"/>
                <a:gd name="connsiteY27" fmla="*/ 845 h 1976954"/>
                <a:gd name="connsiteX28" fmla="*/ 842429 w 1685110"/>
                <a:gd name="connsiteY28" fmla="*/ 17793 h 1976954"/>
                <a:gd name="connsiteX29" fmla="*/ 834046 w 1685110"/>
                <a:gd name="connsiteY29" fmla="*/ 16948 h 1976954"/>
                <a:gd name="connsiteX30" fmla="*/ 16948 w 1685110"/>
                <a:gd name="connsiteY30" fmla="*/ 834045 h 1976954"/>
                <a:gd name="connsiteX31" fmla="*/ 377198 w 1685110"/>
                <a:gd name="connsiteY31" fmla="*/ 1511596 h 1976954"/>
                <a:gd name="connsiteX32" fmla="*/ 495928 w 1685110"/>
                <a:gd name="connsiteY32" fmla="*/ 1576040 h 1976954"/>
                <a:gd name="connsiteX33" fmla="*/ 496947 w 1685110"/>
                <a:gd name="connsiteY33" fmla="*/ 1575316 h 1976954"/>
                <a:gd name="connsiteX34" fmla="*/ 606201 w 1685110"/>
                <a:gd name="connsiteY34" fmla="*/ 1931784 h 1976954"/>
                <a:gd name="connsiteX35" fmla="*/ 245458 w 1685110"/>
                <a:gd name="connsiteY35" fmla="*/ 1959201 h 1976954"/>
                <a:gd name="connsiteX36" fmla="*/ 247993 w 1685110"/>
                <a:gd name="connsiteY36" fmla="*/ 1940344 h 1976954"/>
                <a:gd name="connsiteX37" fmla="*/ 588268 w 1685110"/>
                <a:gd name="connsiteY37" fmla="*/ 1920952 h 1976954"/>
                <a:gd name="connsiteX38" fmla="*/ 479922 w 1685110"/>
                <a:gd name="connsiteY38" fmla="*/ 1587411 h 1976954"/>
                <a:gd name="connsiteX39" fmla="*/ 480611 w 1685110"/>
                <a:gd name="connsiteY39" fmla="*/ 1586922 h 1976954"/>
                <a:gd name="connsiteX40" fmla="*/ 367723 w 1685110"/>
                <a:gd name="connsiteY40" fmla="*/ 1525648 h 1976954"/>
                <a:gd name="connsiteX41" fmla="*/ 0 w 1685110"/>
                <a:gd name="connsiteY41" fmla="*/ 834045 h 1976954"/>
                <a:gd name="connsiteX42" fmla="*/ 834046 w 1685110"/>
                <a:gd name="connsiteY42" fmla="*/ 0 h 1976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1685110" h="1976954">
                  <a:moveTo>
                    <a:pt x="1505188" y="1871330"/>
                  </a:moveTo>
                  <a:cubicBezTo>
                    <a:pt x="1534356" y="1871330"/>
                    <a:pt x="1558001" y="1894974"/>
                    <a:pt x="1558001" y="1924142"/>
                  </a:cubicBezTo>
                  <a:cubicBezTo>
                    <a:pt x="1558001" y="1953309"/>
                    <a:pt x="1534356" y="1976954"/>
                    <a:pt x="1505188" y="1976954"/>
                  </a:cubicBezTo>
                  <a:cubicBezTo>
                    <a:pt x="1476021" y="1976954"/>
                    <a:pt x="1452376" y="1953309"/>
                    <a:pt x="1452376" y="1924142"/>
                  </a:cubicBezTo>
                  <a:cubicBezTo>
                    <a:pt x="1452376" y="1894974"/>
                    <a:pt x="1476021" y="1871330"/>
                    <a:pt x="1505188" y="1871330"/>
                  </a:cubicBezTo>
                  <a:close/>
                  <a:moveTo>
                    <a:pt x="179922" y="1871330"/>
                  </a:moveTo>
                  <a:cubicBezTo>
                    <a:pt x="209089" y="1871330"/>
                    <a:pt x="232734" y="1894974"/>
                    <a:pt x="232734" y="1924142"/>
                  </a:cubicBezTo>
                  <a:cubicBezTo>
                    <a:pt x="232734" y="1953309"/>
                    <a:pt x="209089" y="1976954"/>
                    <a:pt x="179922" y="1976954"/>
                  </a:cubicBezTo>
                  <a:cubicBezTo>
                    <a:pt x="150754" y="1976954"/>
                    <a:pt x="127109" y="1953309"/>
                    <a:pt x="127109" y="1924142"/>
                  </a:cubicBezTo>
                  <a:cubicBezTo>
                    <a:pt x="127109" y="1894974"/>
                    <a:pt x="150754" y="1871330"/>
                    <a:pt x="179922" y="1871330"/>
                  </a:cubicBezTo>
                  <a:close/>
                  <a:moveTo>
                    <a:pt x="851064" y="0"/>
                  </a:moveTo>
                  <a:cubicBezTo>
                    <a:pt x="1311695" y="0"/>
                    <a:pt x="1685110" y="373414"/>
                    <a:pt x="1685110" y="834045"/>
                  </a:cubicBezTo>
                  <a:cubicBezTo>
                    <a:pt x="1685110" y="1121940"/>
                    <a:pt x="1539245" y="1375765"/>
                    <a:pt x="1317387" y="1525648"/>
                  </a:cubicBezTo>
                  <a:lnTo>
                    <a:pt x="1204499" y="1586922"/>
                  </a:lnTo>
                  <a:lnTo>
                    <a:pt x="1205188" y="1587411"/>
                  </a:lnTo>
                  <a:cubicBezTo>
                    <a:pt x="1003994" y="1690931"/>
                    <a:pt x="953417" y="1846629"/>
                    <a:pt x="1096842" y="1920952"/>
                  </a:cubicBezTo>
                  <a:cubicBezTo>
                    <a:pt x="1177477" y="1962738"/>
                    <a:pt x="1305257" y="1970020"/>
                    <a:pt x="1437117" y="1940344"/>
                  </a:cubicBezTo>
                  <a:lnTo>
                    <a:pt x="1439652" y="1959201"/>
                  </a:lnTo>
                  <a:cubicBezTo>
                    <a:pt x="1299336" y="1990374"/>
                    <a:pt x="1163385" y="1980041"/>
                    <a:pt x="1078909" y="1931784"/>
                  </a:cubicBezTo>
                  <a:cubicBezTo>
                    <a:pt x="934232" y="1849137"/>
                    <a:pt x="984601" y="1684798"/>
                    <a:pt x="1188163" y="1575316"/>
                  </a:cubicBezTo>
                  <a:lnTo>
                    <a:pt x="1189182" y="1576040"/>
                  </a:lnTo>
                  <a:lnTo>
                    <a:pt x="1307912" y="1511596"/>
                  </a:lnTo>
                  <a:cubicBezTo>
                    <a:pt x="1525261" y="1364757"/>
                    <a:pt x="1668162" y="1116089"/>
                    <a:pt x="1668162" y="834045"/>
                  </a:cubicBezTo>
                  <a:cubicBezTo>
                    <a:pt x="1668162" y="382774"/>
                    <a:pt x="1302335" y="16948"/>
                    <a:pt x="851064" y="16948"/>
                  </a:cubicBezTo>
                  <a:lnTo>
                    <a:pt x="842681" y="17793"/>
                  </a:lnTo>
                  <a:lnTo>
                    <a:pt x="842681" y="845"/>
                  </a:lnTo>
                  <a:close/>
                  <a:moveTo>
                    <a:pt x="834046" y="0"/>
                  </a:moveTo>
                  <a:lnTo>
                    <a:pt x="842429" y="845"/>
                  </a:lnTo>
                  <a:lnTo>
                    <a:pt x="842429" y="17793"/>
                  </a:lnTo>
                  <a:lnTo>
                    <a:pt x="834046" y="16948"/>
                  </a:lnTo>
                  <a:cubicBezTo>
                    <a:pt x="382775" y="16948"/>
                    <a:pt x="16948" y="382774"/>
                    <a:pt x="16948" y="834045"/>
                  </a:cubicBezTo>
                  <a:cubicBezTo>
                    <a:pt x="16948" y="1116089"/>
                    <a:pt x="159849" y="1364757"/>
                    <a:pt x="377198" y="1511596"/>
                  </a:cubicBezTo>
                  <a:lnTo>
                    <a:pt x="495928" y="1576040"/>
                  </a:lnTo>
                  <a:lnTo>
                    <a:pt x="496947" y="1575316"/>
                  </a:lnTo>
                  <a:cubicBezTo>
                    <a:pt x="700509" y="1684798"/>
                    <a:pt x="750878" y="1849137"/>
                    <a:pt x="606201" y="1931784"/>
                  </a:cubicBezTo>
                  <a:cubicBezTo>
                    <a:pt x="521725" y="1980041"/>
                    <a:pt x="385774" y="1990374"/>
                    <a:pt x="245458" y="1959201"/>
                  </a:cubicBezTo>
                  <a:lnTo>
                    <a:pt x="247993" y="1940344"/>
                  </a:lnTo>
                  <a:cubicBezTo>
                    <a:pt x="379853" y="1970020"/>
                    <a:pt x="507633" y="1962738"/>
                    <a:pt x="588268" y="1920952"/>
                  </a:cubicBezTo>
                  <a:cubicBezTo>
                    <a:pt x="731693" y="1846629"/>
                    <a:pt x="681116" y="1690931"/>
                    <a:pt x="479922" y="1587411"/>
                  </a:cubicBezTo>
                  <a:lnTo>
                    <a:pt x="480611" y="1586922"/>
                  </a:lnTo>
                  <a:lnTo>
                    <a:pt x="367723" y="1525648"/>
                  </a:lnTo>
                  <a:cubicBezTo>
                    <a:pt x="145865" y="1375765"/>
                    <a:pt x="0" y="1121940"/>
                    <a:pt x="0" y="834045"/>
                  </a:cubicBezTo>
                  <a:cubicBezTo>
                    <a:pt x="0" y="373414"/>
                    <a:pt x="373415" y="0"/>
                    <a:pt x="834046" y="0"/>
                  </a:cubicBezTo>
                  <a:close/>
                </a:path>
              </a:pathLst>
            </a:custGeom>
            <a:solidFill>
              <a:srgbClr val="869691"/>
            </a:solidFill>
            <a:ln>
              <a:noFill/>
            </a:ln>
          </p:spPr>
          <p:style>
            <a:lnRef idx="2">
              <a:schemeClr val="accent1">
                <a:shade val="50000"/>
              </a:schemeClr>
            </a:lnRef>
            <a:fillRef idx="1">
              <a:schemeClr val="accent1"/>
            </a:fillRef>
            <a:effectRef idx="0">
              <a:schemeClr val="accent1"/>
            </a:effectRef>
            <a:fontRef idx="minor">
              <a:schemeClr val="lt1"/>
            </a:fontRef>
          </p:style>
          <p:txBody>
            <a:bodyPr bIns="0" anchor="b"/>
            <a:lstStyle/>
            <a:p>
              <a:pPr algn="ctr">
                <a:defRPr/>
              </a:pPr>
              <a:r>
                <a:rPr lang="en-US" altLang="zh-CN" sz="2400" dirty="0">
                  <a:solidFill>
                    <a:schemeClr val="tx1"/>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rPr>
                <a:t>C</a:t>
              </a:r>
              <a:endParaRPr lang="zh-CN" altLang="en-US" sz="2400" dirty="0">
                <a:solidFill>
                  <a:schemeClr val="tx1"/>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endParaRPr>
            </a:p>
          </p:txBody>
        </p:sp>
      </p:grpSp>
      <p:grpSp>
        <p:nvGrpSpPr>
          <p:cNvPr id="22" name="组合 21"/>
          <p:cNvGrpSpPr/>
          <p:nvPr/>
        </p:nvGrpSpPr>
        <p:grpSpPr>
          <a:xfrm>
            <a:off x="8308975" y="2046289"/>
            <a:ext cx="1684338" cy="1978025"/>
            <a:chOff x="8308975" y="2046289"/>
            <a:chExt cx="1684338" cy="1978025"/>
          </a:xfrm>
        </p:grpSpPr>
        <p:sp>
          <p:nvSpPr>
            <p:cNvPr id="23" name="MH_SubTitle_4"/>
            <p:cNvSpPr/>
            <p:nvPr>
              <p:custDataLst>
                <p:tags r:id="rId11"/>
              </p:custDataLst>
            </p:nvPr>
          </p:nvSpPr>
          <p:spPr>
            <a:xfrm>
              <a:off x="8443913" y="2170113"/>
              <a:ext cx="1414462" cy="1414462"/>
            </a:xfrm>
            <a:prstGeom prst="ellipse">
              <a:avLst/>
            </a:prstGeom>
            <a:solidFill>
              <a:srgbClr val="50717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r>
                <a:rPr lang="zh-CN" altLang="en-US" sz="2400" dirty="0">
                  <a:solidFill>
                    <a:srgbClr val="FFFFFF"/>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rPr>
                <a:t>标题</a:t>
              </a:r>
              <a:endParaRPr lang="zh-CN" altLang="en-US" sz="2400" dirty="0">
                <a:solidFill>
                  <a:srgbClr val="FFFFFF"/>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endParaRPr>
            </a:p>
          </p:txBody>
        </p:sp>
        <p:sp>
          <p:nvSpPr>
            <p:cNvPr id="24" name="MH_Other_4"/>
            <p:cNvSpPr/>
            <p:nvPr>
              <p:custDataLst>
                <p:tags r:id="rId12"/>
              </p:custDataLst>
            </p:nvPr>
          </p:nvSpPr>
          <p:spPr>
            <a:xfrm>
              <a:off x="8308975" y="2046289"/>
              <a:ext cx="1684338" cy="1978025"/>
            </a:xfrm>
            <a:custGeom>
              <a:avLst/>
              <a:gdLst>
                <a:gd name="connsiteX0" fmla="*/ 1505188 w 1685110"/>
                <a:gd name="connsiteY0" fmla="*/ 1871330 h 1976954"/>
                <a:gd name="connsiteX1" fmla="*/ 1558001 w 1685110"/>
                <a:gd name="connsiteY1" fmla="*/ 1924142 h 1976954"/>
                <a:gd name="connsiteX2" fmla="*/ 1505188 w 1685110"/>
                <a:gd name="connsiteY2" fmla="*/ 1976954 h 1976954"/>
                <a:gd name="connsiteX3" fmla="*/ 1452376 w 1685110"/>
                <a:gd name="connsiteY3" fmla="*/ 1924142 h 1976954"/>
                <a:gd name="connsiteX4" fmla="*/ 1505188 w 1685110"/>
                <a:gd name="connsiteY4" fmla="*/ 1871330 h 1976954"/>
                <a:gd name="connsiteX5" fmla="*/ 179922 w 1685110"/>
                <a:gd name="connsiteY5" fmla="*/ 1871330 h 1976954"/>
                <a:gd name="connsiteX6" fmla="*/ 232734 w 1685110"/>
                <a:gd name="connsiteY6" fmla="*/ 1924142 h 1976954"/>
                <a:gd name="connsiteX7" fmla="*/ 179922 w 1685110"/>
                <a:gd name="connsiteY7" fmla="*/ 1976954 h 1976954"/>
                <a:gd name="connsiteX8" fmla="*/ 127109 w 1685110"/>
                <a:gd name="connsiteY8" fmla="*/ 1924142 h 1976954"/>
                <a:gd name="connsiteX9" fmla="*/ 179922 w 1685110"/>
                <a:gd name="connsiteY9" fmla="*/ 1871330 h 1976954"/>
                <a:gd name="connsiteX10" fmla="*/ 851064 w 1685110"/>
                <a:gd name="connsiteY10" fmla="*/ 0 h 1976954"/>
                <a:gd name="connsiteX11" fmla="*/ 1685110 w 1685110"/>
                <a:gd name="connsiteY11" fmla="*/ 834045 h 1976954"/>
                <a:gd name="connsiteX12" fmla="*/ 1317387 w 1685110"/>
                <a:gd name="connsiteY12" fmla="*/ 1525648 h 1976954"/>
                <a:gd name="connsiteX13" fmla="*/ 1204499 w 1685110"/>
                <a:gd name="connsiteY13" fmla="*/ 1586922 h 1976954"/>
                <a:gd name="connsiteX14" fmla="*/ 1205188 w 1685110"/>
                <a:gd name="connsiteY14" fmla="*/ 1587411 h 1976954"/>
                <a:gd name="connsiteX15" fmla="*/ 1096842 w 1685110"/>
                <a:gd name="connsiteY15" fmla="*/ 1920952 h 1976954"/>
                <a:gd name="connsiteX16" fmla="*/ 1437117 w 1685110"/>
                <a:gd name="connsiteY16" fmla="*/ 1940344 h 1976954"/>
                <a:gd name="connsiteX17" fmla="*/ 1439652 w 1685110"/>
                <a:gd name="connsiteY17" fmla="*/ 1959201 h 1976954"/>
                <a:gd name="connsiteX18" fmla="*/ 1078909 w 1685110"/>
                <a:gd name="connsiteY18" fmla="*/ 1931784 h 1976954"/>
                <a:gd name="connsiteX19" fmla="*/ 1188163 w 1685110"/>
                <a:gd name="connsiteY19" fmla="*/ 1575316 h 1976954"/>
                <a:gd name="connsiteX20" fmla="*/ 1189182 w 1685110"/>
                <a:gd name="connsiteY20" fmla="*/ 1576040 h 1976954"/>
                <a:gd name="connsiteX21" fmla="*/ 1307912 w 1685110"/>
                <a:gd name="connsiteY21" fmla="*/ 1511596 h 1976954"/>
                <a:gd name="connsiteX22" fmla="*/ 1668162 w 1685110"/>
                <a:gd name="connsiteY22" fmla="*/ 834045 h 1976954"/>
                <a:gd name="connsiteX23" fmla="*/ 851064 w 1685110"/>
                <a:gd name="connsiteY23" fmla="*/ 16948 h 1976954"/>
                <a:gd name="connsiteX24" fmla="*/ 842681 w 1685110"/>
                <a:gd name="connsiteY24" fmla="*/ 17793 h 1976954"/>
                <a:gd name="connsiteX25" fmla="*/ 842681 w 1685110"/>
                <a:gd name="connsiteY25" fmla="*/ 845 h 1976954"/>
                <a:gd name="connsiteX26" fmla="*/ 834046 w 1685110"/>
                <a:gd name="connsiteY26" fmla="*/ 0 h 1976954"/>
                <a:gd name="connsiteX27" fmla="*/ 842429 w 1685110"/>
                <a:gd name="connsiteY27" fmla="*/ 845 h 1976954"/>
                <a:gd name="connsiteX28" fmla="*/ 842429 w 1685110"/>
                <a:gd name="connsiteY28" fmla="*/ 17793 h 1976954"/>
                <a:gd name="connsiteX29" fmla="*/ 834046 w 1685110"/>
                <a:gd name="connsiteY29" fmla="*/ 16948 h 1976954"/>
                <a:gd name="connsiteX30" fmla="*/ 16948 w 1685110"/>
                <a:gd name="connsiteY30" fmla="*/ 834045 h 1976954"/>
                <a:gd name="connsiteX31" fmla="*/ 377198 w 1685110"/>
                <a:gd name="connsiteY31" fmla="*/ 1511596 h 1976954"/>
                <a:gd name="connsiteX32" fmla="*/ 495928 w 1685110"/>
                <a:gd name="connsiteY32" fmla="*/ 1576040 h 1976954"/>
                <a:gd name="connsiteX33" fmla="*/ 496947 w 1685110"/>
                <a:gd name="connsiteY33" fmla="*/ 1575316 h 1976954"/>
                <a:gd name="connsiteX34" fmla="*/ 606201 w 1685110"/>
                <a:gd name="connsiteY34" fmla="*/ 1931784 h 1976954"/>
                <a:gd name="connsiteX35" fmla="*/ 245458 w 1685110"/>
                <a:gd name="connsiteY35" fmla="*/ 1959201 h 1976954"/>
                <a:gd name="connsiteX36" fmla="*/ 247993 w 1685110"/>
                <a:gd name="connsiteY36" fmla="*/ 1940344 h 1976954"/>
                <a:gd name="connsiteX37" fmla="*/ 588268 w 1685110"/>
                <a:gd name="connsiteY37" fmla="*/ 1920952 h 1976954"/>
                <a:gd name="connsiteX38" fmla="*/ 479922 w 1685110"/>
                <a:gd name="connsiteY38" fmla="*/ 1587411 h 1976954"/>
                <a:gd name="connsiteX39" fmla="*/ 480611 w 1685110"/>
                <a:gd name="connsiteY39" fmla="*/ 1586922 h 1976954"/>
                <a:gd name="connsiteX40" fmla="*/ 367723 w 1685110"/>
                <a:gd name="connsiteY40" fmla="*/ 1525648 h 1976954"/>
                <a:gd name="connsiteX41" fmla="*/ 0 w 1685110"/>
                <a:gd name="connsiteY41" fmla="*/ 834045 h 1976954"/>
                <a:gd name="connsiteX42" fmla="*/ 834046 w 1685110"/>
                <a:gd name="connsiteY42" fmla="*/ 0 h 1976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1685110" h="1976954">
                  <a:moveTo>
                    <a:pt x="1505188" y="1871330"/>
                  </a:moveTo>
                  <a:cubicBezTo>
                    <a:pt x="1534356" y="1871330"/>
                    <a:pt x="1558001" y="1894974"/>
                    <a:pt x="1558001" y="1924142"/>
                  </a:cubicBezTo>
                  <a:cubicBezTo>
                    <a:pt x="1558001" y="1953309"/>
                    <a:pt x="1534356" y="1976954"/>
                    <a:pt x="1505188" y="1976954"/>
                  </a:cubicBezTo>
                  <a:cubicBezTo>
                    <a:pt x="1476021" y="1976954"/>
                    <a:pt x="1452376" y="1953309"/>
                    <a:pt x="1452376" y="1924142"/>
                  </a:cubicBezTo>
                  <a:cubicBezTo>
                    <a:pt x="1452376" y="1894974"/>
                    <a:pt x="1476021" y="1871330"/>
                    <a:pt x="1505188" y="1871330"/>
                  </a:cubicBezTo>
                  <a:close/>
                  <a:moveTo>
                    <a:pt x="179922" y="1871330"/>
                  </a:moveTo>
                  <a:cubicBezTo>
                    <a:pt x="209089" y="1871330"/>
                    <a:pt x="232734" y="1894974"/>
                    <a:pt x="232734" y="1924142"/>
                  </a:cubicBezTo>
                  <a:cubicBezTo>
                    <a:pt x="232734" y="1953309"/>
                    <a:pt x="209089" y="1976954"/>
                    <a:pt x="179922" y="1976954"/>
                  </a:cubicBezTo>
                  <a:cubicBezTo>
                    <a:pt x="150754" y="1976954"/>
                    <a:pt x="127109" y="1953309"/>
                    <a:pt x="127109" y="1924142"/>
                  </a:cubicBezTo>
                  <a:cubicBezTo>
                    <a:pt x="127109" y="1894974"/>
                    <a:pt x="150754" y="1871330"/>
                    <a:pt x="179922" y="1871330"/>
                  </a:cubicBezTo>
                  <a:close/>
                  <a:moveTo>
                    <a:pt x="851064" y="0"/>
                  </a:moveTo>
                  <a:cubicBezTo>
                    <a:pt x="1311695" y="0"/>
                    <a:pt x="1685110" y="373414"/>
                    <a:pt x="1685110" y="834045"/>
                  </a:cubicBezTo>
                  <a:cubicBezTo>
                    <a:pt x="1685110" y="1121940"/>
                    <a:pt x="1539245" y="1375765"/>
                    <a:pt x="1317387" y="1525648"/>
                  </a:cubicBezTo>
                  <a:lnTo>
                    <a:pt x="1204499" y="1586922"/>
                  </a:lnTo>
                  <a:lnTo>
                    <a:pt x="1205188" y="1587411"/>
                  </a:lnTo>
                  <a:cubicBezTo>
                    <a:pt x="1003994" y="1690931"/>
                    <a:pt x="953417" y="1846629"/>
                    <a:pt x="1096842" y="1920952"/>
                  </a:cubicBezTo>
                  <a:cubicBezTo>
                    <a:pt x="1177477" y="1962738"/>
                    <a:pt x="1305257" y="1970020"/>
                    <a:pt x="1437117" y="1940344"/>
                  </a:cubicBezTo>
                  <a:lnTo>
                    <a:pt x="1439652" y="1959201"/>
                  </a:lnTo>
                  <a:cubicBezTo>
                    <a:pt x="1299336" y="1990374"/>
                    <a:pt x="1163385" y="1980041"/>
                    <a:pt x="1078909" y="1931784"/>
                  </a:cubicBezTo>
                  <a:cubicBezTo>
                    <a:pt x="934232" y="1849137"/>
                    <a:pt x="984601" y="1684798"/>
                    <a:pt x="1188163" y="1575316"/>
                  </a:cubicBezTo>
                  <a:lnTo>
                    <a:pt x="1189182" y="1576040"/>
                  </a:lnTo>
                  <a:lnTo>
                    <a:pt x="1307912" y="1511596"/>
                  </a:lnTo>
                  <a:cubicBezTo>
                    <a:pt x="1525261" y="1364757"/>
                    <a:pt x="1668162" y="1116089"/>
                    <a:pt x="1668162" y="834045"/>
                  </a:cubicBezTo>
                  <a:cubicBezTo>
                    <a:pt x="1668162" y="382774"/>
                    <a:pt x="1302335" y="16948"/>
                    <a:pt x="851064" y="16948"/>
                  </a:cubicBezTo>
                  <a:lnTo>
                    <a:pt x="842681" y="17793"/>
                  </a:lnTo>
                  <a:lnTo>
                    <a:pt x="842681" y="845"/>
                  </a:lnTo>
                  <a:close/>
                  <a:moveTo>
                    <a:pt x="834046" y="0"/>
                  </a:moveTo>
                  <a:lnTo>
                    <a:pt x="842429" y="845"/>
                  </a:lnTo>
                  <a:lnTo>
                    <a:pt x="842429" y="17793"/>
                  </a:lnTo>
                  <a:lnTo>
                    <a:pt x="834046" y="16948"/>
                  </a:lnTo>
                  <a:cubicBezTo>
                    <a:pt x="382775" y="16948"/>
                    <a:pt x="16948" y="382774"/>
                    <a:pt x="16948" y="834045"/>
                  </a:cubicBezTo>
                  <a:cubicBezTo>
                    <a:pt x="16948" y="1116089"/>
                    <a:pt x="159849" y="1364757"/>
                    <a:pt x="377198" y="1511596"/>
                  </a:cubicBezTo>
                  <a:lnTo>
                    <a:pt x="495928" y="1576040"/>
                  </a:lnTo>
                  <a:lnTo>
                    <a:pt x="496947" y="1575316"/>
                  </a:lnTo>
                  <a:cubicBezTo>
                    <a:pt x="700509" y="1684798"/>
                    <a:pt x="750878" y="1849137"/>
                    <a:pt x="606201" y="1931784"/>
                  </a:cubicBezTo>
                  <a:cubicBezTo>
                    <a:pt x="521725" y="1980041"/>
                    <a:pt x="385774" y="1990374"/>
                    <a:pt x="245458" y="1959201"/>
                  </a:cubicBezTo>
                  <a:lnTo>
                    <a:pt x="247993" y="1940344"/>
                  </a:lnTo>
                  <a:cubicBezTo>
                    <a:pt x="379853" y="1970020"/>
                    <a:pt x="507633" y="1962738"/>
                    <a:pt x="588268" y="1920952"/>
                  </a:cubicBezTo>
                  <a:cubicBezTo>
                    <a:pt x="731693" y="1846629"/>
                    <a:pt x="681116" y="1690931"/>
                    <a:pt x="479922" y="1587411"/>
                  </a:cubicBezTo>
                  <a:lnTo>
                    <a:pt x="480611" y="1586922"/>
                  </a:lnTo>
                  <a:lnTo>
                    <a:pt x="367723" y="1525648"/>
                  </a:lnTo>
                  <a:cubicBezTo>
                    <a:pt x="145865" y="1375765"/>
                    <a:pt x="0" y="1121940"/>
                    <a:pt x="0" y="834045"/>
                  </a:cubicBezTo>
                  <a:cubicBezTo>
                    <a:pt x="0" y="373414"/>
                    <a:pt x="373415" y="0"/>
                    <a:pt x="834046" y="0"/>
                  </a:cubicBezTo>
                  <a:close/>
                </a:path>
              </a:pathLst>
            </a:custGeom>
            <a:solidFill>
              <a:srgbClr val="50717F"/>
            </a:solidFill>
            <a:ln>
              <a:noFill/>
            </a:ln>
          </p:spPr>
          <p:style>
            <a:lnRef idx="2">
              <a:schemeClr val="accent1">
                <a:shade val="50000"/>
              </a:schemeClr>
            </a:lnRef>
            <a:fillRef idx="1">
              <a:schemeClr val="accent1"/>
            </a:fillRef>
            <a:effectRef idx="0">
              <a:schemeClr val="accent1"/>
            </a:effectRef>
            <a:fontRef idx="minor">
              <a:schemeClr val="lt1"/>
            </a:fontRef>
          </p:style>
          <p:txBody>
            <a:bodyPr bIns="0" anchor="b"/>
            <a:lstStyle/>
            <a:p>
              <a:pPr algn="ctr">
                <a:defRPr/>
              </a:pPr>
              <a:r>
                <a:rPr lang="en-US" altLang="zh-CN" sz="2400" dirty="0">
                  <a:solidFill>
                    <a:schemeClr val="tx1"/>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rPr>
                <a:t>D</a:t>
              </a:r>
              <a:endParaRPr lang="zh-CN" altLang="en-US" sz="2400" dirty="0">
                <a:solidFill>
                  <a:schemeClr val="tx1"/>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endParaRPr>
            </a:p>
          </p:txBody>
        </p:sp>
      </p:grpSp>
      <p:sp>
        <p:nvSpPr>
          <p:cNvPr id="25" name="Rectangle 42"/>
          <p:cNvSpPr/>
          <p:nvPr/>
        </p:nvSpPr>
        <p:spPr>
          <a:xfrm>
            <a:off x="2051051" y="4442533"/>
            <a:ext cx="1933573" cy="1175948"/>
          </a:xfrm>
          <a:prstGeom prst="rect">
            <a:avLst/>
          </a:prstGeom>
          <a:noFill/>
          <a:ln w="12700" cap="flat" cmpd="sng" algn="ctr">
            <a:noFill/>
            <a:prstDash val="solid"/>
          </a:ln>
          <a:effectLst/>
        </p:spPr>
        <p:txBody>
          <a:bodyPr lIns="91440" tIns="0" rIns="91440" bIns="0" rtlCol="0" anchor="t"/>
          <a:lstStyle/>
          <a:p>
            <a:pPr algn="ctr">
              <a:defRPr/>
            </a:pPr>
            <a:r>
              <a:rPr lang="zh-CN" altLang="en-US" sz="1400" kern="0" dirty="0">
                <a:solidFill>
                  <a:schemeClr val="tx1">
                    <a:lumMod val="85000"/>
                    <a:lumOff val="15000"/>
                  </a:schemeClr>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rPr>
              <a:t>点击此处更换文本，点击此处更换文本</a:t>
            </a:r>
            <a:endParaRPr lang="en-US" sz="1400" kern="0" dirty="0">
              <a:solidFill>
                <a:schemeClr val="tx1">
                  <a:lumMod val="85000"/>
                  <a:lumOff val="15000"/>
                </a:schemeClr>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endParaRPr>
          </a:p>
        </p:txBody>
      </p:sp>
      <p:sp>
        <p:nvSpPr>
          <p:cNvPr id="26" name="Rectangle 42"/>
          <p:cNvSpPr/>
          <p:nvPr/>
        </p:nvSpPr>
        <p:spPr>
          <a:xfrm>
            <a:off x="4095751" y="4442532"/>
            <a:ext cx="1933573" cy="1175948"/>
          </a:xfrm>
          <a:prstGeom prst="rect">
            <a:avLst/>
          </a:prstGeom>
          <a:noFill/>
          <a:ln w="12700" cap="flat" cmpd="sng" algn="ctr">
            <a:noFill/>
            <a:prstDash val="solid"/>
          </a:ln>
          <a:effectLst/>
        </p:spPr>
        <p:txBody>
          <a:bodyPr lIns="91440" tIns="0" rIns="91440" bIns="0" rtlCol="0" anchor="t"/>
          <a:lstStyle/>
          <a:p>
            <a:pPr algn="ctr">
              <a:defRPr/>
            </a:pPr>
            <a:r>
              <a:rPr lang="zh-CN" altLang="en-US" sz="1400" kern="0" dirty="0">
                <a:solidFill>
                  <a:schemeClr val="tx1">
                    <a:lumMod val="85000"/>
                    <a:lumOff val="15000"/>
                  </a:schemeClr>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rPr>
              <a:t>点击此处更换文本，点击此处更换文本</a:t>
            </a:r>
            <a:endParaRPr lang="en-US" sz="1400" kern="0" dirty="0">
              <a:solidFill>
                <a:schemeClr val="tx1">
                  <a:lumMod val="85000"/>
                  <a:lumOff val="15000"/>
                </a:schemeClr>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endParaRPr>
          </a:p>
        </p:txBody>
      </p:sp>
      <p:sp>
        <p:nvSpPr>
          <p:cNvPr id="27" name="Rectangle 42"/>
          <p:cNvSpPr/>
          <p:nvPr/>
        </p:nvSpPr>
        <p:spPr>
          <a:xfrm>
            <a:off x="6140451" y="4442531"/>
            <a:ext cx="1933573" cy="1175948"/>
          </a:xfrm>
          <a:prstGeom prst="rect">
            <a:avLst/>
          </a:prstGeom>
          <a:noFill/>
          <a:ln w="12700" cap="flat" cmpd="sng" algn="ctr">
            <a:noFill/>
            <a:prstDash val="solid"/>
          </a:ln>
          <a:effectLst/>
        </p:spPr>
        <p:txBody>
          <a:bodyPr lIns="91440" tIns="0" rIns="91440" bIns="0" rtlCol="0" anchor="t"/>
          <a:lstStyle/>
          <a:p>
            <a:pPr algn="ctr">
              <a:defRPr/>
            </a:pPr>
            <a:r>
              <a:rPr lang="zh-CN" altLang="en-US" sz="1400" kern="0" dirty="0">
                <a:solidFill>
                  <a:schemeClr val="tx1">
                    <a:lumMod val="85000"/>
                    <a:lumOff val="15000"/>
                  </a:schemeClr>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rPr>
              <a:t>点击此处更换文本，点击此处更换文本</a:t>
            </a:r>
            <a:endParaRPr lang="en-US" sz="1400" kern="0" dirty="0">
              <a:solidFill>
                <a:schemeClr val="tx1">
                  <a:lumMod val="85000"/>
                  <a:lumOff val="15000"/>
                </a:schemeClr>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endParaRPr>
          </a:p>
        </p:txBody>
      </p:sp>
      <p:sp>
        <p:nvSpPr>
          <p:cNvPr id="28" name="Rectangle 42"/>
          <p:cNvSpPr/>
          <p:nvPr/>
        </p:nvSpPr>
        <p:spPr>
          <a:xfrm>
            <a:off x="8185151" y="4442530"/>
            <a:ext cx="1933573" cy="1175948"/>
          </a:xfrm>
          <a:prstGeom prst="rect">
            <a:avLst/>
          </a:prstGeom>
          <a:noFill/>
          <a:ln w="12700" cap="flat" cmpd="sng" algn="ctr">
            <a:noFill/>
            <a:prstDash val="solid"/>
          </a:ln>
          <a:effectLst/>
        </p:spPr>
        <p:txBody>
          <a:bodyPr lIns="91440" tIns="0" rIns="91440" bIns="0" rtlCol="0" anchor="t"/>
          <a:lstStyle/>
          <a:p>
            <a:pPr algn="ctr">
              <a:defRPr/>
            </a:pPr>
            <a:r>
              <a:rPr lang="zh-CN" altLang="en-US" sz="1400" kern="0" dirty="0">
                <a:solidFill>
                  <a:schemeClr val="tx1">
                    <a:lumMod val="85000"/>
                    <a:lumOff val="15000"/>
                  </a:schemeClr>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rPr>
              <a:t>点击此处更换文本，点击此处更换文本</a:t>
            </a:r>
            <a:endParaRPr lang="en-US" sz="1400" kern="0" dirty="0">
              <a:solidFill>
                <a:schemeClr val="tx1">
                  <a:lumMod val="85000"/>
                  <a:lumOff val="15000"/>
                </a:schemeClr>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3000">
        <p15:prstTrans prst="airplan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par>
                                <p:cTn id="10" presetID="53" presetClass="entr" presetSubtype="16" fill="hold" nodeType="with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p:cTn id="12" dur="500" fill="hold"/>
                                        <p:tgtEl>
                                          <p:spTgt spid="16"/>
                                        </p:tgtEl>
                                        <p:attrNameLst>
                                          <p:attrName>ppt_w</p:attrName>
                                        </p:attrNameLst>
                                      </p:cBhvr>
                                      <p:tavLst>
                                        <p:tav tm="0">
                                          <p:val>
                                            <p:fltVal val="0"/>
                                          </p:val>
                                        </p:tav>
                                        <p:tav tm="100000">
                                          <p:val>
                                            <p:strVal val="#ppt_w"/>
                                          </p:val>
                                        </p:tav>
                                      </p:tavLst>
                                    </p:anim>
                                    <p:anim calcmode="lin" valueType="num">
                                      <p:cBhvr>
                                        <p:cTn id="13" dur="500" fill="hold"/>
                                        <p:tgtEl>
                                          <p:spTgt spid="16"/>
                                        </p:tgtEl>
                                        <p:attrNameLst>
                                          <p:attrName>ppt_h</p:attrName>
                                        </p:attrNameLst>
                                      </p:cBhvr>
                                      <p:tavLst>
                                        <p:tav tm="0">
                                          <p:val>
                                            <p:fltVal val="0"/>
                                          </p:val>
                                        </p:tav>
                                        <p:tav tm="100000">
                                          <p:val>
                                            <p:strVal val="#ppt_h"/>
                                          </p:val>
                                        </p:tav>
                                      </p:tavLst>
                                    </p:anim>
                                    <p:animEffect transition="in" filter="fade">
                                      <p:cBhvr>
                                        <p:cTn id="14" dur="500"/>
                                        <p:tgtEl>
                                          <p:spTgt spid="16"/>
                                        </p:tgtEl>
                                      </p:cBhvr>
                                    </p:animEffect>
                                  </p:childTnLst>
                                </p:cTn>
                              </p:par>
                              <p:par>
                                <p:cTn id="15" presetID="53" presetClass="entr" presetSubtype="16" fill="hold" nodeType="withEffect">
                                  <p:stCondLst>
                                    <p:cond delay="0"/>
                                  </p:stCondLst>
                                  <p:childTnLst>
                                    <p:set>
                                      <p:cBhvr>
                                        <p:cTn id="16" dur="1" fill="hold">
                                          <p:stCondLst>
                                            <p:cond delay="0"/>
                                          </p:stCondLst>
                                        </p:cTn>
                                        <p:tgtEl>
                                          <p:spTgt spid="19"/>
                                        </p:tgtEl>
                                        <p:attrNameLst>
                                          <p:attrName>style.visibility</p:attrName>
                                        </p:attrNameLst>
                                      </p:cBhvr>
                                      <p:to>
                                        <p:strVal val="visible"/>
                                      </p:to>
                                    </p:set>
                                    <p:anim calcmode="lin" valueType="num">
                                      <p:cBhvr>
                                        <p:cTn id="17" dur="500" fill="hold"/>
                                        <p:tgtEl>
                                          <p:spTgt spid="19"/>
                                        </p:tgtEl>
                                        <p:attrNameLst>
                                          <p:attrName>ppt_w</p:attrName>
                                        </p:attrNameLst>
                                      </p:cBhvr>
                                      <p:tavLst>
                                        <p:tav tm="0">
                                          <p:val>
                                            <p:fltVal val="0"/>
                                          </p:val>
                                        </p:tav>
                                        <p:tav tm="100000">
                                          <p:val>
                                            <p:strVal val="#ppt_w"/>
                                          </p:val>
                                        </p:tav>
                                      </p:tavLst>
                                    </p:anim>
                                    <p:anim calcmode="lin" valueType="num">
                                      <p:cBhvr>
                                        <p:cTn id="18" dur="500" fill="hold"/>
                                        <p:tgtEl>
                                          <p:spTgt spid="19"/>
                                        </p:tgtEl>
                                        <p:attrNameLst>
                                          <p:attrName>ppt_h</p:attrName>
                                        </p:attrNameLst>
                                      </p:cBhvr>
                                      <p:tavLst>
                                        <p:tav tm="0">
                                          <p:val>
                                            <p:fltVal val="0"/>
                                          </p:val>
                                        </p:tav>
                                        <p:tav tm="100000">
                                          <p:val>
                                            <p:strVal val="#ppt_h"/>
                                          </p:val>
                                        </p:tav>
                                      </p:tavLst>
                                    </p:anim>
                                    <p:animEffect transition="in" filter="fade">
                                      <p:cBhvr>
                                        <p:cTn id="19" dur="500"/>
                                        <p:tgtEl>
                                          <p:spTgt spid="19"/>
                                        </p:tgtEl>
                                      </p:cBhvr>
                                    </p:animEffect>
                                  </p:childTnLst>
                                </p:cTn>
                              </p:par>
                              <p:par>
                                <p:cTn id="20" presetID="53" presetClass="entr" presetSubtype="16" fill="hold" nodeType="withEffect">
                                  <p:stCondLst>
                                    <p:cond delay="0"/>
                                  </p:stCondLst>
                                  <p:childTnLst>
                                    <p:set>
                                      <p:cBhvr>
                                        <p:cTn id="21" dur="1" fill="hold">
                                          <p:stCondLst>
                                            <p:cond delay="0"/>
                                          </p:stCondLst>
                                        </p:cTn>
                                        <p:tgtEl>
                                          <p:spTgt spid="22"/>
                                        </p:tgtEl>
                                        <p:attrNameLst>
                                          <p:attrName>style.visibility</p:attrName>
                                        </p:attrNameLst>
                                      </p:cBhvr>
                                      <p:to>
                                        <p:strVal val="visible"/>
                                      </p:to>
                                    </p:set>
                                    <p:anim calcmode="lin" valueType="num">
                                      <p:cBhvr>
                                        <p:cTn id="22" dur="500" fill="hold"/>
                                        <p:tgtEl>
                                          <p:spTgt spid="22"/>
                                        </p:tgtEl>
                                        <p:attrNameLst>
                                          <p:attrName>ppt_w</p:attrName>
                                        </p:attrNameLst>
                                      </p:cBhvr>
                                      <p:tavLst>
                                        <p:tav tm="0">
                                          <p:val>
                                            <p:fltVal val="0"/>
                                          </p:val>
                                        </p:tav>
                                        <p:tav tm="100000">
                                          <p:val>
                                            <p:strVal val="#ppt_w"/>
                                          </p:val>
                                        </p:tav>
                                      </p:tavLst>
                                    </p:anim>
                                    <p:anim calcmode="lin" valueType="num">
                                      <p:cBhvr>
                                        <p:cTn id="23" dur="500" fill="hold"/>
                                        <p:tgtEl>
                                          <p:spTgt spid="22"/>
                                        </p:tgtEl>
                                        <p:attrNameLst>
                                          <p:attrName>ppt_h</p:attrName>
                                        </p:attrNameLst>
                                      </p:cBhvr>
                                      <p:tavLst>
                                        <p:tav tm="0">
                                          <p:val>
                                            <p:fltVal val="0"/>
                                          </p:val>
                                        </p:tav>
                                        <p:tav tm="100000">
                                          <p:val>
                                            <p:strVal val="#ppt_h"/>
                                          </p:val>
                                        </p:tav>
                                      </p:tavLst>
                                    </p:anim>
                                    <p:animEffect transition="in" filter="fade">
                                      <p:cBhvr>
                                        <p:cTn id="24" dur="500"/>
                                        <p:tgtEl>
                                          <p:spTgt spid="22"/>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25"/>
                                        </p:tgtEl>
                                        <p:attrNameLst>
                                          <p:attrName>style.visibility</p:attrName>
                                        </p:attrNameLst>
                                      </p:cBhvr>
                                      <p:to>
                                        <p:strVal val="visible"/>
                                      </p:to>
                                    </p:set>
                                    <p:animEffect transition="in" filter="fade">
                                      <p:cBhvr>
                                        <p:cTn id="29" dur="500"/>
                                        <p:tgtEl>
                                          <p:spTgt spid="25"/>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26"/>
                                        </p:tgtEl>
                                        <p:attrNameLst>
                                          <p:attrName>style.visibility</p:attrName>
                                        </p:attrNameLst>
                                      </p:cBhvr>
                                      <p:to>
                                        <p:strVal val="visible"/>
                                      </p:to>
                                    </p:set>
                                    <p:animEffect transition="in" filter="fade">
                                      <p:cBhvr>
                                        <p:cTn id="32" dur="500"/>
                                        <p:tgtEl>
                                          <p:spTgt spid="26"/>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27"/>
                                        </p:tgtEl>
                                        <p:attrNameLst>
                                          <p:attrName>style.visibility</p:attrName>
                                        </p:attrNameLst>
                                      </p:cBhvr>
                                      <p:to>
                                        <p:strVal val="visible"/>
                                      </p:to>
                                    </p:set>
                                    <p:animEffect transition="in" filter="fade">
                                      <p:cBhvr>
                                        <p:cTn id="35" dur="500"/>
                                        <p:tgtEl>
                                          <p:spTgt spid="27"/>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28"/>
                                        </p:tgtEl>
                                        <p:attrNameLst>
                                          <p:attrName>style.visibility</p:attrName>
                                        </p:attrNameLst>
                                      </p:cBhvr>
                                      <p:to>
                                        <p:strVal val="visible"/>
                                      </p:to>
                                    </p:set>
                                    <p:animEffect transition="in" filter="fade">
                                      <p:cBhvr>
                                        <p:cTn id="38"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P spid="27" grpId="0"/>
      <p:bldP spid="2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rot="16200000">
            <a:off x="2661435" y="-2662916"/>
            <a:ext cx="6869128" cy="12192001"/>
          </a:xfrm>
          <a:prstGeom prst="rect">
            <a:avLst/>
          </a:prstGeom>
        </p:spPr>
      </p:pic>
      <p:grpSp>
        <p:nvGrpSpPr>
          <p:cNvPr id="8" name="组合 7"/>
          <p:cNvGrpSpPr/>
          <p:nvPr/>
        </p:nvGrpSpPr>
        <p:grpSpPr>
          <a:xfrm>
            <a:off x="308755" y="213360"/>
            <a:ext cx="574475" cy="496450"/>
            <a:chOff x="3631075" y="2611342"/>
            <a:chExt cx="668272" cy="577508"/>
          </a:xfrm>
        </p:grpSpPr>
        <p:sp>
          <p:nvSpPr>
            <p:cNvPr id="9" name="MH_Number_1">
              <a:hlinkClick r:id="rId2" action="ppaction://hlinksldjump"/>
            </p:cNvPr>
            <p:cNvSpPr/>
            <p:nvPr>
              <p:custDataLst>
                <p:tags r:id="rId3"/>
              </p:custDataLst>
            </p:nvPr>
          </p:nvSpPr>
          <p:spPr>
            <a:xfrm rot="19752126">
              <a:off x="3631075" y="2633676"/>
              <a:ext cx="651438" cy="555174"/>
            </a:xfrm>
            <a:custGeom>
              <a:avLst/>
              <a:gdLst>
                <a:gd name="connsiteX0" fmla="*/ 279534 w 544042"/>
                <a:gd name="connsiteY0" fmla="*/ 0 h 475457"/>
                <a:gd name="connsiteX1" fmla="*/ 544042 w 544042"/>
                <a:gd name="connsiteY1" fmla="*/ 475457 h 475457"/>
                <a:gd name="connsiteX2" fmla="*/ 0 w 544042"/>
                <a:gd name="connsiteY2" fmla="*/ 468961 h 475457"/>
              </a:gdLst>
              <a:ahLst/>
              <a:cxnLst>
                <a:cxn ang="0">
                  <a:pos x="connsiteX0" y="connsiteY0"/>
                </a:cxn>
                <a:cxn ang="0">
                  <a:pos x="connsiteX1" y="connsiteY1"/>
                </a:cxn>
                <a:cxn ang="0">
                  <a:pos x="connsiteX2" y="connsiteY2"/>
                </a:cxn>
              </a:cxnLst>
              <a:rect l="l" t="t" r="r" b="b"/>
              <a:pathLst>
                <a:path w="544042" h="475457">
                  <a:moveTo>
                    <a:pt x="279534" y="0"/>
                  </a:moveTo>
                  <a:lnTo>
                    <a:pt x="544042" y="475457"/>
                  </a:lnTo>
                  <a:lnTo>
                    <a:pt x="0" y="468961"/>
                  </a:lnTo>
                  <a:close/>
                </a:path>
              </a:pathLst>
            </a:custGeom>
            <a:noFill/>
            <a:ln w="285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180000" rIns="0" bIns="0" rtlCol="0" anchor="ctr">
              <a:normAutofit/>
            </a:bodyPr>
            <a:lstStyle/>
            <a:p>
              <a:pPr algn="ctr"/>
              <a:endParaRPr lang="zh-CN" altLang="en-US" dirty="0">
                <a:solidFill>
                  <a:srgbClr val="FFFFFF"/>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0" name="MH_Number_1">
              <a:hlinkClick r:id="rId2" action="ppaction://hlinksldjump"/>
            </p:cNvPr>
            <p:cNvSpPr/>
            <p:nvPr>
              <p:custDataLst>
                <p:tags r:id="rId4"/>
              </p:custDataLst>
            </p:nvPr>
          </p:nvSpPr>
          <p:spPr>
            <a:xfrm rot="19752126">
              <a:off x="3761903" y="2611342"/>
              <a:ext cx="537444" cy="458025"/>
            </a:xfrm>
            <a:custGeom>
              <a:avLst/>
              <a:gdLst>
                <a:gd name="connsiteX0" fmla="*/ 279534 w 544042"/>
                <a:gd name="connsiteY0" fmla="*/ 0 h 475457"/>
                <a:gd name="connsiteX1" fmla="*/ 544042 w 544042"/>
                <a:gd name="connsiteY1" fmla="*/ 475457 h 475457"/>
                <a:gd name="connsiteX2" fmla="*/ 0 w 544042"/>
                <a:gd name="connsiteY2" fmla="*/ 468961 h 475457"/>
              </a:gdLst>
              <a:ahLst/>
              <a:cxnLst>
                <a:cxn ang="0">
                  <a:pos x="connsiteX0" y="connsiteY0"/>
                </a:cxn>
                <a:cxn ang="0">
                  <a:pos x="connsiteX1" y="connsiteY1"/>
                </a:cxn>
                <a:cxn ang="0">
                  <a:pos x="connsiteX2" y="connsiteY2"/>
                </a:cxn>
              </a:cxnLst>
              <a:rect l="l" t="t" r="r" b="b"/>
              <a:pathLst>
                <a:path w="544042" h="475457">
                  <a:moveTo>
                    <a:pt x="279534" y="0"/>
                  </a:moveTo>
                  <a:lnTo>
                    <a:pt x="544042" y="475457"/>
                  </a:lnTo>
                  <a:lnTo>
                    <a:pt x="0" y="468961"/>
                  </a:lnTo>
                  <a:close/>
                </a:path>
              </a:pathLst>
            </a:custGeom>
            <a:solidFill>
              <a:srgbClr val="86969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180000" rIns="0" bIns="0" rtlCol="0" anchor="ctr">
              <a:normAutofit fontScale="92500" lnSpcReduction="20000"/>
            </a:bodyPr>
            <a:lstStyle/>
            <a:p>
              <a:pPr algn="ctr"/>
              <a:endParaRPr lang="zh-CN" altLang="en-US" dirty="0">
                <a:solidFill>
                  <a:srgbClr val="FFFFFF"/>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11" name="文本框 10"/>
          <p:cNvSpPr txBox="1"/>
          <p:nvPr/>
        </p:nvSpPr>
        <p:spPr>
          <a:xfrm>
            <a:off x="1300480" y="209574"/>
            <a:ext cx="2621280" cy="523220"/>
          </a:xfrm>
          <a:prstGeom prst="rect">
            <a:avLst/>
          </a:prstGeom>
          <a:noFill/>
        </p:spPr>
        <p:txBody>
          <a:bodyPr wrap="square" rtlCol="0">
            <a:spAutoFit/>
          </a:bodyPr>
          <a:lstStyle/>
          <a:p>
            <a:r>
              <a:rPr lang="zh-CN" altLang="en-US" sz="2800" spc="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荣誉奖励</a:t>
            </a:r>
            <a:endParaRPr lang="zh-CN" altLang="en-US" sz="2800" spc="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nvGrpSpPr>
          <p:cNvPr id="18" name="Group 9"/>
          <p:cNvGrpSpPr/>
          <p:nvPr/>
        </p:nvGrpSpPr>
        <p:grpSpPr>
          <a:xfrm>
            <a:off x="7970687" y="4156515"/>
            <a:ext cx="2284665" cy="822374"/>
            <a:chOff x="8086415" y="3852448"/>
            <a:chExt cx="2474081" cy="890555"/>
          </a:xfrm>
        </p:grpSpPr>
        <p:sp>
          <p:nvSpPr>
            <p:cNvPr id="32" name="ïšḻïďê-TextBox 33"/>
            <p:cNvSpPr txBox="1"/>
            <p:nvPr/>
          </p:nvSpPr>
          <p:spPr bwMode="auto">
            <a:xfrm>
              <a:off x="8086415" y="3852448"/>
              <a:ext cx="1258976" cy="309958"/>
            </a:xfrm>
            <a:prstGeom prst="rect">
              <a:avLst/>
            </a:prstGeom>
            <a:noFill/>
          </p:spPr>
          <p:txBody>
            <a:bodyPr wrap="none" lIns="90000" tIns="46800" rIns="90000" bIns="46800">
              <a:noAutofit/>
            </a:bodyPr>
            <a:lstStyle/>
            <a:p>
              <a:pPr algn="l" latinLnBrk="0"/>
              <a:r>
                <a:rPr lang="zh-CN" altLang="en-US" sz="2000" b="1">
                  <a:solidFill>
                    <a:srgbClr val="50717F"/>
                  </a:solidFill>
                  <a:effectLst/>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rPr>
                <a:t>标题文本预设</a:t>
              </a:r>
              <a:endParaRPr lang="zh-CN" altLang="en-US" sz="2000" b="1">
                <a:solidFill>
                  <a:srgbClr val="50717F"/>
                </a:solidFill>
                <a:effectLst/>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endParaRPr>
            </a:p>
          </p:txBody>
        </p:sp>
        <p:sp>
          <p:nvSpPr>
            <p:cNvPr id="33" name="ïšḻïďê-TextBox 34"/>
            <p:cNvSpPr txBox="1"/>
            <p:nvPr/>
          </p:nvSpPr>
          <p:spPr bwMode="auto">
            <a:xfrm>
              <a:off x="8086415" y="4186824"/>
              <a:ext cx="2474081" cy="556179"/>
            </a:xfrm>
            <a:prstGeom prst="rect">
              <a:avLst/>
            </a:prstGeom>
            <a:noFill/>
          </p:spPr>
          <p:txBody>
            <a:bodyPr wrap="square" lIns="90000" tIns="46800" rIns="90000" bIns="46800">
              <a:noAutofit/>
            </a:bodyPr>
            <a:lstStyle>
              <a:defPPr>
                <a:defRPr lang="zh-CN"/>
              </a:defPPr>
              <a:lvl1pPr>
                <a:lnSpc>
                  <a:spcPct val="120000"/>
                </a:lnSpc>
                <a:defRPr sz="1400" b="0">
                  <a:effectLst/>
                  <a:cs typeface="+mn-ea"/>
                </a:defRPr>
              </a:lvl1pPr>
            </a:lstStyle>
            <a:p>
              <a:r>
                <a:rPr lang="zh-CN" altLang="en-US" dirty="0">
                  <a:latin typeface="锐字工房云字库细圆GBK" panose="02010604000000000000" pitchFamily="2" charset="-122"/>
                  <a:ea typeface="锐字工房云字库细圆GBK" panose="02010604000000000000" pitchFamily="2" charset="-122"/>
                  <a:sym typeface="Lucida Handwriting" panose="03010101010101010101" pitchFamily="66" charset="0"/>
                </a:rPr>
                <a:t>此部分内容作为文字排版占位显示</a:t>
              </a:r>
              <a:endParaRPr lang="zh-CN" altLang="en-US" dirty="0">
                <a:latin typeface="锐字工房云字库细圆GBK" panose="02010604000000000000" pitchFamily="2" charset="-122"/>
                <a:ea typeface="锐字工房云字库细圆GBK" panose="02010604000000000000" pitchFamily="2" charset="-122"/>
                <a:sym typeface="Lucida Handwriting" panose="03010101010101010101" pitchFamily="66" charset="0"/>
              </a:endParaRPr>
            </a:p>
          </p:txBody>
        </p:sp>
      </p:grpSp>
      <p:grpSp>
        <p:nvGrpSpPr>
          <p:cNvPr id="19" name="Group 8"/>
          <p:cNvGrpSpPr/>
          <p:nvPr/>
        </p:nvGrpSpPr>
        <p:grpSpPr>
          <a:xfrm>
            <a:off x="7970687" y="2705405"/>
            <a:ext cx="2284665" cy="862480"/>
            <a:chOff x="8086415" y="2281031"/>
            <a:chExt cx="2474081" cy="933986"/>
          </a:xfrm>
        </p:grpSpPr>
        <p:sp>
          <p:nvSpPr>
            <p:cNvPr id="30" name="ïšḻïďê-TextBox 35"/>
            <p:cNvSpPr txBox="1"/>
            <p:nvPr/>
          </p:nvSpPr>
          <p:spPr bwMode="auto">
            <a:xfrm>
              <a:off x="8086415" y="2281031"/>
              <a:ext cx="1258976" cy="309958"/>
            </a:xfrm>
            <a:prstGeom prst="rect">
              <a:avLst/>
            </a:prstGeom>
            <a:noFill/>
          </p:spPr>
          <p:txBody>
            <a:bodyPr wrap="none" lIns="90000" tIns="46800" rIns="90000" bIns="46800">
              <a:noAutofit/>
            </a:bodyPr>
            <a:lstStyle/>
            <a:p>
              <a:pPr algn="l" latinLnBrk="0"/>
              <a:r>
                <a:rPr lang="zh-CN" altLang="en-US" sz="2000" b="1">
                  <a:solidFill>
                    <a:srgbClr val="869691"/>
                  </a:solidFill>
                  <a:effectLst/>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rPr>
                <a:t>标题文本预设</a:t>
              </a:r>
              <a:endParaRPr lang="zh-CN" altLang="en-US" sz="2000" b="1">
                <a:solidFill>
                  <a:srgbClr val="869691"/>
                </a:solidFill>
                <a:effectLst/>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endParaRPr>
            </a:p>
          </p:txBody>
        </p:sp>
        <p:sp>
          <p:nvSpPr>
            <p:cNvPr id="31" name="ïšḻïďê-TextBox 36"/>
            <p:cNvSpPr txBox="1"/>
            <p:nvPr/>
          </p:nvSpPr>
          <p:spPr bwMode="auto">
            <a:xfrm>
              <a:off x="8086415" y="2658838"/>
              <a:ext cx="2474081" cy="556179"/>
            </a:xfrm>
            <a:prstGeom prst="rect">
              <a:avLst/>
            </a:prstGeom>
            <a:noFill/>
          </p:spPr>
          <p:txBody>
            <a:bodyPr wrap="square" lIns="90000" tIns="46800" rIns="90000" bIns="46800">
              <a:noAutofit/>
            </a:bodyPr>
            <a:lstStyle/>
            <a:p>
              <a:pPr algn="l" latinLnBrk="0">
                <a:lnSpc>
                  <a:spcPct val="120000"/>
                </a:lnSpc>
              </a:pPr>
              <a:r>
                <a:rPr lang="zh-CN" altLang="en-US" sz="1400" b="0" dirty="0">
                  <a:solidFill>
                    <a:schemeClr val="tx1"/>
                  </a:solidFill>
                  <a:effectLst/>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rPr>
                <a:t>此部分内容作为文字排版占位显示</a:t>
              </a:r>
              <a:endParaRPr lang="zh-CN" altLang="en-US" sz="1400" b="0" dirty="0">
                <a:solidFill>
                  <a:schemeClr val="tx1"/>
                </a:solidFill>
                <a:effectLst/>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endParaRPr>
            </a:p>
          </p:txBody>
        </p:sp>
      </p:grpSp>
      <p:grpSp>
        <p:nvGrpSpPr>
          <p:cNvPr id="20" name="Group 7"/>
          <p:cNvGrpSpPr/>
          <p:nvPr/>
        </p:nvGrpSpPr>
        <p:grpSpPr>
          <a:xfrm>
            <a:off x="1936647" y="4116409"/>
            <a:ext cx="2284665" cy="862480"/>
            <a:chOff x="1552108" y="3809017"/>
            <a:chExt cx="2474081" cy="933986"/>
          </a:xfrm>
        </p:grpSpPr>
        <p:sp>
          <p:nvSpPr>
            <p:cNvPr id="28" name="ïšḻïďê-TextBox 37"/>
            <p:cNvSpPr txBox="1"/>
            <p:nvPr/>
          </p:nvSpPr>
          <p:spPr bwMode="auto">
            <a:xfrm>
              <a:off x="2767213" y="3809017"/>
              <a:ext cx="1258976" cy="309958"/>
            </a:xfrm>
            <a:prstGeom prst="rect">
              <a:avLst/>
            </a:prstGeom>
            <a:noFill/>
          </p:spPr>
          <p:txBody>
            <a:bodyPr wrap="none" lIns="90000" tIns="46800" rIns="90000" bIns="46800">
              <a:noAutofit/>
            </a:bodyPr>
            <a:lstStyle/>
            <a:p>
              <a:pPr algn="r" latinLnBrk="0"/>
              <a:r>
                <a:rPr lang="zh-CN" altLang="en-US" sz="2000" b="1" dirty="0">
                  <a:solidFill>
                    <a:srgbClr val="869691"/>
                  </a:solidFill>
                  <a:effectLst/>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rPr>
                <a:t>标题文本预设</a:t>
              </a:r>
              <a:endParaRPr lang="zh-CN" altLang="en-US" sz="2000" b="1" dirty="0">
                <a:solidFill>
                  <a:srgbClr val="869691"/>
                </a:solidFill>
                <a:effectLst/>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endParaRPr>
            </a:p>
          </p:txBody>
        </p:sp>
        <p:sp>
          <p:nvSpPr>
            <p:cNvPr id="29" name="ïšḻïďê-TextBox 38"/>
            <p:cNvSpPr txBox="1"/>
            <p:nvPr/>
          </p:nvSpPr>
          <p:spPr bwMode="auto">
            <a:xfrm>
              <a:off x="1552108" y="4186824"/>
              <a:ext cx="2474081" cy="556179"/>
            </a:xfrm>
            <a:prstGeom prst="rect">
              <a:avLst/>
            </a:prstGeom>
            <a:noFill/>
          </p:spPr>
          <p:txBody>
            <a:bodyPr wrap="square" lIns="90000" tIns="46800" rIns="90000" bIns="46800">
              <a:noAutofit/>
            </a:bodyPr>
            <a:lstStyle/>
            <a:p>
              <a:pPr algn="r" latinLnBrk="0">
                <a:lnSpc>
                  <a:spcPct val="120000"/>
                </a:lnSpc>
              </a:pPr>
              <a:r>
                <a:rPr lang="zh-CN" altLang="en-US" sz="1400" b="0" dirty="0">
                  <a:solidFill>
                    <a:schemeClr val="tx1"/>
                  </a:solidFill>
                  <a:effectLst/>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rPr>
                <a:t>此部分内容作为文字排版占位显示</a:t>
              </a:r>
              <a:endParaRPr lang="zh-CN" altLang="en-US" sz="1400" b="0" dirty="0">
                <a:solidFill>
                  <a:schemeClr val="tx1"/>
                </a:solidFill>
                <a:effectLst/>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endParaRPr>
            </a:p>
          </p:txBody>
        </p:sp>
      </p:grpSp>
      <p:grpSp>
        <p:nvGrpSpPr>
          <p:cNvPr id="21" name="Group 2"/>
          <p:cNvGrpSpPr/>
          <p:nvPr/>
        </p:nvGrpSpPr>
        <p:grpSpPr>
          <a:xfrm>
            <a:off x="1936647" y="2745511"/>
            <a:ext cx="2284665" cy="822374"/>
            <a:chOff x="1552108" y="2324462"/>
            <a:chExt cx="2474081" cy="890555"/>
          </a:xfrm>
        </p:grpSpPr>
        <p:sp>
          <p:nvSpPr>
            <p:cNvPr id="26" name="ïšḻïďê-TextBox 39"/>
            <p:cNvSpPr txBox="1"/>
            <p:nvPr/>
          </p:nvSpPr>
          <p:spPr bwMode="auto">
            <a:xfrm>
              <a:off x="2767213" y="2324462"/>
              <a:ext cx="1258976" cy="309958"/>
            </a:xfrm>
            <a:prstGeom prst="rect">
              <a:avLst/>
            </a:prstGeom>
            <a:noFill/>
          </p:spPr>
          <p:txBody>
            <a:bodyPr wrap="none" lIns="90000" tIns="46800" rIns="90000" bIns="46800">
              <a:noAutofit/>
            </a:bodyPr>
            <a:lstStyle/>
            <a:p>
              <a:pPr algn="r" latinLnBrk="0"/>
              <a:r>
                <a:rPr lang="zh-CN" altLang="en-US" sz="2000" b="1" dirty="0">
                  <a:solidFill>
                    <a:srgbClr val="50717F"/>
                  </a:solidFill>
                  <a:effectLst/>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rPr>
                <a:t>标题文本预设</a:t>
              </a:r>
              <a:endParaRPr lang="zh-CN" altLang="en-US" sz="2000" b="1" dirty="0">
                <a:solidFill>
                  <a:srgbClr val="50717F"/>
                </a:solidFill>
                <a:effectLst/>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endParaRPr>
            </a:p>
          </p:txBody>
        </p:sp>
        <p:sp>
          <p:nvSpPr>
            <p:cNvPr id="27" name="ïšḻïďê-TextBox 40"/>
            <p:cNvSpPr txBox="1"/>
            <p:nvPr/>
          </p:nvSpPr>
          <p:spPr bwMode="auto">
            <a:xfrm>
              <a:off x="1552108" y="2658838"/>
              <a:ext cx="2474081" cy="556179"/>
            </a:xfrm>
            <a:prstGeom prst="rect">
              <a:avLst/>
            </a:prstGeom>
            <a:noFill/>
          </p:spPr>
          <p:txBody>
            <a:bodyPr wrap="square" lIns="90000" tIns="46800" rIns="90000" bIns="46800">
              <a:noAutofit/>
            </a:bodyPr>
            <a:lstStyle/>
            <a:p>
              <a:pPr algn="r" latinLnBrk="0">
                <a:lnSpc>
                  <a:spcPct val="120000"/>
                </a:lnSpc>
              </a:pPr>
              <a:r>
                <a:rPr lang="zh-CN" altLang="en-US" sz="1400" b="0" dirty="0">
                  <a:solidFill>
                    <a:schemeClr val="tx1"/>
                  </a:solidFill>
                  <a:effectLst/>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rPr>
                <a:t>此部分内容作为文字排版占位显示</a:t>
              </a:r>
              <a:endParaRPr lang="zh-CN" altLang="en-US" sz="1400" b="0" dirty="0">
                <a:solidFill>
                  <a:schemeClr val="tx1"/>
                </a:solidFill>
                <a:effectLst/>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endParaRPr>
            </a:p>
          </p:txBody>
        </p:sp>
      </p:grpSp>
      <p:grpSp>
        <p:nvGrpSpPr>
          <p:cNvPr id="2" name="组合 1"/>
          <p:cNvGrpSpPr/>
          <p:nvPr/>
        </p:nvGrpSpPr>
        <p:grpSpPr>
          <a:xfrm>
            <a:off x="4617723" y="2443528"/>
            <a:ext cx="2923661" cy="2775527"/>
            <a:chOff x="4617723" y="2443528"/>
            <a:chExt cx="2923661" cy="2775527"/>
          </a:xfrm>
        </p:grpSpPr>
        <p:sp>
          <p:nvSpPr>
            <p:cNvPr id="14" name="ïšḻïďê-Partial Circle 3"/>
            <p:cNvSpPr/>
            <p:nvPr/>
          </p:nvSpPr>
          <p:spPr>
            <a:xfrm>
              <a:off x="4617723" y="2443528"/>
              <a:ext cx="2830846" cy="2671040"/>
            </a:xfrm>
            <a:prstGeom prst="pie">
              <a:avLst>
                <a:gd name="adj1" fmla="val 10800000"/>
                <a:gd name="adj2" fmla="val 16200000"/>
              </a:avLst>
            </a:prstGeom>
            <a:solidFill>
              <a:srgbClr val="50717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endParaRPr>
            </a:p>
          </p:txBody>
        </p:sp>
        <p:sp>
          <p:nvSpPr>
            <p:cNvPr id="15" name="ïšḻïďê-Teardrop 4"/>
            <p:cNvSpPr/>
            <p:nvPr/>
          </p:nvSpPr>
          <p:spPr>
            <a:xfrm rot="16200000" flipH="1">
              <a:off x="6126584" y="2454512"/>
              <a:ext cx="1325229" cy="1318737"/>
            </a:xfrm>
            <a:prstGeom prst="teardrop">
              <a:avLst/>
            </a:prstGeom>
            <a:solidFill>
              <a:srgbClr val="86969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endParaRPr>
            </a:p>
          </p:txBody>
        </p:sp>
        <p:sp>
          <p:nvSpPr>
            <p:cNvPr id="16" name="ïšḻïďê-Partial Circle 5"/>
            <p:cNvSpPr/>
            <p:nvPr/>
          </p:nvSpPr>
          <p:spPr>
            <a:xfrm flipH="1" flipV="1">
              <a:off x="4710538" y="2548015"/>
              <a:ext cx="2830846" cy="2671040"/>
            </a:xfrm>
            <a:prstGeom prst="pie">
              <a:avLst>
                <a:gd name="adj1" fmla="val 10800000"/>
                <a:gd name="adj2" fmla="val 16200000"/>
              </a:avLst>
            </a:prstGeom>
            <a:solidFill>
              <a:srgbClr val="50717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endParaRPr>
            </a:p>
          </p:txBody>
        </p:sp>
        <p:sp>
          <p:nvSpPr>
            <p:cNvPr id="17" name="ïšḻïďê-Teardrop 6"/>
            <p:cNvSpPr/>
            <p:nvPr/>
          </p:nvSpPr>
          <p:spPr>
            <a:xfrm rot="16200000" flipV="1">
              <a:off x="4707292" y="3889335"/>
              <a:ext cx="1325229" cy="1318737"/>
            </a:xfrm>
            <a:prstGeom prst="teardrop">
              <a:avLst/>
            </a:prstGeom>
            <a:solidFill>
              <a:srgbClr val="86969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endParaRPr>
            </a:p>
          </p:txBody>
        </p:sp>
        <p:sp>
          <p:nvSpPr>
            <p:cNvPr id="22" name="ïšḻïďê-Freeform: Shape 43"/>
            <p:cNvSpPr/>
            <p:nvPr/>
          </p:nvSpPr>
          <p:spPr bwMode="auto">
            <a:xfrm>
              <a:off x="6486797" y="4165693"/>
              <a:ext cx="525256" cy="525256"/>
            </a:xfrm>
            <a:custGeom>
              <a:avLst/>
              <a:gdLst>
                <a:gd name="T0" fmla="*/ 118 w 236"/>
                <a:gd name="T1" fmla="*/ 0 h 236"/>
                <a:gd name="T2" fmla="*/ 0 w 236"/>
                <a:gd name="T3" fmla="*/ 118 h 236"/>
                <a:gd name="T4" fmla="*/ 118 w 236"/>
                <a:gd name="T5" fmla="*/ 236 h 236"/>
                <a:gd name="T6" fmla="*/ 236 w 236"/>
                <a:gd name="T7" fmla="*/ 118 h 236"/>
                <a:gd name="T8" fmla="*/ 118 w 236"/>
                <a:gd name="T9" fmla="*/ 0 h 236"/>
                <a:gd name="T10" fmla="*/ 124 w 236"/>
                <a:gd name="T11" fmla="*/ 56 h 236"/>
                <a:gd name="T12" fmla="*/ 144 w 236"/>
                <a:gd name="T13" fmla="*/ 46 h 236"/>
                <a:gd name="T14" fmla="*/ 137 w 236"/>
                <a:gd name="T15" fmla="*/ 67 h 236"/>
                <a:gd name="T16" fmla="*/ 117 w 236"/>
                <a:gd name="T17" fmla="*/ 77 h 236"/>
                <a:gd name="T18" fmla="*/ 124 w 236"/>
                <a:gd name="T19" fmla="*/ 56 h 236"/>
                <a:gd name="T20" fmla="*/ 162 w 236"/>
                <a:gd name="T21" fmla="*/ 164 h 236"/>
                <a:gd name="T22" fmla="*/ 142 w 236"/>
                <a:gd name="T23" fmla="*/ 181 h 236"/>
                <a:gd name="T24" fmla="*/ 119 w 236"/>
                <a:gd name="T25" fmla="*/ 175 h 236"/>
                <a:gd name="T26" fmla="*/ 97 w 236"/>
                <a:gd name="T27" fmla="*/ 181 h 236"/>
                <a:gd name="T28" fmla="*/ 76 w 236"/>
                <a:gd name="T29" fmla="*/ 164 h 236"/>
                <a:gd name="T30" fmla="*/ 67 w 236"/>
                <a:gd name="T31" fmla="*/ 96 h 236"/>
                <a:gd name="T32" fmla="*/ 95 w 236"/>
                <a:gd name="T33" fmla="*/ 79 h 236"/>
                <a:gd name="T34" fmla="*/ 118 w 236"/>
                <a:gd name="T35" fmla="*/ 85 h 236"/>
                <a:gd name="T36" fmla="*/ 143 w 236"/>
                <a:gd name="T37" fmla="*/ 79 h 236"/>
                <a:gd name="T38" fmla="*/ 168 w 236"/>
                <a:gd name="T39" fmla="*/ 92 h 236"/>
                <a:gd name="T40" fmla="*/ 154 w 236"/>
                <a:gd name="T41" fmla="*/ 118 h 236"/>
                <a:gd name="T42" fmla="*/ 172 w 236"/>
                <a:gd name="T43" fmla="*/ 145 h 236"/>
                <a:gd name="T44" fmla="*/ 162 w 236"/>
                <a:gd name="T45" fmla="*/ 16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36" h="236">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24" y="56"/>
                  </a:moveTo>
                  <a:cubicBezTo>
                    <a:pt x="129" y="50"/>
                    <a:pt x="137" y="46"/>
                    <a:pt x="144" y="46"/>
                  </a:cubicBezTo>
                  <a:cubicBezTo>
                    <a:pt x="144" y="54"/>
                    <a:pt x="141" y="62"/>
                    <a:pt x="137" y="67"/>
                  </a:cubicBezTo>
                  <a:cubicBezTo>
                    <a:pt x="132" y="73"/>
                    <a:pt x="124" y="78"/>
                    <a:pt x="117" y="77"/>
                  </a:cubicBezTo>
                  <a:cubicBezTo>
                    <a:pt x="115" y="69"/>
                    <a:pt x="119" y="61"/>
                    <a:pt x="124" y="56"/>
                  </a:cubicBezTo>
                  <a:close/>
                  <a:moveTo>
                    <a:pt x="162" y="164"/>
                  </a:moveTo>
                  <a:cubicBezTo>
                    <a:pt x="157" y="172"/>
                    <a:pt x="151" y="180"/>
                    <a:pt x="142" y="181"/>
                  </a:cubicBezTo>
                  <a:cubicBezTo>
                    <a:pt x="133" y="181"/>
                    <a:pt x="130" y="175"/>
                    <a:pt x="119" y="175"/>
                  </a:cubicBezTo>
                  <a:cubicBezTo>
                    <a:pt x="109" y="175"/>
                    <a:pt x="106" y="180"/>
                    <a:pt x="97" y="181"/>
                  </a:cubicBezTo>
                  <a:cubicBezTo>
                    <a:pt x="88" y="181"/>
                    <a:pt x="82" y="172"/>
                    <a:pt x="76" y="164"/>
                  </a:cubicBezTo>
                  <a:cubicBezTo>
                    <a:pt x="64" y="147"/>
                    <a:pt x="55" y="116"/>
                    <a:pt x="67" y="96"/>
                  </a:cubicBezTo>
                  <a:cubicBezTo>
                    <a:pt x="73" y="85"/>
                    <a:pt x="84" y="79"/>
                    <a:pt x="95" y="79"/>
                  </a:cubicBezTo>
                  <a:cubicBezTo>
                    <a:pt x="104" y="79"/>
                    <a:pt x="112" y="85"/>
                    <a:pt x="118" y="85"/>
                  </a:cubicBezTo>
                  <a:cubicBezTo>
                    <a:pt x="123" y="85"/>
                    <a:pt x="133" y="77"/>
                    <a:pt x="143" y="79"/>
                  </a:cubicBezTo>
                  <a:cubicBezTo>
                    <a:pt x="148" y="79"/>
                    <a:pt x="160" y="80"/>
                    <a:pt x="168" y="92"/>
                  </a:cubicBezTo>
                  <a:cubicBezTo>
                    <a:pt x="167" y="92"/>
                    <a:pt x="153" y="100"/>
                    <a:pt x="154" y="118"/>
                  </a:cubicBezTo>
                  <a:cubicBezTo>
                    <a:pt x="154" y="138"/>
                    <a:pt x="171" y="145"/>
                    <a:pt x="172" y="145"/>
                  </a:cubicBezTo>
                  <a:cubicBezTo>
                    <a:pt x="171" y="145"/>
                    <a:pt x="169" y="155"/>
                    <a:pt x="162" y="164"/>
                  </a:cubicBezTo>
                  <a:close/>
                </a:path>
              </a:pathLst>
            </a:custGeom>
            <a:solidFill>
              <a:schemeClr val="bg1"/>
            </a:solidFill>
            <a:ln>
              <a:noFill/>
            </a:ln>
          </p:spPr>
          <p:txBody>
            <a:bodyPr anchor="ctr"/>
            <a:lstStyle/>
            <a:p>
              <a:pPr algn="ctr"/>
              <a:endParaRPr>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endParaRPr>
            </a:p>
          </p:txBody>
        </p:sp>
        <p:sp>
          <p:nvSpPr>
            <p:cNvPr id="23" name="ïšḻïďê-Freeform: Shape 44"/>
            <p:cNvSpPr/>
            <p:nvPr/>
          </p:nvSpPr>
          <p:spPr bwMode="auto">
            <a:xfrm>
              <a:off x="5119550" y="4165693"/>
              <a:ext cx="525256" cy="525256"/>
            </a:xfrm>
            <a:custGeom>
              <a:avLst/>
              <a:gdLst>
                <a:gd name="T0" fmla="*/ 118 w 236"/>
                <a:gd name="T1" fmla="*/ 0 h 236"/>
                <a:gd name="T2" fmla="*/ 0 w 236"/>
                <a:gd name="T3" fmla="*/ 118 h 236"/>
                <a:gd name="T4" fmla="*/ 118 w 236"/>
                <a:gd name="T5" fmla="*/ 236 h 236"/>
                <a:gd name="T6" fmla="*/ 236 w 236"/>
                <a:gd name="T7" fmla="*/ 118 h 236"/>
                <a:gd name="T8" fmla="*/ 118 w 236"/>
                <a:gd name="T9" fmla="*/ 0 h 236"/>
                <a:gd name="T10" fmla="*/ 106 w 236"/>
                <a:gd name="T11" fmla="*/ 171 h 236"/>
                <a:gd name="T12" fmla="*/ 54 w 236"/>
                <a:gd name="T13" fmla="*/ 163 h 236"/>
                <a:gd name="T14" fmla="*/ 54 w 236"/>
                <a:gd name="T15" fmla="*/ 121 h 236"/>
                <a:gd name="T16" fmla="*/ 106 w 236"/>
                <a:gd name="T17" fmla="*/ 121 h 236"/>
                <a:gd name="T18" fmla="*/ 106 w 236"/>
                <a:gd name="T19" fmla="*/ 171 h 236"/>
                <a:gd name="T20" fmla="*/ 106 w 236"/>
                <a:gd name="T21" fmla="*/ 114 h 236"/>
                <a:gd name="T22" fmla="*/ 54 w 236"/>
                <a:gd name="T23" fmla="*/ 114 h 236"/>
                <a:gd name="T24" fmla="*/ 54 w 236"/>
                <a:gd name="T25" fmla="*/ 72 h 236"/>
                <a:gd name="T26" fmla="*/ 106 w 236"/>
                <a:gd name="T27" fmla="*/ 64 h 236"/>
                <a:gd name="T28" fmla="*/ 106 w 236"/>
                <a:gd name="T29" fmla="*/ 114 h 236"/>
                <a:gd name="T30" fmla="*/ 182 w 236"/>
                <a:gd name="T31" fmla="*/ 182 h 236"/>
                <a:gd name="T32" fmla="*/ 113 w 236"/>
                <a:gd name="T33" fmla="*/ 172 h 236"/>
                <a:gd name="T34" fmla="*/ 113 w 236"/>
                <a:gd name="T35" fmla="*/ 121 h 236"/>
                <a:gd name="T36" fmla="*/ 182 w 236"/>
                <a:gd name="T37" fmla="*/ 121 h 236"/>
                <a:gd name="T38" fmla="*/ 182 w 236"/>
                <a:gd name="T39" fmla="*/ 182 h 236"/>
                <a:gd name="T40" fmla="*/ 182 w 236"/>
                <a:gd name="T41" fmla="*/ 114 h 236"/>
                <a:gd name="T42" fmla="*/ 113 w 236"/>
                <a:gd name="T43" fmla="*/ 114 h 236"/>
                <a:gd name="T44" fmla="*/ 113 w 236"/>
                <a:gd name="T45" fmla="*/ 63 h 236"/>
                <a:gd name="T46" fmla="*/ 182 w 236"/>
                <a:gd name="T47" fmla="*/ 53 h 236"/>
                <a:gd name="T48" fmla="*/ 182 w 236"/>
                <a:gd name="T49" fmla="*/ 11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36" h="236">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06" y="171"/>
                  </a:moveTo>
                  <a:cubicBezTo>
                    <a:pt x="54" y="163"/>
                    <a:pt x="54" y="163"/>
                    <a:pt x="54" y="163"/>
                  </a:cubicBezTo>
                  <a:cubicBezTo>
                    <a:pt x="54" y="121"/>
                    <a:pt x="54" y="121"/>
                    <a:pt x="54" y="121"/>
                  </a:cubicBezTo>
                  <a:cubicBezTo>
                    <a:pt x="106" y="121"/>
                    <a:pt x="106" y="121"/>
                    <a:pt x="106" y="121"/>
                  </a:cubicBezTo>
                  <a:lnTo>
                    <a:pt x="106" y="171"/>
                  </a:lnTo>
                  <a:close/>
                  <a:moveTo>
                    <a:pt x="106" y="114"/>
                  </a:moveTo>
                  <a:cubicBezTo>
                    <a:pt x="54" y="114"/>
                    <a:pt x="54" y="114"/>
                    <a:pt x="54" y="114"/>
                  </a:cubicBezTo>
                  <a:cubicBezTo>
                    <a:pt x="54" y="72"/>
                    <a:pt x="54" y="72"/>
                    <a:pt x="54" y="72"/>
                  </a:cubicBezTo>
                  <a:cubicBezTo>
                    <a:pt x="106" y="64"/>
                    <a:pt x="106" y="64"/>
                    <a:pt x="106" y="64"/>
                  </a:cubicBezTo>
                  <a:lnTo>
                    <a:pt x="106" y="114"/>
                  </a:lnTo>
                  <a:close/>
                  <a:moveTo>
                    <a:pt x="182" y="182"/>
                  </a:moveTo>
                  <a:cubicBezTo>
                    <a:pt x="113" y="172"/>
                    <a:pt x="113" y="172"/>
                    <a:pt x="113" y="172"/>
                  </a:cubicBezTo>
                  <a:cubicBezTo>
                    <a:pt x="113" y="121"/>
                    <a:pt x="113" y="121"/>
                    <a:pt x="113" y="121"/>
                  </a:cubicBezTo>
                  <a:cubicBezTo>
                    <a:pt x="182" y="121"/>
                    <a:pt x="182" y="121"/>
                    <a:pt x="182" y="121"/>
                  </a:cubicBezTo>
                  <a:lnTo>
                    <a:pt x="182" y="182"/>
                  </a:lnTo>
                  <a:close/>
                  <a:moveTo>
                    <a:pt x="182" y="114"/>
                  </a:moveTo>
                  <a:cubicBezTo>
                    <a:pt x="113" y="114"/>
                    <a:pt x="113" y="114"/>
                    <a:pt x="113" y="114"/>
                  </a:cubicBezTo>
                  <a:cubicBezTo>
                    <a:pt x="113" y="63"/>
                    <a:pt x="113" y="63"/>
                    <a:pt x="113" y="63"/>
                  </a:cubicBezTo>
                  <a:cubicBezTo>
                    <a:pt x="182" y="53"/>
                    <a:pt x="182" y="53"/>
                    <a:pt x="182" y="53"/>
                  </a:cubicBezTo>
                  <a:lnTo>
                    <a:pt x="182" y="114"/>
                  </a:lnTo>
                  <a:close/>
                </a:path>
              </a:pathLst>
            </a:custGeom>
            <a:solidFill>
              <a:schemeClr val="bg1"/>
            </a:solidFill>
            <a:ln>
              <a:noFill/>
            </a:ln>
          </p:spPr>
          <p:txBody>
            <a:bodyPr anchor="ctr"/>
            <a:lstStyle/>
            <a:p>
              <a:pPr algn="ctr"/>
              <a:endParaRPr>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endParaRPr>
            </a:p>
          </p:txBody>
        </p:sp>
        <p:sp>
          <p:nvSpPr>
            <p:cNvPr id="24" name="ïšḻïďê-Freeform: Shape 45"/>
            <p:cNvSpPr/>
            <p:nvPr/>
          </p:nvSpPr>
          <p:spPr bwMode="auto">
            <a:xfrm>
              <a:off x="5136835" y="2958072"/>
              <a:ext cx="525256" cy="525256"/>
            </a:xfrm>
            <a:custGeom>
              <a:avLst/>
              <a:gdLst>
                <a:gd name="T0" fmla="*/ 223 w 228"/>
                <a:gd name="T1" fmla="*/ 95 h 228"/>
                <a:gd name="T2" fmla="*/ 196 w 228"/>
                <a:gd name="T3" fmla="*/ 90 h 228"/>
                <a:gd name="T4" fmla="*/ 189 w 228"/>
                <a:gd name="T5" fmla="*/ 74 h 228"/>
                <a:gd name="T6" fmla="*/ 205 w 228"/>
                <a:gd name="T7" fmla="*/ 50 h 228"/>
                <a:gd name="T8" fmla="*/ 205 w 228"/>
                <a:gd name="T9" fmla="*/ 43 h 228"/>
                <a:gd name="T10" fmla="*/ 185 w 228"/>
                <a:gd name="T11" fmla="*/ 24 h 228"/>
                <a:gd name="T12" fmla="*/ 178 w 228"/>
                <a:gd name="T13" fmla="*/ 23 h 228"/>
                <a:gd name="T14" fmla="*/ 155 w 228"/>
                <a:gd name="T15" fmla="*/ 39 h 228"/>
                <a:gd name="T16" fmla="*/ 138 w 228"/>
                <a:gd name="T17" fmla="*/ 32 h 228"/>
                <a:gd name="T18" fmla="*/ 133 w 228"/>
                <a:gd name="T19" fmla="*/ 5 h 228"/>
                <a:gd name="T20" fmla="*/ 127 w 228"/>
                <a:gd name="T21" fmla="*/ 0 h 228"/>
                <a:gd name="T22" fmla="*/ 100 w 228"/>
                <a:gd name="T23" fmla="*/ 0 h 228"/>
                <a:gd name="T24" fmla="*/ 94 w 228"/>
                <a:gd name="T25" fmla="*/ 5 h 228"/>
                <a:gd name="T26" fmla="*/ 89 w 228"/>
                <a:gd name="T27" fmla="*/ 32 h 228"/>
                <a:gd name="T28" fmla="*/ 73 w 228"/>
                <a:gd name="T29" fmla="*/ 39 h 228"/>
                <a:gd name="T30" fmla="*/ 50 w 228"/>
                <a:gd name="T31" fmla="*/ 23 h 228"/>
                <a:gd name="T32" fmla="*/ 43 w 228"/>
                <a:gd name="T33" fmla="*/ 24 h 228"/>
                <a:gd name="T34" fmla="*/ 23 w 228"/>
                <a:gd name="T35" fmla="*/ 43 h 228"/>
                <a:gd name="T36" fmla="*/ 23 w 228"/>
                <a:gd name="T37" fmla="*/ 51 h 228"/>
                <a:gd name="T38" fmla="*/ 39 w 228"/>
                <a:gd name="T39" fmla="*/ 74 h 228"/>
                <a:gd name="T40" fmla="*/ 32 w 228"/>
                <a:gd name="T41" fmla="*/ 90 h 228"/>
                <a:gd name="T42" fmla="*/ 5 w 228"/>
                <a:gd name="T43" fmla="*/ 95 h 228"/>
                <a:gd name="T44" fmla="*/ 0 w 228"/>
                <a:gd name="T45" fmla="*/ 100 h 228"/>
                <a:gd name="T46" fmla="*/ 0 w 228"/>
                <a:gd name="T47" fmla="*/ 128 h 228"/>
                <a:gd name="T48" fmla="*/ 5 w 228"/>
                <a:gd name="T49" fmla="*/ 134 h 228"/>
                <a:gd name="T50" fmla="*/ 32 w 228"/>
                <a:gd name="T51" fmla="*/ 139 h 228"/>
                <a:gd name="T52" fmla="*/ 39 w 228"/>
                <a:gd name="T53" fmla="*/ 155 h 228"/>
                <a:gd name="T54" fmla="*/ 23 w 228"/>
                <a:gd name="T55" fmla="*/ 178 h 228"/>
                <a:gd name="T56" fmla="*/ 24 w 228"/>
                <a:gd name="T57" fmla="*/ 185 h 228"/>
                <a:gd name="T58" fmla="*/ 43 w 228"/>
                <a:gd name="T59" fmla="*/ 204 h 228"/>
                <a:gd name="T60" fmla="*/ 51 w 228"/>
                <a:gd name="T61" fmla="*/ 205 h 228"/>
                <a:gd name="T62" fmla="*/ 73 w 228"/>
                <a:gd name="T63" fmla="*/ 189 h 228"/>
                <a:gd name="T64" fmla="*/ 89 w 228"/>
                <a:gd name="T65" fmla="*/ 196 h 228"/>
                <a:gd name="T66" fmla="*/ 94 w 228"/>
                <a:gd name="T67" fmla="*/ 223 h 228"/>
                <a:gd name="T68" fmla="*/ 100 w 228"/>
                <a:gd name="T69" fmla="*/ 228 h 228"/>
                <a:gd name="T70" fmla="*/ 127 w 228"/>
                <a:gd name="T71" fmla="*/ 228 h 228"/>
                <a:gd name="T72" fmla="*/ 133 w 228"/>
                <a:gd name="T73" fmla="*/ 223 h 228"/>
                <a:gd name="T74" fmla="*/ 138 w 228"/>
                <a:gd name="T75" fmla="*/ 196 h 228"/>
                <a:gd name="T76" fmla="*/ 154 w 228"/>
                <a:gd name="T77" fmla="*/ 190 h 228"/>
                <a:gd name="T78" fmla="*/ 177 w 228"/>
                <a:gd name="T79" fmla="*/ 205 h 228"/>
                <a:gd name="T80" fmla="*/ 185 w 228"/>
                <a:gd name="T81" fmla="*/ 205 h 228"/>
                <a:gd name="T82" fmla="*/ 204 w 228"/>
                <a:gd name="T83" fmla="*/ 185 h 228"/>
                <a:gd name="T84" fmla="*/ 205 w 228"/>
                <a:gd name="T85" fmla="*/ 178 h 228"/>
                <a:gd name="T86" fmla="*/ 189 w 228"/>
                <a:gd name="T87" fmla="*/ 155 h 228"/>
                <a:gd name="T88" fmla="*/ 196 w 228"/>
                <a:gd name="T89" fmla="*/ 139 h 228"/>
                <a:gd name="T90" fmla="*/ 223 w 228"/>
                <a:gd name="T91" fmla="*/ 134 h 228"/>
                <a:gd name="T92" fmla="*/ 228 w 228"/>
                <a:gd name="T93" fmla="*/ 128 h 228"/>
                <a:gd name="T94" fmla="*/ 228 w 228"/>
                <a:gd name="T95" fmla="*/ 100 h 228"/>
                <a:gd name="T96" fmla="*/ 223 w 228"/>
                <a:gd name="T97" fmla="*/ 95 h 228"/>
                <a:gd name="T98" fmla="*/ 114 w 228"/>
                <a:gd name="T99" fmla="*/ 149 h 228"/>
                <a:gd name="T100" fmla="*/ 79 w 228"/>
                <a:gd name="T101" fmla="*/ 114 h 228"/>
                <a:gd name="T102" fmla="*/ 114 w 228"/>
                <a:gd name="T103" fmla="*/ 79 h 228"/>
                <a:gd name="T104" fmla="*/ 149 w 228"/>
                <a:gd name="T105" fmla="*/ 114 h 228"/>
                <a:gd name="T106" fmla="*/ 114 w 228"/>
                <a:gd name="T107" fmla="*/ 149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28" h="228">
                  <a:moveTo>
                    <a:pt x="223" y="95"/>
                  </a:moveTo>
                  <a:cubicBezTo>
                    <a:pt x="196" y="90"/>
                    <a:pt x="196" y="90"/>
                    <a:pt x="196" y="90"/>
                  </a:cubicBezTo>
                  <a:cubicBezTo>
                    <a:pt x="194" y="84"/>
                    <a:pt x="192" y="79"/>
                    <a:pt x="189" y="74"/>
                  </a:cubicBezTo>
                  <a:cubicBezTo>
                    <a:pt x="205" y="50"/>
                    <a:pt x="205" y="50"/>
                    <a:pt x="205" y="50"/>
                  </a:cubicBezTo>
                  <a:cubicBezTo>
                    <a:pt x="207" y="48"/>
                    <a:pt x="206" y="45"/>
                    <a:pt x="205" y="43"/>
                  </a:cubicBezTo>
                  <a:cubicBezTo>
                    <a:pt x="185" y="24"/>
                    <a:pt x="185" y="24"/>
                    <a:pt x="185" y="24"/>
                  </a:cubicBezTo>
                  <a:cubicBezTo>
                    <a:pt x="183" y="22"/>
                    <a:pt x="180" y="21"/>
                    <a:pt x="178" y="23"/>
                  </a:cubicBezTo>
                  <a:cubicBezTo>
                    <a:pt x="155" y="39"/>
                    <a:pt x="155" y="39"/>
                    <a:pt x="155" y="39"/>
                  </a:cubicBezTo>
                  <a:cubicBezTo>
                    <a:pt x="149" y="36"/>
                    <a:pt x="144" y="34"/>
                    <a:pt x="138" y="32"/>
                  </a:cubicBezTo>
                  <a:cubicBezTo>
                    <a:pt x="133" y="5"/>
                    <a:pt x="133" y="5"/>
                    <a:pt x="133" y="5"/>
                  </a:cubicBezTo>
                  <a:cubicBezTo>
                    <a:pt x="133" y="2"/>
                    <a:pt x="130" y="0"/>
                    <a:pt x="127" y="0"/>
                  </a:cubicBezTo>
                  <a:cubicBezTo>
                    <a:pt x="100" y="0"/>
                    <a:pt x="100" y="0"/>
                    <a:pt x="100" y="0"/>
                  </a:cubicBezTo>
                  <a:cubicBezTo>
                    <a:pt x="97" y="0"/>
                    <a:pt x="95" y="2"/>
                    <a:pt x="94" y="5"/>
                  </a:cubicBezTo>
                  <a:cubicBezTo>
                    <a:pt x="89" y="32"/>
                    <a:pt x="89" y="32"/>
                    <a:pt x="89" y="32"/>
                  </a:cubicBezTo>
                  <a:cubicBezTo>
                    <a:pt x="83" y="34"/>
                    <a:pt x="78" y="36"/>
                    <a:pt x="73" y="39"/>
                  </a:cubicBezTo>
                  <a:cubicBezTo>
                    <a:pt x="50" y="23"/>
                    <a:pt x="50" y="23"/>
                    <a:pt x="50" y="23"/>
                  </a:cubicBezTo>
                  <a:cubicBezTo>
                    <a:pt x="48" y="22"/>
                    <a:pt x="45" y="22"/>
                    <a:pt x="43" y="24"/>
                  </a:cubicBezTo>
                  <a:cubicBezTo>
                    <a:pt x="23" y="43"/>
                    <a:pt x="23" y="43"/>
                    <a:pt x="23" y="43"/>
                  </a:cubicBezTo>
                  <a:cubicBezTo>
                    <a:pt x="22" y="45"/>
                    <a:pt x="21" y="49"/>
                    <a:pt x="23" y="51"/>
                  </a:cubicBezTo>
                  <a:cubicBezTo>
                    <a:pt x="39" y="74"/>
                    <a:pt x="39" y="74"/>
                    <a:pt x="39" y="74"/>
                  </a:cubicBezTo>
                  <a:cubicBezTo>
                    <a:pt x="36" y="79"/>
                    <a:pt x="34" y="84"/>
                    <a:pt x="32" y="90"/>
                  </a:cubicBezTo>
                  <a:cubicBezTo>
                    <a:pt x="5" y="95"/>
                    <a:pt x="5" y="95"/>
                    <a:pt x="5" y="95"/>
                  </a:cubicBezTo>
                  <a:cubicBezTo>
                    <a:pt x="2" y="95"/>
                    <a:pt x="0" y="98"/>
                    <a:pt x="0" y="100"/>
                  </a:cubicBezTo>
                  <a:cubicBezTo>
                    <a:pt x="0" y="128"/>
                    <a:pt x="0" y="128"/>
                    <a:pt x="0" y="128"/>
                  </a:cubicBezTo>
                  <a:cubicBezTo>
                    <a:pt x="0" y="131"/>
                    <a:pt x="2" y="133"/>
                    <a:pt x="5" y="134"/>
                  </a:cubicBezTo>
                  <a:cubicBezTo>
                    <a:pt x="32" y="139"/>
                    <a:pt x="32" y="139"/>
                    <a:pt x="32" y="139"/>
                  </a:cubicBezTo>
                  <a:cubicBezTo>
                    <a:pt x="34" y="144"/>
                    <a:pt x="36" y="150"/>
                    <a:pt x="39" y="155"/>
                  </a:cubicBezTo>
                  <a:cubicBezTo>
                    <a:pt x="23" y="178"/>
                    <a:pt x="23" y="178"/>
                    <a:pt x="23" y="178"/>
                  </a:cubicBezTo>
                  <a:cubicBezTo>
                    <a:pt x="22" y="180"/>
                    <a:pt x="22" y="183"/>
                    <a:pt x="24" y="185"/>
                  </a:cubicBezTo>
                  <a:cubicBezTo>
                    <a:pt x="43" y="204"/>
                    <a:pt x="43" y="204"/>
                    <a:pt x="43" y="204"/>
                  </a:cubicBezTo>
                  <a:cubicBezTo>
                    <a:pt x="45" y="206"/>
                    <a:pt x="48" y="207"/>
                    <a:pt x="51" y="205"/>
                  </a:cubicBezTo>
                  <a:cubicBezTo>
                    <a:pt x="73" y="189"/>
                    <a:pt x="73" y="189"/>
                    <a:pt x="73" y="189"/>
                  </a:cubicBezTo>
                  <a:cubicBezTo>
                    <a:pt x="78" y="192"/>
                    <a:pt x="84" y="194"/>
                    <a:pt x="89" y="196"/>
                  </a:cubicBezTo>
                  <a:cubicBezTo>
                    <a:pt x="94" y="223"/>
                    <a:pt x="94" y="223"/>
                    <a:pt x="94" y="223"/>
                  </a:cubicBezTo>
                  <a:cubicBezTo>
                    <a:pt x="95" y="226"/>
                    <a:pt x="97" y="228"/>
                    <a:pt x="100" y="228"/>
                  </a:cubicBezTo>
                  <a:cubicBezTo>
                    <a:pt x="127" y="228"/>
                    <a:pt x="127" y="228"/>
                    <a:pt x="127" y="228"/>
                  </a:cubicBezTo>
                  <a:cubicBezTo>
                    <a:pt x="130" y="228"/>
                    <a:pt x="133" y="226"/>
                    <a:pt x="133" y="223"/>
                  </a:cubicBezTo>
                  <a:cubicBezTo>
                    <a:pt x="138" y="196"/>
                    <a:pt x="138" y="196"/>
                    <a:pt x="138" y="196"/>
                  </a:cubicBezTo>
                  <a:cubicBezTo>
                    <a:pt x="144" y="194"/>
                    <a:pt x="149" y="192"/>
                    <a:pt x="154" y="190"/>
                  </a:cubicBezTo>
                  <a:cubicBezTo>
                    <a:pt x="177" y="205"/>
                    <a:pt x="177" y="205"/>
                    <a:pt x="177" y="205"/>
                  </a:cubicBezTo>
                  <a:cubicBezTo>
                    <a:pt x="180" y="207"/>
                    <a:pt x="183" y="207"/>
                    <a:pt x="185" y="205"/>
                  </a:cubicBezTo>
                  <a:cubicBezTo>
                    <a:pt x="204" y="185"/>
                    <a:pt x="204" y="185"/>
                    <a:pt x="204" y="185"/>
                  </a:cubicBezTo>
                  <a:cubicBezTo>
                    <a:pt x="206" y="183"/>
                    <a:pt x="206" y="180"/>
                    <a:pt x="205" y="178"/>
                  </a:cubicBezTo>
                  <a:cubicBezTo>
                    <a:pt x="189" y="155"/>
                    <a:pt x="189" y="155"/>
                    <a:pt x="189" y="155"/>
                  </a:cubicBezTo>
                  <a:cubicBezTo>
                    <a:pt x="192" y="150"/>
                    <a:pt x="194" y="144"/>
                    <a:pt x="196" y="139"/>
                  </a:cubicBezTo>
                  <a:cubicBezTo>
                    <a:pt x="223" y="134"/>
                    <a:pt x="223" y="134"/>
                    <a:pt x="223" y="134"/>
                  </a:cubicBezTo>
                  <a:cubicBezTo>
                    <a:pt x="226" y="133"/>
                    <a:pt x="228" y="131"/>
                    <a:pt x="228" y="128"/>
                  </a:cubicBezTo>
                  <a:cubicBezTo>
                    <a:pt x="228" y="100"/>
                    <a:pt x="228" y="100"/>
                    <a:pt x="228" y="100"/>
                  </a:cubicBezTo>
                  <a:cubicBezTo>
                    <a:pt x="228" y="98"/>
                    <a:pt x="226" y="95"/>
                    <a:pt x="223" y="95"/>
                  </a:cubicBezTo>
                  <a:close/>
                  <a:moveTo>
                    <a:pt x="114" y="149"/>
                  </a:moveTo>
                  <a:cubicBezTo>
                    <a:pt x="95" y="149"/>
                    <a:pt x="79" y="133"/>
                    <a:pt x="79" y="114"/>
                  </a:cubicBezTo>
                  <a:cubicBezTo>
                    <a:pt x="79" y="95"/>
                    <a:pt x="95" y="79"/>
                    <a:pt x="114" y="79"/>
                  </a:cubicBezTo>
                  <a:cubicBezTo>
                    <a:pt x="133" y="79"/>
                    <a:pt x="149" y="95"/>
                    <a:pt x="149" y="114"/>
                  </a:cubicBezTo>
                  <a:cubicBezTo>
                    <a:pt x="149" y="133"/>
                    <a:pt x="133" y="149"/>
                    <a:pt x="114" y="149"/>
                  </a:cubicBezTo>
                  <a:close/>
                </a:path>
              </a:pathLst>
            </a:custGeom>
            <a:solidFill>
              <a:schemeClr val="bg1"/>
            </a:solidFill>
            <a:ln>
              <a:noFill/>
            </a:ln>
          </p:spPr>
          <p:txBody>
            <a:bodyPr anchor="ctr"/>
            <a:lstStyle/>
            <a:p>
              <a:pPr algn="ctr"/>
              <a:endParaRPr>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endParaRPr>
            </a:p>
          </p:txBody>
        </p:sp>
        <p:sp>
          <p:nvSpPr>
            <p:cNvPr id="25" name="ïšḻïďê-Freeform: Shape 46"/>
            <p:cNvSpPr/>
            <p:nvPr/>
          </p:nvSpPr>
          <p:spPr bwMode="auto">
            <a:xfrm>
              <a:off x="6479975" y="2958072"/>
              <a:ext cx="525256" cy="525256"/>
            </a:xfrm>
            <a:custGeom>
              <a:avLst/>
              <a:gdLst>
                <a:gd name="T0" fmla="*/ 130 w 236"/>
                <a:gd name="T1" fmla="*/ 1 h 236"/>
                <a:gd name="T2" fmla="*/ 118 w 236"/>
                <a:gd name="T3" fmla="*/ 0 h 236"/>
                <a:gd name="T4" fmla="*/ 30 w 236"/>
                <a:gd name="T5" fmla="*/ 40 h 236"/>
                <a:gd name="T6" fmla="*/ 68 w 236"/>
                <a:gd name="T7" fmla="*/ 105 h 236"/>
                <a:gd name="T8" fmla="*/ 130 w 236"/>
                <a:gd name="T9" fmla="*/ 1 h 236"/>
                <a:gd name="T10" fmla="*/ 20 w 236"/>
                <a:gd name="T11" fmla="*/ 52 h 236"/>
                <a:gd name="T12" fmla="*/ 0 w 236"/>
                <a:gd name="T13" fmla="*/ 118 h 236"/>
                <a:gd name="T14" fmla="*/ 5 w 236"/>
                <a:gd name="T15" fmla="*/ 153 h 236"/>
                <a:gd name="T16" fmla="*/ 81 w 236"/>
                <a:gd name="T17" fmla="*/ 153 h 236"/>
                <a:gd name="T18" fmla="*/ 20 w 236"/>
                <a:gd name="T19" fmla="*/ 52 h 236"/>
                <a:gd name="T20" fmla="*/ 225 w 236"/>
                <a:gd name="T21" fmla="*/ 68 h 236"/>
                <a:gd name="T22" fmla="*/ 145 w 236"/>
                <a:gd name="T23" fmla="*/ 3 h 236"/>
                <a:gd name="T24" fmla="*/ 106 w 236"/>
                <a:gd name="T25" fmla="*/ 68 h 236"/>
                <a:gd name="T26" fmla="*/ 225 w 236"/>
                <a:gd name="T27" fmla="*/ 68 h 236"/>
                <a:gd name="T28" fmla="*/ 130 w 236"/>
                <a:gd name="T29" fmla="*/ 167 h 236"/>
                <a:gd name="T30" fmla="*/ 11 w 236"/>
                <a:gd name="T31" fmla="*/ 167 h 236"/>
                <a:gd name="T32" fmla="*/ 96 w 236"/>
                <a:gd name="T33" fmla="*/ 234 h 236"/>
                <a:gd name="T34" fmla="*/ 93 w 236"/>
                <a:gd name="T35" fmla="*/ 232 h 236"/>
                <a:gd name="T36" fmla="*/ 130 w 236"/>
                <a:gd name="T37" fmla="*/ 167 h 236"/>
                <a:gd name="T38" fmla="*/ 230 w 236"/>
                <a:gd name="T39" fmla="*/ 82 h 236"/>
                <a:gd name="T40" fmla="*/ 155 w 236"/>
                <a:gd name="T41" fmla="*/ 82 h 236"/>
                <a:gd name="T42" fmla="*/ 215 w 236"/>
                <a:gd name="T43" fmla="*/ 186 h 236"/>
                <a:gd name="T44" fmla="*/ 236 w 236"/>
                <a:gd name="T45" fmla="*/ 118 h 236"/>
                <a:gd name="T46" fmla="*/ 230 w 236"/>
                <a:gd name="T47" fmla="*/ 82 h 236"/>
                <a:gd name="T48" fmla="*/ 108 w 236"/>
                <a:gd name="T49" fmla="*/ 236 h 236"/>
                <a:gd name="T50" fmla="*/ 118 w 236"/>
                <a:gd name="T51" fmla="*/ 236 h 236"/>
                <a:gd name="T52" fmla="*/ 205 w 236"/>
                <a:gd name="T53" fmla="*/ 198 h 236"/>
                <a:gd name="T54" fmla="*/ 167 w 236"/>
                <a:gd name="T55" fmla="*/ 132 h 236"/>
                <a:gd name="T56" fmla="*/ 108 w 236"/>
                <a:gd name="T57" fmla="*/ 236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36" h="236">
                  <a:moveTo>
                    <a:pt x="130" y="1"/>
                  </a:moveTo>
                  <a:cubicBezTo>
                    <a:pt x="126" y="0"/>
                    <a:pt x="122" y="0"/>
                    <a:pt x="118" y="0"/>
                  </a:cubicBezTo>
                  <a:cubicBezTo>
                    <a:pt x="83" y="0"/>
                    <a:pt x="51" y="16"/>
                    <a:pt x="30" y="40"/>
                  </a:cubicBezTo>
                  <a:cubicBezTo>
                    <a:pt x="68" y="105"/>
                    <a:pt x="68" y="105"/>
                    <a:pt x="68" y="105"/>
                  </a:cubicBezTo>
                  <a:lnTo>
                    <a:pt x="130" y="1"/>
                  </a:lnTo>
                  <a:close/>
                  <a:moveTo>
                    <a:pt x="20" y="52"/>
                  </a:moveTo>
                  <a:cubicBezTo>
                    <a:pt x="7" y="71"/>
                    <a:pt x="0" y="94"/>
                    <a:pt x="0" y="118"/>
                  </a:cubicBezTo>
                  <a:cubicBezTo>
                    <a:pt x="0" y="130"/>
                    <a:pt x="2" y="142"/>
                    <a:pt x="5" y="153"/>
                  </a:cubicBezTo>
                  <a:cubicBezTo>
                    <a:pt x="81" y="153"/>
                    <a:pt x="81" y="153"/>
                    <a:pt x="81" y="153"/>
                  </a:cubicBezTo>
                  <a:lnTo>
                    <a:pt x="20" y="52"/>
                  </a:lnTo>
                  <a:close/>
                  <a:moveTo>
                    <a:pt x="225" y="68"/>
                  </a:moveTo>
                  <a:cubicBezTo>
                    <a:pt x="210" y="36"/>
                    <a:pt x="180" y="11"/>
                    <a:pt x="145" y="3"/>
                  </a:cubicBezTo>
                  <a:cubicBezTo>
                    <a:pt x="106" y="68"/>
                    <a:pt x="106" y="68"/>
                    <a:pt x="106" y="68"/>
                  </a:cubicBezTo>
                  <a:lnTo>
                    <a:pt x="225" y="68"/>
                  </a:lnTo>
                  <a:close/>
                  <a:moveTo>
                    <a:pt x="130" y="167"/>
                  </a:moveTo>
                  <a:cubicBezTo>
                    <a:pt x="11" y="167"/>
                    <a:pt x="11" y="167"/>
                    <a:pt x="11" y="167"/>
                  </a:cubicBezTo>
                  <a:cubicBezTo>
                    <a:pt x="26" y="201"/>
                    <a:pt x="58" y="227"/>
                    <a:pt x="96" y="234"/>
                  </a:cubicBezTo>
                  <a:cubicBezTo>
                    <a:pt x="93" y="232"/>
                    <a:pt x="93" y="232"/>
                    <a:pt x="93" y="232"/>
                  </a:cubicBezTo>
                  <a:lnTo>
                    <a:pt x="130" y="167"/>
                  </a:lnTo>
                  <a:close/>
                  <a:moveTo>
                    <a:pt x="230" y="82"/>
                  </a:moveTo>
                  <a:cubicBezTo>
                    <a:pt x="155" y="82"/>
                    <a:pt x="155" y="82"/>
                    <a:pt x="155" y="82"/>
                  </a:cubicBezTo>
                  <a:cubicBezTo>
                    <a:pt x="215" y="186"/>
                    <a:pt x="215" y="186"/>
                    <a:pt x="215" y="186"/>
                  </a:cubicBezTo>
                  <a:cubicBezTo>
                    <a:pt x="228" y="167"/>
                    <a:pt x="236" y="143"/>
                    <a:pt x="236" y="118"/>
                  </a:cubicBezTo>
                  <a:cubicBezTo>
                    <a:pt x="236" y="106"/>
                    <a:pt x="234" y="94"/>
                    <a:pt x="230" y="82"/>
                  </a:cubicBezTo>
                  <a:close/>
                  <a:moveTo>
                    <a:pt x="108" y="236"/>
                  </a:moveTo>
                  <a:cubicBezTo>
                    <a:pt x="111" y="236"/>
                    <a:pt x="115" y="236"/>
                    <a:pt x="118" y="236"/>
                  </a:cubicBezTo>
                  <a:cubicBezTo>
                    <a:pt x="152" y="236"/>
                    <a:pt x="183" y="221"/>
                    <a:pt x="205" y="198"/>
                  </a:cubicBezTo>
                  <a:cubicBezTo>
                    <a:pt x="167" y="132"/>
                    <a:pt x="167" y="132"/>
                    <a:pt x="167" y="132"/>
                  </a:cubicBezTo>
                  <a:lnTo>
                    <a:pt x="108" y="236"/>
                  </a:lnTo>
                  <a:close/>
                </a:path>
              </a:pathLst>
            </a:custGeom>
            <a:solidFill>
              <a:schemeClr val="bg1"/>
            </a:solidFill>
            <a:ln>
              <a:noFill/>
            </a:ln>
          </p:spPr>
          <p:txBody>
            <a:bodyPr anchor="ctr"/>
            <a:lstStyle/>
            <a:p>
              <a:pPr algn="ctr"/>
              <a:endParaRPr>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3000">
        <p15:prstTrans prst="airplan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fade">
                                      <p:cBhvr>
                                        <p:cTn id="12" dur="500"/>
                                        <p:tgtEl>
                                          <p:spTgt spid="21"/>
                                        </p:tgtEl>
                                      </p:cBhvr>
                                    </p:animEffect>
                                  </p:childTnLst>
                                </p:cTn>
                              </p:par>
                              <p:par>
                                <p:cTn id="13" presetID="10" presetClass="entr" presetSubtype="0" fill="hold" nodeType="with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fade">
                                      <p:cBhvr>
                                        <p:cTn id="15" dur="500"/>
                                        <p:tgtEl>
                                          <p:spTgt spid="20"/>
                                        </p:tgtEl>
                                      </p:cBhvr>
                                    </p:animEffect>
                                  </p:childTnLst>
                                </p:cTn>
                              </p:par>
                              <p:par>
                                <p:cTn id="16" presetID="10" presetClass="entr" presetSubtype="0" fill="hold" nodeType="withEffect">
                                  <p:stCondLst>
                                    <p:cond delay="0"/>
                                  </p:stCondLst>
                                  <p:childTnLst>
                                    <p:set>
                                      <p:cBhvr>
                                        <p:cTn id="17" dur="1" fill="hold">
                                          <p:stCondLst>
                                            <p:cond delay="0"/>
                                          </p:stCondLst>
                                        </p:cTn>
                                        <p:tgtEl>
                                          <p:spTgt spid="18"/>
                                        </p:tgtEl>
                                        <p:attrNameLst>
                                          <p:attrName>style.visibility</p:attrName>
                                        </p:attrNameLst>
                                      </p:cBhvr>
                                      <p:to>
                                        <p:strVal val="visible"/>
                                      </p:to>
                                    </p:set>
                                    <p:animEffect transition="in" filter="fade">
                                      <p:cBhvr>
                                        <p:cTn id="18" dur="500"/>
                                        <p:tgtEl>
                                          <p:spTgt spid="18"/>
                                        </p:tgtEl>
                                      </p:cBhvr>
                                    </p:animEffect>
                                  </p:childTnLst>
                                </p:cTn>
                              </p:par>
                              <p:par>
                                <p:cTn id="19" presetID="10" presetClass="entr" presetSubtype="0" fill="hold" nodeType="with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fade">
                                      <p:cBhvr>
                                        <p:cTn id="2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rot="16200000">
            <a:off x="2661435" y="-2662916"/>
            <a:ext cx="6869128" cy="12192001"/>
          </a:xfrm>
          <a:prstGeom prst="rect">
            <a:avLst/>
          </a:prstGeom>
        </p:spPr>
      </p:pic>
      <p:grpSp>
        <p:nvGrpSpPr>
          <p:cNvPr id="8" name="组合 7"/>
          <p:cNvGrpSpPr/>
          <p:nvPr/>
        </p:nvGrpSpPr>
        <p:grpSpPr>
          <a:xfrm>
            <a:off x="308755" y="213360"/>
            <a:ext cx="574475" cy="496450"/>
            <a:chOff x="3631075" y="2611342"/>
            <a:chExt cx="668272" cy="577508"/>
          </a:xfrm>
        </p:grpSpPr>
        <p:sp>
          <p:nvSpPr>
            <p:cNvPr id="9" name="MH_Number_1">
              <a:hlinkClick r:id="rId2" action="ppaction://hlinksldjump"/>
            </p:cNvPr>
            <p:cNvSpPr/>
            <p:nvPr>
              <p:custDataLst>
                <p:tags r:id="rId3"/>
              </p:custDataLst>
            </p:nvPr>
          </p:nvSpPr>
          <p:spPr>
            <a:xfrm rot="19752126">
              <a:off x="3631075" y="2633676"/>
              <a:ext cx="651438" cy="555174"/>
            </a:xfrm>
            <a:custGeom>
              <a:avLst/>
              <a:gdLst>
                <a:gd name="connsiteX0" fmla="*/ 279534 w 544042"/>
                <a:gd name="connsiteY0" fmla="*/ 0 h 475457"/>
                <a:gd name="connsiteX1" fmla="*/ 544042 w 544042"/>
                <a:gd name="connsiteY1" fmla="*/ 475457 h 475457"/>
                <a:gd name="connsiteX2" fmla="*/ 0 w 544042"/>
                <a:gd name="connsiteY2" fmla="*/ 468961 h 475457"/>
              </a:gdLst>
              <a:ahLst/>
              <a:cxnLst>
                <a:cxn ang="0">
                  <a:pos x="connsiteX0" y="connsiteY0"/>
                </a:cxn>
                <a:cxn ang="0">
                  <a:pos x="connsiteX1" y="connsiteY1"/>
                </a:cxn>
                <a:cxn ang="0">
                  <a:pos x="connsiteX2" y="connsiteY2"/>
                </a:cxn>
              </a:cxnLst>
              <a:rect l="l" t="t" r="r" b="b"/>
              <a:pathLst>
                <a:path w="544042" h="475457">
                  <a:moveTo>
                    <a:pt x="279534" y="0"/>
                  </a:moveTo>
                  <a:lnTo>
                    <a:pt x="544042" y="475457"/>
                  </a:lnTo>
                  <a:lnTo>
                    <a:pt x="0" y="468961"/>
                  </a:lnTo>
                  <a:close/>
                </a:path>
              </a:pathLst>
            </a:custGeom>
            <a:noFill/>
            <a:ln w="285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180000" rIns="0" bIns="0" rtlCol="0" anchor="ctr">
              <a:normAutofit/>
            </a:bodyPr>
            <a:lstStyle/>
            <a:p>
              <a:pPr algn="ctr"/>
              <a:endParaRPr lang="zh-CN" altLang="en-US" dirty="0">
                <a:solidFill>
                  <a:srgbClr val="FFFFFF"/>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0" name="MH_Number_1">
              <a:hlinkClick r:id="rId2" action="ppaction://hlinksldjump"/>
            </p:cNvPr>
            <p:cNvSpPr/>
            <p:nvPr>
              <p:custDataLst>
                <p:tags r:id="rId4"/>
              </p:custDataLst>
            </p:nvPr>
          </p:nvSpPr>
          <p:spPr>
            <a:xfrm rot="19752126">
              <a:off x="3761903" y="2611342"/>
              <a:ext cx="537444" cy="458025"/>
            </a:xfrm>
            <a:custGeom>
              <a:avLst/>
              <a:gdLst>
                <a:gd name="connsiteX0" fmla="*/ 279534 w 544042"/>
                <a:gd name="connsiteY0" fmla="*/ 0 h 475457"/>
                <a:gd name="connsiteX1" fmla="*/ 544042 w 544042"/>
                <a:gd name="connsiteY1" fmla="*/ 475457 h 475457"/>
                <a:gd name="connsiteX2" fmla="*/ 0 w 544042"/>
                <a:gd name="connsiteY2" fmla="*/ 468961 h 475457"/>
              </a:gdLst>
              <a:ahLst/>
              <a:cxnLst>
                <a:cxn ang="0">
                  <a:pos x="connsiteX0" y="connsiteY0"/>
                </a:cxn>
                <a:cxn ang="0">
                  <a:pos x="connsiteX1" y="connsiteY1"/>
                </a:cxn>
                <a:cxn ang="0">
                  <a:pos x="connsiteX2" y="connsiteY2"/>
                </a:cxn>
              </a:cxnLst>
              <a:rect l="l" t="t" r="r" b="b"/>
              <a:pathLst>
                <a:path w="544042" h="475457">
                  <a:moveTo>
                    <a:pt x="279534" y="0"/>
                  </a:moveTo>
                  <a:lnTo>
                    <a:pt x="544042" y="475457"/>
                  </a:lnTo>
                  <a:lnTo>
                    <a:pt x="0" y="468961"/>
                  </a:lnTo>
                  <a:close/>
                </a:path>
              </a:pathLst>
            </a:custGeom>
            <a:solidFill>
              <a:srgbClr val="86969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180000" rIns="0" bIns="0" rtlCol="0" anchor="ctr">
              <a:normAutofit fontScale="92500" lnSpcReduction="20000"/>
            </a:bodyPr>
            <a:lstStyle/>
            <a:p>
              <a:pPr algn="ctr"/>
              <a:endParaRPr lang="zh-CN" altLang="en-US" dirty="0">
                <a:solidFill>
                  <a:srgbClr val="FFFFFF"/>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11" name="文本框 10"/>
          <p:cNvSpPr txBox="1"/>
          <p:nvPr/>
        </p:nvSpPr>
        <p:spPr>
          <a:xfrm>
            <a:off x="1300480" y="209574"/>
            <a:ext cx="2621280" cy="523220"/>
          </a:xfrm>
          <a:prstGeom prst="rect">
            <a:avLst/>
          </a:prstGeom>
          <a:noFill/>
        </p:spPr>
        <p:txBody>
          <a:bodyPr wrap="square" rtlCol="0">
            <a:spAutoFit/>
          </a:bodyPr>
          <a:lstStyle/>
          <a:p>
            <a:r>
              <a:rPr lang="zh-CN" altLang="en-US" sz="2800" spc="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荣誉奖励</a:t>
            </a:r>
            <a:endParaRPr lang="zh-CN" altLang="en-US" sz="2800" spc="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nvGrpSpPr>
          <p:cNvPr id="13" name="组合 12"/>
          <p:cNvGrpSpPr/>
          <p:nvPr/>
        </p:nvGrpSpPr>
        <p:grpSpPr>
          <a:xfrm>
            <a:off x="1957387" y="1412240"/>
            <a:ext cx="7786054" cy="4051320"/>
            <a:chOff x="1937067" y="1717040"/>
            <a:chExt cx="7786054" cy="4051320"/>
          </a:xfrm>
        </p:grpSpPr>
        <p:sp>
          <p:nvSpPr>
            <p:cNvPr id="14" name="矩形 13"/>
            <p:cNvSpPr/>
            <p:nvPr/>
          </p:nvSpPr>
          <p:spPr>
            <a:xfrm>
              <a:off x="1937067" y="2352040"/>
              <a:ext cx="7786054" cy="3416320"/>
            </a:xfrm>
            <a:prstGeom prst="rect">
              <a:avLst/>
            </a:prstGeom>
          </p:spPr>
          <p:txBody>
            <a:bodyPr wrap="square">
              <a:spAutoFit/>
            </a:bodyPr>
            <a:lstStyle/>
            <a:p>
              <a:pPr algn="ctr">
                <a:lnSpc>
                  <a:spcPct val="200000"/>
                </a:lnSpc>
                <a:defRPr/>
              </a:pPr>
              <a:r>
                <a:rPr lang="en-US" altLang="zh-CN" kern="100" dirty="0">
                  <a:latin typeface="Auraka方黑檀" panose="02020700000000000000" pitchFamily="18" charset="-128"/>
                  <a:ea typeface="Auraka方黑檀" panose="02020700000000000000" pitchFamily="18" charset="-128"/>
                  <a:cs typeface="Times New Roman" panose="02020603050405020304" pitchFamily="18" charset="0"/>
                </a:rPr>
                <a:t> </a:t>
              </a:r>
              <a:r>
                <a:rPr lang="zh-CN" altLang="en-US" kern="0" dirty="0">
                  <a:solidFill>
                    <a:schemeClr val="tx1">
                      <a:lumMod val="85000"/>
                      <a:lumOff val="15000"/>
                    </a:schemeClr>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rPr>
                <a:t>点击此处更换文本，点击此处更换文本。点击此处更换文本，点击此处更换文本点击此处更换文本，点击此处更换文本</a:t>
              </a:r>
              <a:r>
                <a:rPr lang="en-US" altLang="zh-CN" kern="0" dirty="0">
                  <a:solidFill>
                    <a:schemeClr val="tx1">
                      <a:lumMod val="85000"/>
                      <a:lumOff val="15000"/>
                    </a:schemeClr>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rPr>
                <a:t> </a:t>
              </a:r>
              <a:r>
                <a:rPr lang="zh-CN" altLang="en-US" kern="0" dirty="0">
                  <a:solidFill>
                    <a:schemeClr val="tx1">
                      <a:lumMod val="85000"/>
                      <a:lumOff val="15000"/>
                    </a:schemeClr>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rPr>
                <a:t>。点击此处更换文本，点击此处更换文本点击此处更换文本，点击此处更换文本。点击此处更换文本，点击此处更换文本</a:t>
              </a:r>
              <a:r>
                <a:rPr lang="en-US" altLang="zh-CN" kern="0" dirty="0">
                  <a:solidFill>
                    <a:schemeClr val="tx1">
                      <a:lumMod val="85000"/>
                      <a:lumOff val="15000"/>
                    </a:schemeClr>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rPr>
                <a:t> </a:t>
              </a:r>
              <a:r>
                <a:rPr lang="zh-CN" altLang="en-US" kern="0" dirty="0">
                  <a:solidFill>
                    <a:schemeClr val="tx1">
                      <a:lumMod val="85000"/>
                      <a:lumOff val="15000"/>
                    </a:schemeClr>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rPr>
                <a:t>。点击此处更换文本，点击此处更换文本</a:t>
              </a:r>
              <a:r>
                <a:rPr lang="en-US" altLang="zh-CN" kern="0" dirty="0">
                  <a:solidFill>
                    <a:schemeClr val="tx1">
                      <a:lumMod val="85000"/>
                      <a:lumOff val="15000"/>
                    </a:schemeClr>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rPr>
                <a:t> </a:t>
              </a:r>
              <a:r>
                <a:rPr lang="zh-CN" altLang="en-US" kern="0" dirty="0">
                  <a:solidFill>
                    <a:schemeClr val="tx1">
                      <a:lumMod val="85000"/>
                      <a:lumOff val="15000"/>
                    </a:schemeClr>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rPr>
                <a:t>。点击此处更换文本，点击此处更换文本。点击此处更换文本，点击此处更换文本</a:t>
              </a:r>
              <a:r>
                <a:rPr lang="en-US" altLang="zh-CN" kern="0" dirty="0">
                  <a:solidFill>
                    <a:schemeClr val="tx1">
                      <a:lumMod val="85000"/>
                      <a:lumOff val="15000"/>
                    </a:schemeClr>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rPr>
                <a:t> </a:t>
              </a:r>
              <a:r>
                <a:rPr lang="zh-CN" altLang="en-US" kern="0" dirty="0">
                  <a:solidFill>
                    <a:schemeClr val="tx1">
                      <a:lumMod val="85000"/>
                      <a:lumOff val="15000"/>
                    </a:schemeClr>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rPr>
                <a:t>。点击此处更换文本，点击此处更换文本</a:t>
              </a:r>
              <a:r>
                <a:rPr lang="en-US" altLang="zh-CN" kern="0" dirty="0">
                  <a:solidFill>
                    <a:schemeClr val="tx1">
                      <a:lumMod val="85000"/>
                      <a:lumOff val="15000"/>
                    </a:schemeClr>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rPr>
                <a:t> </a:t>
              </a:r>
              <a:endParaRPr lang="en-US" altLang="zh-CN" kern="0" dirty="0">
                <a:solidFill>
                  <a:schemeClr val="tx1">
                    <a:lumMod val="85000"/>
                    <a:lumOff val="15000"/>
                  </a:schemeClr>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endParaRPr>
            </a:p>
          </p:txBody>
        </p:sp>
        <p:sp>
          <p:nvSpPr>
            <p:cNvPr id="15" name="文本框 14"/>
            <p:cNvSpPr txBox="1"/>
            <p:nvPr/>
          </p:nvSpPr>
          <p:spPr>
            <a:xfrm>
              <a:off x="4560094" y="1717040"/>
              <a:ext cx="2540000" cy="461665"/>
            </a:xfrm>
            <a:prstGeom prst="rect">
              <a:avLst/>
            </a:prstGeom>
            <a:noFill/>
          </p:spPr>
          <p:txBody>
            <a:bodyPr wrap="square" rtlCol="0">
              <a:spAutoFit/>
            </a:bodyPr>
            <a:lstStyle/>
            <a:p>
              <a:pPr algn="ctr"/>
              <a:r>
                <a:rPr lang="zh-CN" altLang="en-US" sz="2400" b="1" dirty="0">
                  <a:solidFill>
                    <a:srgbClr val="50717F"/>
                  </a:solidFill>
                  <a:latin typeface="锐字工房云字库细圆GBK" panose="02010604000000000000" pitchFamily="2" charset="-122"/>
                  <a:ea typeface="锐字工房云字库细圆GBK" panose="02010604000000000000" pitchFamily="2" charset="-122"/>
                </a:rPr>
                <a:t>点击输入标题</a:t>
              </a:r>
              <a:endParaRPr lang="zh-CN" altLang="en-US" sz="2400" b="1" dirty="0">
                <a:solidFill>
                  <a:srgbClr val="50717F"/>
                </a:solidFill>
                <a:latin typeface="锐字工房云字库细圆GBK" panose="02010604000000000000" pitchFamily="2" charset="-122"/>
                <a:ea typeface="锐字工房云字库细圆GBK" panose="02010604000000000000" pitchFamily="2"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3000">
        <p15:prstTrans prst="airplan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arn(inVertical)">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6" name="图片 11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rot="16200000">
            <a:off x="2661435" y="-2662916"/>
            <a:ext cx="6869128" cy="12192001"/>
          </a:xfrm>
          <a:prstGeom prst="rect">
            <a:avLst/>
          </a:prstGeom>
        </p:spPr>
      </p:pic>
      <p:grpSp>
        <p:nvGrpSpPr>
          <p:cNvPr id="8" name="组合 7"/>
          <p:cNvGrpSpPr/>
          <p:nvPr/>
        </p:nvGrpSpPr>
        <p:grpSpPr>
          <a:xfrm>
            <a:off x="308755" y="213360"/>
            <a:ext cx="574475" cy="496450"/>
            <a:chOff x="3631075" y="2611342"/>
            <a:chExt cx="668272" cy="577508"/>
          </a:xfrm>
        </p:grpSpPr>
        <p:sp>
          <p:nvSpPr>
            <p:cNvPr id="9" name="MH_Number_1">
              <a:hlinkClick r:id="rId2" action="ppaction://hlinksldjump"/>
            </p:cNvPr>
            <p:cNvSpPr/>
            <p:nvPr>
              <p:custDataLst>
                <p:tags r:id="rId3"/>
              </p:custDataLst>
            </p:nvPr>
          </p:nvSpPr>
          <p:spPr>
            <a:xfrm rot="19752126">
              <a:off x="3631075" y="2633676"/>
              <a:ext cx="651438" cy="555174"/>
            </a:xfrm>
            <a:custGeom>
              <a:avLst/>
              <a:gdLst>
                <a:gd name="connsiteX0" fmla="*/ 279534 w 544042"/>
                <a:gd name="connsiteY0" fmla="*/ 0 h 475457"/>
                <a:gd name="connsiteX1" fmla="*/ 544042 w 544042"/>
                <a:gd name="connsiteY1" fmla="*/ 475457 h 475457"/>
                <a:gd name="connsiteX2" fmla="*/ 0 w 544042"/>
                <a:gd name="connsiteY2" fmla="*/ 468961 h 475457"/>
              </a:gdLst>
              <a:ahLst/>
              <a:cxnLst>
                <a:cxn ang="0">
                  <a:pos x="connsiteX0" y="connsiteY0"/>
                </a:cxn>
                <a:cxn ang="0">
                  <a:pos x="connsiteX1" y="connsiteY1"/>
                </a:cxn>
                <a:cxn ang="0">
                  <a:pos x="connsiteX2" y="connsiteY2"/>
                </a:cxn>
              </a:cxnLst>
              <a:rect l="l" t="t" r="r" b="b"/>
              <a:pathLst>
                <a:path w="544042" h="475457">
                  <a:moveTo>
                    <a:pt x="279534" y="0"/>
                  </a:moveTo>
                  <a:lnTo>
                    <a:pt x="544042" y="475457"/>
                  </a:lnTo>
                  <a:lnTo>
                    <a:pt x="0" y="468961"/>
                  </a:lnTo>
                  <a:close/>
                </a:path>
              </a:pathLst>
            </a:custGeom>
            <a:noFill/>
            <a:ln w="285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180000" rIns="0" bIns="0" rtlCol="0" anchor="ctr">
              <a:normAutofit/>
            </a:bodyPr>
            <a:lstStyle/>
            <a:p>
              <a:pPr algn="ctr"/>
              <a:endParaRPr lang="zh-CN" altLang="en-US" dirty="0">
                <a:solidFill>
                  <a:srgbClr val="FFFFFF"/>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0" name="MH_Number_1">
              <a:hlinkClick r:id="rId2" action="ppaction://hlinksldjump"/>
            </p:cNvPr>
            <p:cNvSpPr/>
            <p:nvPr>
              <p:custDataLst>
                <p:tags r:id="rId4"/>
              </p:custDataLst>
            </p:nvPr>
          </p:nvSpPr>
          <p:spPr>
            <a:xfrm rot="19752126">
              <a:off x="3761903" y="2611342"/>
              <a:ext cx="537444" cy="458025"/>
            </a:xfrm>
            <a:custGeom>
              <a:avLst/>
              <a:gdLst>
                <a:gd name="connsiteX0" fmla="*/ 279534 w 544042"/>
                <a:gd name="connsiteY0" fmla="*/ 0 h 475457"/>
                <a:gd name="connsiteX1" fmla="*/ 544042 w 544042"/>
                <a:gd name="connsiteY1" fmla="*/ 475457 h 475457"/>
                <a:gd name="connsiteX2" fmla="*/ 0 w 544042"/>
                <a:gd name="connsiteY2" fmla="*/ 468961 h 475457"/>
              </a:gdLst>
              <a:ahLst/>
              <a:cxnLst>
                <a:cxn ang="0">
                  <a:pos x="connsiteX0" y="connsiteY0"/>
                </a:cxn>
                <a:cxn ang="0">
                  <a:pos x="connsiteX1" y="connsiteY1"/>
                </a:cxn>
                <a:cxn ang="0">
                  <a:pos x="connsiteX2" y="connsiteY2"/>
                </a:cxn>
              </a:cxnLst>
              <a:rect l="l" t="t" r="r" b="b"/>
              <a:pathLst>
                <a:path w="544042" h="475457">
                  <a:moveTo>
                    <a:pt x="279534" y="0"/>
                  </a:moveTo>
                  <a:lnTo>
                    <a:pt x="544042" y="475457"/>
                  </a:lnTo>
                  <a:lnTo>
                    <a:pt x="0" y="468961"/>
                  </a:lnTo>
                  <a:close/>
                </a:path>
              </a:pathLst>
            </a:custGeom>
            <a:solidFill>
              <a:srgbClr val="86969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180000" rIns="0" bIns="0" rtlCol="0" anchor="ctr">
              <a:normAutofit fontScale="92500" lnSpcReduction="20000"/>
            </a:bodyPr>
            <a:lstStyle/>
            <a:p>
              <a:pPr algn="ctr"/>
              <a:endParaRPr lang="zh-CN" altLang="en-US" dirty="0">
                <a:solidFill>
                  <a:srgbClr val="FFFFFF"/>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11" name="文本框 10"/>
          <p:cNvSpPr txBox="1"/>
          <p:nvPr/>
        </p:nvSpPr>
        <p:spPr>
          <a:xfrm>
            <a:off x="1300480" y="209574"/>
            <a:ext cx="2621280" cy="523220"/>
          </a:xfrm>
          <a:prstGeom prst="rect">
            <a:avLst/>
          </a:prstGeom>
          <a:noFill/>
        </p:spPr>
        <p:txBody>
          <a:bodyPr wrap="square" rtlCol="0">
            <a:spAutoFit/>
          </a:bodyPr>
          <a:lstStyle/>
          <a:p>
            <a:r>
              <a:rPr lang="zh-CN" altLang="en-US" sz="2800" spc="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荣誉奖励</a:t>
            </a:r>
            <a:endParaRPr lang="zh-CN" altLang="en-US" sz="2800" spc="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nvGrpSpPr>
          <p:cNvPr id="3" name="组合 2"/>
          <p:cNvGrpSpPr/>
          <p:nvPr/>
        </p:nvGrpSpPr>
        <p:grpSpPr>
          <a:xfrm>
            <a:off x="2087638" y="2468856"/>
            <a:ext cx="1679753" cy="3132911"/>
            <a:chOff x="2087638" y="2468856"/>
            <a:chExt cx="1679753" cy="3132911"/>
          </a:xfrm>
        </p:grpSpPr>
        <p:sp>
          <p:nvSpPr>
            <p:cNvPr id="29" name="iS1ide-Freeform: Shape 104"/>
            <p:cNvSpPr/>
            <p:nvPr/>
          </p:nvSpPr>
          <p:spPr bwMode="auto">
            <a:xfrm>
              <a:off x="3202391" y="3727055"/>
              <a:ext cx="405721" cy="266159"/>
            </a:xfrm>
            <a:custGeom>
              <a:avLst/>
              <a:gdLst/>
              <a:ahLst/>
              <a:cxnLst>
                <a:cxn ang="0">
                  <a:pos x="27" y="64"/>
                </a:cxn>
                <a:cxn ang="0">
                  <a:pos x="121" y="2"/>
                </a:cxn>
                <a:cxn ang="0">
                  <a:pos x="120" y="0"/>
                </a:cxn>
                <a:cxn ang="0">
                  <a:pos x="17" y="71"/>
                </a:cxn>
                <a:cxn ang="0">
                  <a:pos x="0" y="87"/>
                </a:cxn>
                <a:cxn ang="0">
                  <a:pos x="2" y="88"/>
                </a:cxn>
                <a:cxn ang="0">
                  <a:pos x="27" y="64"/>
                </a:cxn>
              </a:cxnLst>
              <a:rect l="0" t="0" r="r" b="b"/>
              <a:pathLst>
                <a:path w="121" h="88">
                  <a:moveTo>
                    <a:pt x="27" y="64"/>
                  </a:moveTo>
                  <a:cubicBezTo>
                    <a:pt x="50" y="44"/>
                    <a:pt x="83" y="32"/>
                    <a:pt x="121" y="2"/>
                  </a:cubicBezTo>
                  <a:cubicBezTo>
                    <a:pt x="120" y="0"/>
                    <a:pt x="120" y="0"/>
                    <a:pt x="120" y="0"/>
                  </a:cubicBezTo>
                  <a:cubicBezTo>
                    <a:pt x="77" y="34"/>
                    <a:pt x="42" y="45"/>
                    <a:pt x="17" y="71"/>
                  </a:cubicBezTo>
                  <a:cubicBezTo>
                    <a:pt x="10" y="77"/>
                    <a:pt x="5" y="82"/>
                    <a:pt x="0" y="87"/>
                  </a:cubicBezTo>
                  <a:cubicBezTo>
                    <a:pt x="2" y="88"/>
                    <a:pt x="2" y="88"/>
                    <a:pt x="2" y="88"/>
                  </a:cubicBezTo>
                  <a:cubicBezTo>
                    <a:pt x="8" y="82"/>
                    <a:pt x="17" y="74"/>
                    <a:pt x="27" y="64"/>
                  </a:cubicBezTo>
                  <a:close/>
                </a:path>
              </a:pathLst>
            </a:custGeom>
            <a:solidFill>
              <a:srgbClr val="010101"/>
            </a:solidFill>
            <a:ln w="9525">
              <a:noFill/>
              <a:round/>
            </a:ln>
          </p:spPr>
          <p:txBody>
            <a:bodyPr anchor="ctr"/>
            <a:lstStyle/>
            <a:p>
              <a:pPr algn="ctr"/>
              <a:endParaRPr>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endParaRPr>
            </a:p>
          </p:txBody>
        </p:sp>
        <p:grpSp>
          <p:nvGrpSpPr>
            <p:cNvPr id="30" name="Group 105"/>
            <p:cNvGrpSpPr/>
            <p:nvPr/>
          </p:nvGrpSpPr>
          <p:grpSpPr>
            <a:xfrm>
              <a:off x="3145288" y="2468856"/>
              <a:ext cx="622103" cy="1344229"/>
              <a:chOff x="2945678" y="1581150"/>
              <a:chExt cx="571075" cy="1379407"/>
            </a:xfrm>
          </p:grpSpPr>
          <p:sp>
            <p:nvSpPr>
              <p:cNvPr id="69" name="iS1ide-Freeform: Shape 106"/>
              <p:cNvSpPr/>
              <p:nvPr/>
            </p:nvSpPr>
            <p:spPr bwMode="auto">
              <a:xfrm>
                <a:off x="2945678" y="1592185"/>
                <a:ext cx="571075" cy="1368372"/>
              </a:xfrm>
              <a:custGeom>
                <a:avLst/>
                <a:gdLst/>
                <a:ahLst/>
                <a:cxnLst>
                  <a:cxn ang="0">
                    <a:pos x="185" y="72"/>
                  </a:cxn>
                  <a:cxn ang="0">
                    <a:pos x="185" y="71"/>
                  </a:cxn>
                  <a:cxn ang="0">
                    <a:pos x="185" y="71"/>
                  </a:cxn>
                  <a:cxn ang="0">
                    <a:pos x="177" y="65"/>
                  </a:cxn>
                  <a:cxn ang="0">
                    <a:pos x="147" y="40"/>
                  </a:cxn>
                  <a:cxn ang="0">
                    <a:pos x="131" y="28"/>
                  </a:cxn>
                  <a:cxn ang="0">
                    <a:pos x="100" y="3"/>
                  </a:cxn>
                  <a:cxn ang="0">
                    <a:pos x="85" y="3"/>
                  </a:cxn>
                  <a:cxn ang="0">
                    <a:pos x="54" y="28"/>
                  </a:cxn>
                  <a:cxn ang="0">
                    <a:pos x="38" y="40"/>
                  </a:cxn>
                  <a:cxn ang="0">
                    <a:pos x="8" y="65"/>
                  </a:cxn>
                  <a:cxn ang="0">
                    <a:pos x="0" y="71"/>
                  </a:cxn>
                  <a:cxn ang="0">
                    <a:pos x="0" y="71"/>
                  </a:cxn>
                  <a:cxn ang="0">
                    <a:pos x="0" y="72"/>
                  </a:cxn>
                  <a:cxn ang="0">
                    <a:pos x="0" y="72"/>
                  </a:cxn>
                  <a:cxn ang="0">
                    <a:pos x="0" y="82"/>
                  </a:cxn>
                  <a:cxn ang="0">
                    <a:pos x="0" y="434"/>
                  </a:cxn>
                  <a:cxn ang="0">
                    <a:pos x="10" y="442"/>
                  </a:cxn>
                  <a:cxn ang="0">
                    <a:pos x="175" y="442"/>
                  </a:cxn>
                  <a:cxn ang="0">
                    <a:pos x="185" y="434"/>
                  </a:cxn>
                  <a:cxn ang="0">
                    <a:pos x="185" y="82"/>
                  </a:cxn>
                  <a:cxn ang="0">
                    <a:pos x="185" y="72"/>
                  </a:cxn>
                  <a:cxn ang="0">
                    <a:pos x="185" y="72"/>
                  </a:cxn>
                  <a:cxn ang="0">
                    <a:pos x="142" y="429"/>
                  </a:cxn>
                  <a:cxn ang="0">
                    <a:pos x="122" y="410"/>
                  </a:cxn>
                  <a:cxn ang="0">
                    <a:pos x="142" y="391"/>
                  </a:cxn>
                  <a:cxn ang="0">
                    <a:pos x="161" y="410"/>
                  </a:cxn>
                  <a:cxn ang="0">
                    <a:pos x="142" y="429"/>
                  </a:cxn>
                </a:cxnLst>
                <a:rect l="0" t="0" r="r" b="b"/>
                <a:pathLst>
                  <a:path w="185" h="443">
                    <a:moveTo>
                      <a:pt x="185" y="72"/>
                    </a:moveTo>
                    <a:cubicBezTo>
                      <a:pt x="185" y="71"/>
                      <a:pt x="185" y="71"/>
                      <a:pt x="185" y="71"/>
                    </a:cubicBezTo>
                    <a:cubicBezTo>
                      <a:pt x="185" y="71"/>
                      <a:pt x="185" y="71"/>
                      <a:pt x="185" y="71"/>
                    </a:cubicBezTo>
                    <a:cubicBezTo>
                      <a:pt x="185" y="71"/>
                      <a:pt x="181" y="68"/>
                      <a:pt x="177" y="65"/>
                    </a:cubicBezTo>
                    <a:cubicBezTo>
                      <a:pt x="147" y="40"/>
                      <a:pt x="147" y="40"/>
                      <a:pt x="147" y="40"/>
                    </a:cubicBezTo>
                    <a:cubicBezTo>
                      <a:pt x="142" y="37"/>
                      <a:pt x="136" y="32"/>
                      <a:pt x="131" y="28"/>
                    </a:cubicBezTo>
                    <a:cubicBezTo>
                      <a:pt x="100" y="3"/>
                      <a:pt x="100" y="3"/>
                      <a:pt x="100" y="3"/>
                    </a:cubicBezTo>
                    <a:cubicBezTo>
                      <a:pt x="96" y="0"/>
                      <a:pt x="89" y="0"/>
                      <a:pt x="85" y="3"/>
                    </a:cubicBezTo>
                    <a:cubicBezTo>
                      <a:pt x="54" y="28"/>
                      <a:pt x="54" y="28"/>
                      <a:pt x="54" y="28"/>
                    </a:cubicBezTo>
                    <a:cubicBezTo>
                      <a:pt x="49" y="32"/>
                      <a:pt x="43" y="37"/>
                      <a:pt x="38" y="40"/>
                    </a:cubicBezTo>
                    <a:cubicBezTo>
                      <a:pt x="8" y="65"/>
                      <a:pt x="8" y="65"/>
                      <a:pt x="8" y="65"/>
                    </a:cubicBezTo>
                    <a:cubicBezTo>
                      <a:pt x="4" y="68"/>
                      <a:pt x="0" y="71"/>
                      <a:pt x="0" y="71"/>
                    </a:cubicBezTo>
                    <a:cubicBezTo>
                      <a:pt x="0" y="71"/>
                      <a:pt x="0" y="71"/>
                      <a:pt x="0" y="71"/>
                    </a:cubicBezTo>
                    <a:cubicBezTo>
                      <a:pt x="0" y="71"/>
                      <a:pt x="0" y="71"/>
                      <a:pt x="0" y="72"/>
                    </a:cubicBezTo>
                    <a:cubicBezTo>
                      <a:pt x="0" y="72"/>
                      <a:pt x="0" y="72"/>
                      <a:pt x="0" y="72"/>
                    </a:cubicBezTo>
                    <a:cubicBezTo>
                      <a:pt x="0" y="72"/>
                      <a:pt x="0" y="76"/>
                      <a:pt x="0" y="82"/>
                    </a:cubicBezTo>
                    <a:cubicBezTo>
                      <a:pt x="0" y="434"/>
                      <a:pt x="0" y="434"/>
                      <a:pt x="0" y="434"/>
                    </a:cubicBezTo>
                    <a:cubicBezTo>
                      <a:pt x="0" y="439"/>
                      <a:pt x="5" y="443"/>
                      <a:pt x="10" y="442"/>
                    </a:cubicBezTo>
                    <a:cubicBezTo>
                      <a:pt x="175" y="442"/>
                      <a:pt x="175" y="442"/>
                      <a:pt x="175" y="442"/>
                    </a:cubicBezTo>
                    <a:cubicBezTo>
                      <a:pt x="181" y="443"/>
                      <a:pt x="185" y="439"/>
                      <a:pt x="185" y="434"/>
                    </a:cubicBezTo>
                    <a:cubicBezTo>
                      <a:pt x="185" y="82"/>
                      <a:pt x="185" y="82"/>
                      <a:pt x="185" y="82"/>
                    </a:cubicBezTo>
                    <a:cubicBezTo>
                      <a:pt x="185" y="76"/>
                      <a:pt x="185" y="72"/>
                      <a:pt x="185" y="72"/>
                    </a:cubicBezTo>
                    <a:cubicBezTo>
                      <a:pt x="185" y="72"/>
                      <a:pt x="185" y="72"/>
                      <a:pt x="185" y="72"/>
                    </a:cubicBezTo>
                    <a:close/>
                    <a:moveTo>
                      <a:pt x="142" y="429"/>
                    </a:moveTo>
                    <a:cubicBezTo>
                      <a:pt x="131" y="429"/>
                      <a:pt x="122" y="421"/>
                      <a:pt x="122" y="410"/>
                    </a:cubicBezTo>
                    <a:cubicBezTo>
                      <a:pt x="122" y="399"/>
                      <a:pt x="131" y="391"/>
                      <a:pt x="142" y="391"/>
                    </a:cubicBezTo>
                    <a:cubicBezTo>
                      <a:pt x="153" y="391"/>
                      <a:pt x="161" y="399"/>
                      <a:pt x="161" y="410"/>
                    </a:cubicBezTo>
                    <a:cubicBezTo>
                      <a:pt x="161" y="421"/>
                      <a:pt x="153" y="429"/>
                      <a:pt x="142" y="429"/>
                    </a:cubicBezTo>
                    <a:close/>
                  </a:path>
                </a:pathLst>
              </a:custGeom>
              <a:solidFill>
                <a:schemeClr val="accent1">
                  <a:lumMod val="50000"/>
                </a:schemeClr>
              </a:solidFill>
              <a:ln w="9525">
                <a:noFill/>
                <a:round/>
              </a:ln>
            </p:spPr>
            <p:txBody>
              <a:bodyPr anchor="ctr"/>
              <a:lstStyle/>
              <a:p>
                <a:pPr algn="ctr"/>
                <a:endParaRPr>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endParaRPr>
              </a:p>
            </p:txBody>
          </p:sp>
          <p:sp>
            <p:nvSpPr>
              <p:cNvPr id="70" name="iS1ide-Freeform: Shape 107"/>
              <p:cNvSpPr/>
              <p:nvPr/>
            </p:nvSpPr>
            <p:spPr bwMode="auto">
              <a:xfrm>
                <a:off x="2945678" y="1581150"/>
                <a:ext cx="571075" cy="1368372"/>
              </a:xfrm>
              <a:custGeom>
                <a:avLst/>
                <a:gdLst/>
                <a:ahLst/>
                <a:cxnLst>
                  <a:cxn ang="0">
                    <a:pos x="185" y="72"/>
                  </a:cxn>
                  <a:cxn ang="0">
                    <a:pos x="185" y="71"/>
                  </a:cxn>
                  <a:cxn ang="0">
                    <a:pos x="185" y="71"/>
                  </a:cxn>
                  <a:cxn ang="0">
                    <a:pos x="177" y="65"/>
                  </a:cxn>
                  <a:cxn ang="0">
                    <a:pos x="147" y="41"/>
                  </a:cxn>
                  <a:cxn ang="0">
                    <a:pos x="131" y="28"/>
                  </a:cxn>
                  <a:cxn ang="0">
                    <a:pos x="100" y="3"/>
                  </a:cxn>
                  <a:cxn ang="0">
                    <a:pos x="85" y="3"/>
                  </a:cxn>
                  <a:cxn ang="0">
                    <a:pos x="54" y="28"/>
                  </a:cxn>
                  <a:cxn ang="0">
                    <a:pos x="38" y="41"/>
                  </a:cxn>
                  <a:cxn ang="0">
                    <a:pos x="8" y="65"/>
                  </a:cxn>
                  <a:cxn ang="0">
                    <a:pos x="0" y="71"/>
                  </a:cxn>
                  <a:cxn ang="0">
                    <a:pos x="0" y="71"/>
                  </a:cxn>
                  <a:cxn ang="0">
                    <a:pos x="0" y="72"/>
                  </a:cxn>
                  <a:cxn ang="0">
                    <a:pos x="0" y="72"/>
                  </a:cxn>
                  <a:cxn ang="0">
                    <a:pos x="0" y="82"/>
                  </a:cxn>
                  <a:cxn ang="0">
                    <a:pos x="0" y="434"/>
                  </a:cxn>
                  <a:cxn ang="0">
                    <a:pos x="10" y="444"/>
                  </a:cxn>
                  <a:cxn ang="0">
                    <a:pos x="175" y="444"/>
                  </a:cxn>
                  <a:cxn ang="0">
                    <a:pos x="185" y="434"/>
                  </a:cxn>
                  <a:cxn ang="0">
                    <a:pos x="185" y="82"/>
                  </a:cxn>
                  <a:cxn ang="0">
                    <a:pos x="185" y="72"/>
                  </a:cxn>
                  <a:cxn ang="0">
                    <a:pos x="185" y="72"/>
                  </a:cxn>
                  <a:cxn ang="0">
                    <a:pos x="142" y="430"/>
                  </a:cxn>
                  <a:cxn ang="0">
                    <a:pos x="122" y="410"/>
                  </a:cxn>
                  <a:cxn ang="0">
                    <a:pos x="142" y="391"/>
                  </a:cxn>
                  <a:cxn ang="0">
                    <a:pos x="161" y="410"/>
                  </a:cxn>
                  <a:cxn ang="0">
                    <a:pos x="142" y="430"/>
                  </a:cxn>
                </a:cxnLst>
                <a:rect l="0" t="0" r="r" b="b"/>
                <a:pathLst>
                  <a:path w="185" h="444">
                    <a:moveTo>
                      <a:pt x="185" y="72"/>
                    </a:moveTo>
                    <a:cubicBezTo>
                      <a:pt x="185" y="71"/>
                      <a:pt x="185" y="71"/>
                      <a:pt x="185" y="71"/>
                    </a:cubicBezTo>
                    <a:cubicBezTo>
                      <a:pt x="185" y="71"/>
                      <a:pt x="185" y="71"/>
                      <a:pt x="185" y="71"/>
                    </a:cubicBezTo>
                    <a:cubicBezTo>
                      <a:pt x="185" y="71"/>
                      <a:pt x="181" y="68"/>
                      <a:pt x="177" y="65"/>
                    </a:cubicBezTo>
                    <a:cubicBezTo>
                      <a:pt x="147" y="41"/>
                      <a:pt x="147" y="41"/>
                      <a:pt x="147" y="41"/>
                    </a:cubicBezTo>
                    <a:cubicBezTo>
                      <a:pt x="142" y="37"/>
                      <a:pt x="136" y="32"/>
                      <a:pt x="131" y="28"/>
                    </a:cubicBezTo>
                    <a:cubicBezTo>
                      <a:pt x="100" y="3"/>
                      <a:pt x="100" y="3"/>
                      <a:pt x="100" y="3"/>
                    </a:cubicBezTo>
                    <a:cubicBezTo>
                      <a:pt x="96" y="0"/>
                      <a:pt x="89" y="0"/>
                      <a:pt x="85" y="3"/>
                    </a:cubicBezTo>
                    <a:cubicBezTo>
                      <a:pt x="54" y="28"/>
                      <a:pt x="54" y="28"/>
                      <a:pt x="54" y="28"/>
                    </a:cubicBezTo>
                    <a:cubicBezTo>
                      <a:pt x="49" y="32"/>
                      <a:pt x="43" y="37"/>
                      <a:pt x="38" y="41"/>
                    </a:cubicBezTo>
                    <a:cubicBezTo>
                      <a:pt x="8" y="65"/>
                      <a:pt x="8" y="65"/>
                      <a:pt x="8" y="65"/>
                    </a:cubicBezTo>
                    <a:cubicBezTo>
                      <a:pt x="4" y="68"/>
                      <a:pt x="0" y="71"/>
                      <a:pt x="0" y="71"/>
                    </a:cubicBezTo>
                    <a:cubicBezTo>
                      <a:pt x="0" y="71"/>
                      <a:pt x="0" y="71"/>
                      <a:pt x="0" y="71"/>
                    </a:cubicBezTo>
                    <a:cubicBezTo>
                      <a:pt x="0" y="71"/>
                      <a:pt x="0" y="71"/>
                      <a:pt x="0" y="72"/>
                    </a:cubicBezTo>
                    <a:cubicBezTo>
                      <a:pt x="0" y="72"/>
                      <a:pt x="0" y="72"/>
                      <a:pt x="0" y="72"/>
                    </a:cubicBezTo>
                    <a:cubicBezTo>
                      <a:pt x="0" y="72"/>
                      <a:pt x="0" y="76"/>
                      <a:pt x="0" y="82"/>
                    </a:cubicBezTo>
                    <a:cubicBezTo>
                      <a:pt x="0" y="434"/>
                      <a:pt x="0" y="434"/>
                      <a:pt x="0" y="434"/>
                    </a:cubicBezTo>
                    <a:cubicBezTo>
                      <a:pt x="0" y="439"/>
                      <a:pt x="5" y="444"/>
                      <a:pt x="10" y="444"/>
                    </a:cubicBezTo>
                    <a:cubicBezTo>
                      <a:pt x="175" y="444"/>
                      <a:pt x="175" y="444"/>
                      <a:pt x="175" y="444"/>
                    </a:cubicBezTo>
                    <a:cubicBezTo>
                      <a:pt x="181" y="444"/>
                      <a:pt x="185" y="439"/>
                      <a:pt x="185" y="434"/>
                    </a:cubicBezTo>
                    <a:cubicBezTo>
                      <a:pt x="185" y="82"/>
                      <a:pt x="185" y="82"/>
                      <a:pt x="185" y="82"/>
                    </a:cubicBezTo>
                    <a:cubicBezTo>
                      <a:pt x="185" y="76"/>
                      <a:pt x="185" y="72"/>
                      <a:pt x="185" y="72"/>
                    </a:cubicBezTo>
                    <a:cubicBezTo>
                      <a:pt x="185" y="72"/>
                      <a:pt x="185" y="72"/>
                      <a:pt x="185" y="72"/>
                    </a:cubicBezTo>
                    <a:close/>
                    <a:moveTo>
                      <a:pt x="142" y="430"/>
                    </a:moveTo>
                    <a:cubicBezTo>
                      <a:pt x="131" y="430"/>
                      <a:pt x="122" y="421"/>
                      <a:pt x="122" y="410"/>
                    </a:cubicBezTo>
                    <a:cubicBezTo>
                      <a:pt x="122" y="399"/>
                      <a:pt x="131" y="391"/>
                      <a:pt x="142" y="391"/>
                    </a:cubicBezTo>
                    <a:cubicBezTo>
                      <a:pt x="153" y="391"/>
                      <a:pt x="161" y="399"/>
                      <a:pt x="161" y="410"/>
                    </a:cubicBezTo>
                    <a:cubicBezTo>
                      <a:pt x="161" y="421"/>
                      <a:pt x="153" y="430"/>
                      <a:pt x="142" y="430"/>
                    </a:cubicBezTo>
                    <a:close/>
                  </a:path>
                </a:pathLst>
              </a:custGeom>
              <a:solidFill>
                <a:srgbClr val="869691"/>
              </a:solidFill>
              <a:ln w="9525">
                <a:noFill/>
                <a:round/>
              </a:ln>
            </p:spPr>
            <p:txBody>
              <a:bodyPr anchor="ctr"/>
              <a:lstStyle/>
              <a:p>
                <a:pPr algn="ctr"/>
                <a:endParaRPr>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endParaRPr>
              </a:p>
            </p:txBody>
          </p:sp>
        </p:grpSp>
        <p:grpSp>
          <p:nvGrpSpPr>
            <p:cNvPr id="31" name="Group 108"/>
            <p:cNvGrpSpPr/>
            <p:nvPr/>
          </p:nvGrpSpPr>
          <p:grpSpPr>
            <a:xfrm>
              <a:off x="2291774" y="3732440"/>
              <a:ext cx="1325352" cy="1002799"/>
              <a:chOff x="2162175" y="2877793"/>
              <a:chExt cx="1216639" cy="1029038"/>
            </a:xfrm>
          </p:grpSpPr>
          <p:sp>
            <p:nvSpPr>
              <p:cNvPr id="62" name="iS1ide-Freeform: Shape 109"/>
              <p:cNvSpPr/>
              <p:nvPr/>
            </p:nvSpPr>
            <p:spPr bwMode="auto">
              <a:xfrm>
                <a:off x="2981544" y="3134364"/>
                <a:ext cx="52418" cy="57936"/>
              </a:xfrm>
              <a:custGeom>
                <a:avLst/>
                <a:gdLst/>
                <a:ahLst/>
                <a:cxnLst>
                  <a:cxn ang="0">
                    <a:pos x="0" y="2"/>
                  </a:cxn>
                  <a:cxn ang="0">
                    <a:pos x="13" y="5"/>
                  </a:cxn>
                  <a:cxn ang="0">
                    <a:pos x="13" y="5"/>
                  </a:cxn>
                  <a:cxn ang="0">
                    <a:pos x="14" y="19"/>
                  </a:cxn>
                  <a:cxn ang="0">
                    <a:pos x="14" y="19"/>
                  </a:cxn>
                  <a:cxn ang="0">
                    <a:pos x="13" y="18"/>
                  </a:cxn>
                  <a:cxn ang="0">
                    <a:pos x="12" y="6"/>
                  </a:cxn>
                  <a:cxn ang="0">
                    <a:pos x="12" y="6"/>
                  </a:cxn>
                  <a:cxn ang="0">
                    <a:pos x="1" y="4"/>
                  </a:cxn>
                  <a:cxn ang="0">
                    <a:pos x="1" y="4"/>
                  </a:cxn>
                  <a:cxn ang="0">
                    <a:pos x="1" y="4"/>
                  </a:cxn>
                  <a:cxn ang="0">
                    <a:pos x="0" y="2"/>
                  </a:cxn>
                </a:cxnLst>
                <a:rect l="0" t="0" r="r" b="b"/>
                <a:pathLst>
                  <a:path w="17" h="19">
                    <a:moveTo>
                      <a:pt x="0" y="2"/>
                    </a:moveTo>
                    <a:cubicBezTo>
                      <a:pt x="4" y="0"/>
                      <a:pt x="10" y="1"/>
                      <a:pt x="13" y="5"/>
                    </a:cubicBezTo>
                    <a:cubicBezTo>
                      <a:pt x="13" y="5"/>
                      <a:pt x="13" y="5"/>
                      <a:pt x="13" y="5"/>
                    </a:cubicBezTo>
                    <a:cubicBezTo>
                      <a:pt x="16" y="8"/>
                      <a:pt x="17" y="13"/>
                      <a:pt x="14" y="19"/>
                    </a:cubicBezTo>
                    <a:cubicBezTo>
                      <a:pt x="14" y="19"/>
                      <a:pt x="14" y="19"/>
                      <a:pt x="14" y="19"/>
                    </a:cubicBezTo>
                    <a:cubicBezTo>
                      <a:pt x="13" y="18"/>
                      <a:pt x="13" y="18"/>
                      <a:pt x="13" y="18"/>
                    </a:cubicBezTo>
                    <a:cubicBezTo>
                      <a:pt x="15" y="13"/>
                      <a:pt x="14" y="9"/>
                      <a:pt x="12" y="6"/>
                    </a:cubicBezTo>
                    <a:cubicBezTo>
                      <a:pt x="12" y="6"/>
                      <a:pt x="12" y="6"/>
                      <a:pt x="12" y="6"/>
                    </a:cubicBezTo>
                    <a:cubicBezTo>
                      <a:pt x="9" y="3"/>
                      <a:pt x="4" y="2"/>
                      <a:pt x="1" y="4"/>
                    </a:cubicBezTo>
                    <a:cubicBezTo>
                      <a:pt x="1" y="4"/>
                      <a:pt x="1" y="4"/>
                      <a:pt x="1" y="4"/>
                    </a:cubicBezTo>
                    <a:cubicBezTo>
                      <a:pt x="1" y="4"/>
                      <a:pt x="1" y="4"/>
                      <a:pt x="1" y="4"/>
                    </a:cubicBezTo>
                    <a:cubicBezTo>
                      <a:pt x="0" y="2"/>
                      <a:pt x="0" y="2"/>
                      <a:pt x="0" y="2"/>
                    </a:cubicBezTo>
                    <a:close/>
                  </a:path>
                </a:pathLst>
              </a:custGeom>
              <a:solidFill>
                <a:srgbClr val="010101"/>
              </a:solidFill>
              <a:ln w="9525">
                <a:noFill/>
                <a:round/>
              </a:ln>
            </p:spPr>
            <p:txBody>
              <a:bodyPr anchor="ctr"/>
              <a:lstStyle/>
              <a:p>
                <a:pPr algn="ctr"/>
                <a:endParaRPr>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endParaRPr>
              </a:p>
            </p:txBody>
          </p:sp>
          <p:sp>
            <p:nvSpPr>
              <p:cNvPr id="63" name="iS1ide-Freeform: Shape 110"/>
              <p:cNvSpPr/>
              <p:nvPr/>
            </p:nvSpPr>
            <p:spPr bwMode="auto">
              <a:xfrm>
                <a:off x="2162175" y="3048839"/>
                <a:ext cx="957310" cy="857992"/>
              </a:xfrm>
              <a:custGeom>
                <a:avLst/>
                <a:gdLst/>
                <a:ahLst/>
                <a:cxnLst>
                  <a:cxn ang="0">
                    <a:pos x="226" y="7"/>
                  </a:cxn>
                  <a:cxn ang="0">
                    <a:pos x="10" y="176"/>
                  </a:cxn>
                  <a:cxn ang="0">
                    <a:pos x="7" y="204"/>
                  </a:cxn>
                  <a:cxn ang="0">
                    <a:pos x="57" y="268"/>
                  </a:cxn>
                  <a:cxn ang="0">
                    <a:pos x="85" y="271"/>
                  </a:cxn>
                  <a:cxn ang="0">
                    <a:pos x="301" y="102"/>
                  </a:cxn>
                  <a:cxn ang="0">
                    <a:pos x="304" y="74"/>
                  </a:cxn>
                  <a:cxn ang="0">
                    <a:pos x="254" y="10"/>
                  </a:cxn>
                  <a:cxn ang="0">
                    <a:pos x="226" y="7"/>
                  </a:cxn>
                  <a:cxn ang="0">
                    <a:pos x="268" y="74"/>
                  </a:cxn>
                  <a:cxn ang="0">
                    <a:pos x="243" y="71"/>
                  </a:cxn>
                  <a:cxn ang="0">
                    <a:pos x="246" y="46"/>
                  </a:cxn>
                  <a:cxn ang="0">
                    <a:pos x="271" y="49"/>
                  </a:cxn>
                  <a:cxn ang="0">
                    <a:pos x="268" y="74"/>
                  </a:cxn>
                </a:cxnLst>
                <a:rect l="0" t="0" r="r" b="b"/>
                <a:pathLst>
                  <a:path w="311" h="278">
                    <a:moveTo>
                      <a:pt x="226" y="7"/>
                    </a:moveTo>
                    <a:cubicBezTo>
                      <a:pt x="10" y="176"/>
                      <a:pt x="10" y="176"/>
                      <a:pt x="10" y="176"/>
                    </a:cubicBezTo>
                    <a:cubicBezTo>
                      <a:pt x="2" y="183"/>
                      <a:pt x="0" y="196"/>
                      <a:pt x="7" y="204"/>
                    </a:cubicBezTo>
                    <a:cubicBezTo>
                      <a:pt x="57" y="268"/>
                      <a:pt x="57" y="268"/>
                      <a:pt x="57" y="268"/>
                    </a:cubicBezTo>
                    <a:cubicBezTo>
                      <a:pt x="64" y="277"/>
                      <a:pt x="77" y="278"/>
                      <a:pt x="85" y="271"/>
                    </a:cubicBezTo>
                    <a:cubicBezTo>
                      <a:pt x="301" y="102"/>
                      <a:pt x="301" y="102"/>
                      <a:pt x="301" y="102"/>
                    </a:cubicBezTo>
                    <a:cubicBezTo>
                      <a:pt x="310" y="95"/>
                      <a:pt x="311" y="83"/>
                      <a:pt x="304" y="74"/>
                    </a:cubicBezTo>
                    <a:cubicBezTo>
                      <a:pt x="254" y="10"/>
                      <a:pt x="254" y="10"/>
                      <a:pt x="254" y="10"/>
                    </a:cubicBezTo>
                    <a:cubicBezTo>
                      <a:pt x="248" y="2"/>
                      <a:pt x="235" y="0"/>
                      <a:pt x="226" y="7"/>
                    </a:cubicBezTo>
                    <a:close/>
                    <a:moveTo>
                      <a:pt x="268" y="74"/>
                    </a:moveTo>
                    <a:cubicBezTo>
                      <a:pt x="260" y="80"/>
                      <a:pt x="249" y="79"/>
                      <a:pt x="243" y="71"/>
                    </a:cubicBezTo>
                    <a:cubicBezTo>
                      <a:pt x="236" y="63"/>
                      <a:pt x="238" y="52"/>
                      <a:pt x="246" y="46"/>
                    </a:cubicBezTo>
                    <a:cubicBezTo>
                      <a:pt x="253" y="40"/>
                      <a:pt x="265" y="41"/>
                      <a:pt x="271" y="49"/>
                    </a:cubicBezTo>
                    <a:cubicBezTo>
                      <a:pt x="277" y="57"/>
                      <a:pt x="276" y="68"/>
                      <a:pt x="268" y="74"/>
                    </a:cubicBezTo>
                    <a:close/>
                  </a:path>
                </a:pathLst>
              </a:custGeom>
              <a:solidFill>
                <a:srgbClr val="869691"/>
              </a:solidFill>
              <a:ln w="9525">
                <a:noFill/>
                <a:round/>
              </a:ln>
            </p:spPr>
            <p:txBody>
              <a:bodyPr anchor="ctr"/>
              <a:lstStyle/>
              <a:p>
                <a:pPr algn="ctr"/>
                <a:endParaRPr>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endParaRPr>
              </a:p>
            </p:txBody>
          </p:sp>
          <p:sp>
            <p:nvSpPr>
              <p:cNvPr id="64" name="iS1ide-Freeform: Shape 111"/>
              <p:cNvSpPr/>
              <p:nvPr/>
            </p:nvSpPr>
            <p:spPr bwMode="auto">
              <a:xfrm>
                <a:off x="2904297" y="3186780"/>
                <a:ext cx="93800" cy="93800"/>
              </a:xfrm>
              <a:custGeom>
                <a:avLst/>
                <a:gdLst/>
                <a:ahLst/>
                <a:cxnLst>
                  <a:cxn ang="0">
                    <a:pos x="7" y="4"/>
                  </a:cxn>
                  <a:cxn ang="0">
                    <a:pos x="5" y="23"/>
                  </a:cxn>
                  <a:cxn ang="0">
                    <a:pos x="24" y="26"/>
                  </a:cxn>
                  <a:cxn ang="0">
                    <a:pos x="26" y="7"/>
                  </a:cxn>
                  <a:cxn ang="0">
                    <a:pos x="7" y="4"/>
                  </a:cxn>
                  <a:cxn ang="0">
                    <a:pos x="22" y="23"/>
                  </a:cxn>
                  <a:cxn ang="0">
                    <a:pos x="7" y="21"/>
                  </a:cxn>
                  <a:cxn ang="0">
                    <a:pos x="9" y="7"/>
                  </a:cxn>
                  <a:cxn ang="0">
                    <a:pos x="24" y="8"/>
                  </a:cxn>
                  <a:cxn ang="0">
                    <a:pos x="22" y="23"/>
                  </a:cxn>
                </a:cxnLst>
                <a:rect l="0" t="0" r="r" b="b"/>
                <a:pathLst>
                  <a:path w="31" h="30">
                    <a:moveTo>
                      <a:pt x="7" y="4"/>
                    </a:moveTo>
                    <a:cubicBezTo>
                      <a:pt x="1" y="9"/>
                      <a:pt x="0" y="17"/>
                      <a:pt x="5" y="23"/>
                    </a:cubicBezTo>
                    <a:cubicBezTo>
                      <a:pt x="10" y="29"/>
                      <a:pt x="18" y="30"/>
                      <a:pt x="24" y="26"/>
                    </a:cubicBezTo>
                    <a:cubicBezTo>
                      <a:pt x="30" y="21"/>
                      <a:pt x="31" y="12"/>
                      <a:pt x="26" y="7"/>
                    </a:cubicBezTo>
                    <a:cubicBezTo>
                      <a:pt x="22" y="1"/>
                      <a:pt x="13" y="0"/>
                      <a:pt x="7" y="4"/>
                    </a:cubicBezTo>
                    <a:close/>
                    <a:moveTo>
                      <a:pt x="22" y="23"/>
                    </a:moveTo>
                    <a:cubicBezTo>
                      <a:pt x="18" y="27"/>
                      <a:pt x="11" y="26"/>
                      <a:pt x="7" y="21"/>
                    </a:cubicBezTo>
                    <a:cubicBezTo>
                      <a:pt x="4" y="17"/>
                      <a:pt x="5" y="10"/>
                      <a:pt x="9" y="7"/>
                    </a:cubicBezTo>
                    <a:cubicBezTo>
                      <a:pt x="14" y="3"/>
                      <a:pt x="20" y="4"/>
                      <a:pt x="24" y="8"/>
                    </a:cubicBezTo>
                    <a:cubicBezTo>
                      <a:pt x="28" y="13"/>
                      <a:pt x="27" y="20"/>
                      <a:pt x="22" y="23"/>
                    </a:cubicBezTo>
                    <a:close/>
                  </a:path>
                </a:pathLst>
              </a:custGeom>
              <a:solidFill>
                <a:schemeClr val="bg1">
                  <a:lumMod val="50000"/>
                </a:schemeClr>
              </a:solidFill>
              <a:ln w="9525">
                <a:noFill/>
                <a:round/>
              </a:ln>
            </p:spPr>
            <p:txBody>
              <a:bodyPr anchor="ctr"/>
              <a:lstStyle/>
              <a:p>
                <a:pPr algn="ctr"/>
                <a:endParaRPr>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endParaRPr>
              </a:p>
            </p:txBody>
          </p:sp>
          <p:sp>
            <p:nvSpPr>
              <p:cNvPr id="65" name="iS1ide-Freeform: Shape 112"/>
              <p:cNvSpPr/>
              <p:nvPr/>
            </p:nvSpPr>
            <p:spPr bwMode="auto">
              <a:xfrm>
                <a:off x="2887744" y="3172987"/>
                <a:ext cx="126905" cy="121388"/>
              </a:xfrm>
              <a:custGeom>
                <a:avLst/>
                <a:gdLst/>
                <a:ahLst/>
                <a:cxnLst>
                  <a:cxn ang="0">
                    <a:pos x="10" y="6"/>
                  </a:cxn>
                  <a:cxn ang="0">
                    <a:pos x="7" y="31"/>
                  </a:cxn>
                  <a:cxn ang="0">
                    <a:pos x="32" y="34"/>
                  </a:cxn>
                  <a:cxn ang="0">
                    <a:pos x="35" y="9"/>
                  </a:cxn>
                  <a:cxn ang="0">
                    <a:pos x="10" y="6"/>
                  </a:cxn>
                  <a:cxn ang="0">
                    <a:pos x="29" y="31"/>
                  </a:cxn>
                  <a:cxn ang="0">
                    <a:pos x="10" y="28"/>
                  </a:cxn>
                  <a:cxn ang="0">
                    <a:pos x="12" y="9"/>
                  </a:cxn>
                  <a:cxn ang="0">
                    <a:pos x="31" y="12"/>
                  </a:cxn>
                  <a:cxn ang="0">
                    <a:pos x="29" y="31"/>
                  </a:cxn>
                </a:cxnLst>
                <a:rect l="0" t="0" r="r" b="b"/>
                <a:pathLst>
                  <a:path w="41" h="40">
                    <a:moveTo>
                      <a:pt x="10" y="6"/>
                    </a:moveTo>
                    <a:cubicBezTo>
                      <a:pt x="2" y="12"/>
                      <a:pt x="0" y="23"/>
                      <a:pt x="7" y="31"/>
                    </a:cubicBezTo>
                    <a:cubicBezTo>
                      <a:pt x="13" y="39"/>
                      <a:pt x="24" y="40"/>
                      <a:pt x="32" y="34"/>
                    </a:cubicBezTo>
                    <a:cubicBezTo>
                      <a:pt x="40" y="28"/>
                      <a:pt x="41" y="17"/>
                      <a:pt x="35" y="9"/>
                    </a:cubicBezTo>
                    <a:cubicBezTo>
                      <a:pt x="29" y="1"/>
                      <a:pt x="17" y="0"/>
                      <a:pt x="10" y="6"/>
                    </a:cubicBezTo>
                    <a:close/>
                    <a:moveTo>
                      <a:pt x="29" y="31"/>
                    </a:moveTo>
                    <a:cubicBezTo>
                      <a:pt x="23" y="35"/>
                      <a:pt x="15" y="34"/>
                      <a:pt x="10" y="28"/>
                    </a:cubicBezTo>
                    <a:cubicBezTo>
                      <a:pt x="5" y="22"/>
                      <a:pt x="6" y="14"/>
                      <a:pt x="12" y="9"/>
                    </a:cubicBezTo>
                    <a:cubicBezTo>
                      <a:pt x="18" y="5"/>
                      <a:pt x="27" y="6"/>
                      <a:pt x="31" y="12"/>
                    </a:cubicBezTo>
                    <a:cubicBezTo>
                      <a:pt x="36" y="17"/>
                      <a:pt x="35" y="26"/>
                      <a:pt x="29" y="31"/>
                    </a:cubicBezTo>
                    <a:close/>
                  </a:path>
                </a:pathLst>
              </a:custGeom>
              <a:solidFill>
                <a:schemeClr val="accent1">
                  <a:lumMod val="50000"/>
                </a:schemeClr>
              </a:solidFill>
              <a:ln w="9525">
                <a:noFill/>
                <a:round/>
              </a:ln>
            </p:spPr>
            <p:txBody>
              <a:bodyPr anchor="ctr"/>
              <a:lstStyle/>
              <a:p>
                <a:pPr algn="ctr"/>
                <a:endParaRPr>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endParaRPr>
              </a:p>
            </p:txBody>
          </p:sp>
          <p:sp>
            <p:nvSpPr>
              <p:cNvPr id="66" name="iS1ide-Freeform: Shape 113"/>
              <p:cNvSpPr/>
              <p:nvPr/>
            </p:nvSpPr>
            <p:spPr bwMode="auto">
              <a:xfrm>
                <a:off x="2970509" y="2877793"/>
                <a:ext cx="408305" cy="361406"/>
              </a:xfrm>
              <a:custGeom>
                <a:avLst/>
                <a:gdLst/>
                <a:ahLst/>
                <a:cxnLst>
                  <a:cxn ang="0">
                    <a:pos x="2" y="105"/>
                  </a:cxn>
                  <a:cxn ang="0">
                    <a:pos x="2" y="105"/>
                  </a:cxn>
                  <a:cxn ang="0">
                    <a:pos x="15" y="91"/>
                  </a:cxn>
                  <a:cxn ang="0">
                    <a:pos x="15" y="91"/>
                  </a:cxn>
                  <a:cxn ang="0">
                    <a:pos x="106" y="33"/>
                  </a:cxn>
                  <a:cxn ang="0">
                    <a:pos x="106" y="33"/>
                  </a:cxn>
                  <a:cxn ang="0">
                    <a:pos x="128" y="0"/>
                  </a:cxn>
                  <a:cxn ang="0">
                    <a:pos x="128" y="0"/>
                  </a:cxn>
                  <a:cxn ang="0">
                    <a:pos x="130" y="0"/>
                  </a:cxn>
                  <a:cxn ang="0">
                    <a:pos x="108" y="35"/>
                  </a:cxn>
                  <a:cxn ang="0">
                    <a:pos x="108" y="35"/>
                  </a:cxn>
                  <a:cxn ang="0">
                    <a:pos x="16" y="93"/>
                  </a:cxn>
                  <a:cxn ang="0">
                    <a:pos x="16" y="93"/>
                  </a:cxn>
                  <a:cxn ang="0">
                    <a:pos x="4" y="106"/>
                  </a:cxn>
                  <a:cxn ang="0">
                    <a:pos x="4" y="106"/>
                  </a:cxn>
                  <a:cxn ang="0">
                    <a:pos x="4" y="115"/>
                  </a:cxn>
                  <a:cxn ang="0">
                    <a:pos x="4" y="117"/>
                  </a:cxn>
                  <a:cxn ang="0">
                    <a:pos x="2" y="105"/>
                  </a:cxn>
                </a:cxnLst>
                <a:rect l="0" t="0" r="r" b="b"/>
                <a:pathLst>
                  <a:path w="132" h="117">
                    <a:moveTo>
                      <a:pt x="2" y="105"/>
                    </a:moveTo>
                    <a:cubicBezTo>
                      <a:pt x="2" y="105"/>
                      <a:pt x="2" y="105"/>
                      <a:pt x="2" y="105"/>
                    </a:cubicBezTo>
                    <a:cubicBezTo>
                      <a:pt x="4" y="101"/>
                      <a:pt x="9" y="96"/>
                      <a:pt x="15" y="91"/>
                    </a:cubicBezTo>
                    <a:cubicBezTo>
                      <a:pt x="15" y="91"/>
                      <a:pt x="15" y="91"/>
                      <a:pt x="15" y="91"/>
                    </a:cubicBezTo>
                    <a:cubicBezTo>
                      <a:pt x="38" y="74"/>
                      <a:pt x="80" y="54"/>
                      <a:pt x="106" y="33"/>
                    </a:cubicBezTo>
                    <a:cubicBezTo>
                      <a:pt x="106" y="33"/>
                      <a:pt x="106" y="33"/>
                      <a:pt x="106" y="33"/>
                    </a:cubicBezTo>
                    <a:cubicBezTo>
                      <a:pt x="121" y="22"/>
                      <a:pt x="130" y="11"/>
                      <a:pt x="128" y="0"/>
                    </a:cubicBezTo>
                    <a:cubicBezTo>
                      <a:pt x="128" y="0"/>
                      <a:pt x="128" y="0"/>
                      <a:pt x="128" y="0"/>
                    </a:cubicBezTo>
                    <a:cubicBezTo>
                      <a:pt x="130" y="0"/>
                      <a:pt x="130" y="0"/>
                      <a:pt x="130" y="0"/>
                    </a:cubicBezTo>
                    <a:cubicBezTo>
                      <a:pt x="132" y="12"/>
                      <a:pt x="122" y="23"/>
                      <a:pt x="108" y="35"/>
                    </a:cubicBezTo>
                    <a:cubicBezTo>
                      <a:pt x="108" y="35"/>
                      <a:pt x="108" y="35"/>
                      <a:pt x="108" y="35"/>
                    </a:cubicBezTo>
                    <a:cubicBezTo>
                      <a:pt x="81" y="55"/>
                      <a:pt x="38" y="76"/>
                      <a:pt x="16" y="93"/>
                    </a:cubicBezTo>
                    <a:cubicBezTo>
                      <a:pt x="16" y="93"/>
                      <a:pt x="16" y="93"/>
                      <a:pt x="16" y="93"/>
                    </a:cubicBezTo>
                    <a:cubicBezTo>
                      <a:pt x="10" y="98"/>
                      <a:pt x="6" y="102"/>
                      <a:pt x="4" y="106"/>
                    </a:cubicBezTo>
                    <a:cubicBezTo>
                      <a:pt x="4" y="106"/>
                      <a:pt x="4" y="106"/>
                      <a:pt x="4" y="106"/>
                    </a:cubicBezTo>
                    <a:cubicBezTo>
                      <a:pt x="2" y="110"/>
                      <a:pt x="3" y="111"/>
                      <a:pt x="4" y="115"/>
                    </a:cubicBezTo>
                    <a:cubicBezTo>
                      <a:pt x="4" y="117"/>
                      <a:pt x="4" y="117"/>
                      <a:pt x="4" y="117"/>
                    </a:cubicBezTo>
                    <a:cubicBezTo>
                      <a:pt x="4" y="117"/>
                      <a:pt x="0" y="110"/>
                      <a:pt x="2" y="105"/>
                    </a:cubicBezTo>
                    <a:close/>
                  </a:path>
                </a:pathLst>
              </a:custGeom>
              <a:solidFill>
                <a:srgbClr val="010101"/>
              </a:solidFill>
              <a:ln w="9525">
                <a:noFill/>
                <a:round/>
              </a:ln>
            </p:spPr>
            <p:txBody>
              <a:bodyPr anchor="ctr"/>
              <a:lstStyle/>
              <a:p>
                <a:pPr algn="ctr"/>
                <a:endParaRPr>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endParaRPr>
              </a:p>
            </p:txBody>
          </p:sp>
          <p:sp>
            <p:nvSpPr>
              <p:cNvPr id="67" name="iS1ide-Freeform: Shape 114"/>
              <p:cNvSpPr/>
              <p:nvPr/>
            </p:nvSpPr>
            <p:spPr bwMode="auto">
              <a:xfrm>
                <a:off x="2967749" y="3139881"/>
                <a:ext cx="38623" cy="38623"/>
              </a:xfrm>
              <a:custGeom>
                <a:avLst/>
                <a:gdLst/>
                <a:ahLst/>
                <a:cxnLst>
                  <a:cxn ang="0">
                    <a:pos x="0" y="11"/>
                  </a:cxn>
                  <a:cxn ang="0">
                    <a:pos x="2" y="12"/>
                  </a:cxn>
                  <a:cxn ang="0">
                    <a:pos x="12" y="1"/>
                  </a:cxn>
                  <a:cxn ang="0">
                    <a:pos x="10" y="0"/>
                  </a:cxn>
                  <a:cxn ang="0">
                    <a:pos x="2" y="9"/>
                  </a:cxn>
                  <a:cxn ang="0">
                    <a:pos x="0" y="11"/>
                  </a:cxn>
                </a:cxnLst>
                <a:rect l="0" t="0" r="r" b="b"/>
                <a:pathLst>
                  <a:path w="12" h="12">
                    <a:moveTo>
                      <a:pt x="0" y="11"/>
                    </a:moveTo>
                    <a:cubicBezTo>
                      <a:pt x="1" y="11"/>
                      <a:pt x="2" y="12"/>
                      <a:pt x="2" y="12"/>
                    </a:cubicBezTo>
                    <a:cubicBezTo>
                      <a:pt x="5" y="9"/>
                      <a:pt x="8" y="5"/>
                      <a:pt x="12" y="1"/>
                    </a:cubicBezTo>
                    <a:cubicBezTo>
                      <a:pt x="10" y="0"/>
                      <a:pt x="10" y="0"/>
                      <a:pt x="10" y="0"/>
                    </a:cubicBezTo>
                    <a:cubicBezTo>
                      <a:pt x="7" y="3"/>
                      <a:pt x="4" y="6"/>
                      <a:pt x="2" y="9"/>
                    </a:cubicBezTo>
                    <a:cubicBezTo>
                      <a:pt x="1" y="10"/>
                      <a:pt x="1" y="11"/>
                      <a:pt x="0" y="11"/>
                    </a:cubicBezTo>
                    <a:close/>
                  </a:path>
                </a:pathLst>
              </a:custGeom>
              <a:solidFill>
                <a:srgbClr val="010101"/>
              </a:solidFill>
              <a:ln w="9525">
                <a:noFill/>
                <a:round/>
              </a:ln>
            </p:spPr>
            <p:txBody>
              <a:bodyPr anchor="ctr"/>
              <a:lstStyle/>
              <a:p>
                <a:pPr algn="ctr"/>
                <a:endParaRPr>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endParaRPr>
              </a:p>
            </p:txBody>
          </p:sp>
          <p:sp>
            <p:nvSpPr>
              <p:cNvPr id="68" name="iS1ide-Freeform: Shape 115"/>
              <p:cNvSpPr/>
              <p:nvPr/>
            </p:nvSpPr>
            <p:spPr bwMode="auto">
              <a:xfrm>
                <a:off x="2956714" y="3175745"/>
                <a:ext cx="16553" cy="35865"/>
              </a:xfrm>
              <a:custGeom>
                <a:avLst/>
                <a:gdLst/>
                <a:ahLst/>
                <a:cxnLst>
                  <a:cxn ang="0">
                    <a:pos x="1" y="6"/>
                  </a:cxn>
                  <a:cxn ang="0">
                    <a:pos x="4" y="10"/>
                  </a:cxn>
                  <a:cxn ang="0">
                    <a:pos x="3" y="10"/>
                  </a:cxn>
                  <a:cxn ang="0">
                    <a:pos x="2" y="7"/>
                  </a:cxn>
                  <a:cxn ang="0">
                    <a:pos x="6" y="1"/>
                  </a:cxn>
                  <a:cxn ang="0">
                    <a:pos x="4" y="0"/>
                  </a:cxn>
                  <a:cxn ang="0">
                    <a:pos x="1" y="6"/>
                  </a:cxn>
                </a:cxnLst>
                <a:rect l="0" t="0" r="r" b="b"/>
                <a:pathLst>
                  <a:path w="6" h="12">
                    <a:moveTo>
                      <a:pt x="1" y="6"/>
                    </a:moveTo>
                    <a:cubicBezTo>
                      <a:pt x="0" y="9"/>
                      <a:pt x="0" y="12"/>
                      <a:pt x="4" y="10"/>
                    </a:cubicBezTo>
                    <a:cubicBezTo>
                      <a:pt x="3" y="10"/>
                      <a:pt x="3" y="10"/>
                      <a:pt x="3" y="10"/>
                    </a:cubicBezTo>
                    <a:cubicBezTo>
                      <a:pt x="3" y="9"/>
                      <a:pt x="2" y="9"/>
                      <a:pt x="2" y="7"/>
                    </a:cubicBezTo>
                    <a:cubicBezTo>
                      <a:pt x="3" y="5"/>
                      <a:pt x="4" y="3"/>
                      <a:pt x="6" y="1"/>
                    </a:cubicBezTo>
                    <a:cubicBezTo>
                      <a:pt x="6" y="1"/>
                      <a:pt x="5" y="0"/>
                      <a:pt x="4" y="0"/>
                    </a:cubicBezTo>
                    <a:cubicBezTo>
                      <a:pt x="3" y="3"/>
                      <a:pt x="1" y="5"/>
                      <a:pt x="1" y="6"/>
                    </a:cubicBezTo>
                    <a:close/>
                  </a:path>
                </a:pathLst>
              </a:custGeom>
              <a:solidFill>
                <a:srgbClr val="010101"/>
              </a:solidFill>
              <a:ln w="9525">
                <a:noFill/>
                <a:round/>
              </a:ln>
            </p:spPr>
            <p:txBody>
              <a:bodyPr anchor="ctr"/>
              <a:lstStyle/>
              <a:p>
                <a:pPr algn="ctr"/>
                <a:endParaRPr>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endParaRPr>
              </a:p>
            </p:txBody>
          </p:sp>
        </p:grpSp>
        <p:sp>
          <p:nvSpPr>
            <p:cNvPr id="32" name="iS1ide-TextBox 134"/>
            <p:cNvSpPr txBox="1"/>
            <p:nvPr/>
          </p:nvSpPr>
          <p:spPr>
            <a:xfrm rot="19338731">
              <a:off x="2445309" y="4255153"/>
              <a:ext cx="673239" cy="172868"/>
            </a:xfrm>
            <a:prstGeom prst="rect">
              <a:avLst/>
            </a:prstGeom>
            <a:noFill/>
          </p:spPr>
          <p:txBody>
            <a:bodyPr wrap="none">
              <a:normAutofit fontScale="62500" lnSpcReduction="20000"/>
            </a:bodyPr>
            <a:lstStyle/>
            <a:p>
              <a:r>
                <a:rPr lang="zh-CN" altLang="en-US" sz="1000" b="1">
                  <a:solidFill>
                    <a:schemeClr val="bg1"/>
                  </a:solidFill>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rPr>
                <a:t>标题文本预设</a:t>
              </a:r>
              <a:endParaRPr lang="zh-CN" altLang="en-US" sz="1000" b="1">
                <a:solidFill>
                  <a:schemeClr val="bg1"/>
                </a:solidFill>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endParaRPr>
            </a:p>
          </p:txBody>
        </p:sp>
        <p:sp>
          <p:nvSpPr>
            <p:cNvPr id="38" name="iS1ide-TextBox 140"/>
            <p:cNvSpPr txBox="1"/>
            <p:nvPr/>
          </p:nvSpPr>
          <p:spPr>
            <a:xfrm>
              <a:off x="3228221" y="2955329"/>
              <a:ext cx="456238" cy="371284"/>
            </a:xfrm>
            <a:prstGeom prst="rect">
              <a:avLst/>
            </a:prstGeom>
            <a:noFill/>
            <a:ln>
              <a:noFill/>
            </a:ln>
          </p:spPr>
          <p:txBody>
            <a:bodyPr wrap="none" anchor="ctr" anchorCtr="1">
              <a:normAutofit/>
            </a:bodyPr>
            <a:lstStyle/>
            <a:p>
              <a:pPr algn="ctr"/>
              <a:r>
                <a:rPr lang="en-US" sz="1400" b="1" dirty="0">
                  <a:solidFill>
                    <a:schemeClr val="bg1"/>
                  </a:solidFill>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rPr>
                <a:t>80%</a:t>
              </a:r>
              <a:endParaRPr lang="en-US" sz="1400" b="1" dirty="0">
                <a:solidFill>
                  <a:schemeClr val="bg1"/>
                </a:solidFill>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endParaRPr>
            </a:p>
          </p:txBody>
        </p:sp>
        <p:grpSp>
          <p:nvGrpSpPr>
            <p:cNvPr id="44" name="Group 4"/>
            <p:cNvGrpSpPr/>
            <p:nvPr/>
          </p:nvGrpSpPr>
          <p:grpSpPr>
            <a:xfrm>
              <a:off x="2087638" y="4735228"/>
              <a:ext cx="1246987" cy="866539"/>
              <a:chOff x="474165" y="4998859"/>
              <a:chExt cx="1776124" cy="1234240"/>
            </a:xfrm>
          </p:grpSpPr>
          <p:sp>
            <p:nvSpPr>
              <p:cNvPr id="60" name="iS1ide-TextBox 147"/>
              <p:cNvSpPr txBox="1"/>
              <p:nvPr/>
            </p:nvSpPr>
            <p:spPr bwMode="auto">
              <a:xfrm>
                <a:off x="474165" y="4998859"/>
                <a:ext cx="1776124" cy="510084"/>
              </a:xfrm>
              <a:prstGeom prst="rect">
                <a:avLst/>
              </a:prstGeom>
              <a:noFill/>
            </p:spPr>
            <p:txBody>
              <a:bodyPr wrap="none" lIns="0" tIns="0" rIns="0" bIns="0" anchor="b" anchorCtr="1">
                <a:normAutofit/>
              </a:bodyPr>
              <a:lstStyle/>
              <a:p>
                <a:pPr latinLnBrk="0"/>
                <a:r>
                  <a:rPr lang="zh-CN" altLang="en-US" sz="2000" b="1" dirty="0">
                    <a:solidFill>
                      <a:srgbClr val="869691"/>
                    </a:solidFill>
                    <a:effectLst/>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rPr>
                  <a:t>标题文本预设</a:t>
                </a:r>
                <a:endParaRPr lang="zh-CN" altLang="en-US" sz="2000" b="1" dirty="0">
                  <a:solidFill>
                    <a:srgbClr val="869691"/>
                  </a:solidFill>
                  <a:effectLst/>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endParaRPr>
              </a:p>
            </p:txBody>
          </p:sp>
          <p:sp>
            <p:nvSpPr>
              <p:cNvPr id="61" name="iS1ide-TextBox 148"/>
              <p:cNvSpPr txBox="1"/>
              <p:nvPr/>
            </p:nvSpPr>
            <p:spPr bwMode="auto">
              <a:xfrm>
                <a:off x="474165" y="5722303"/>
                <a:ext cx="1776124" cy="510796"/>
              </a:xfrm>
              <a:prstGeom prst="rect">
                <a:avLst/>
              </a:prstGeom>
              <a:noFill/>
            </p:spPr>
            <p:txBody>
              <a:bodyPr wrap="square" lIns="90000" tIns="46800" rIns="90000" bIns="46800" anchor="ctr" anchorCtr="1">
                <a:noAutofit/>
              </a:bodyPr>
              <a:lstStyle/>
              <a:p>
                <a:pPr latinLnBrk="0">
                  <a:lnSpc>
                    <a:spcPct val="120000"/>
                  </a:lnSpc>
                </a:pPr>
                <a:r>
                  <a:rPr lang="zh-CN" altLang="en-US" sz="1400" b="0" dirty="0">
                    <a:solidFill>
                      <a:schemeClr val="tx1">
                        <a:lumMod val="85000"/>
                        <a:lumOff val="15000"/>
                      </a:schemeClr>
                    </a:solidFill>
                    <a:effectLst/>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rPr>
                  <a:t>点击此处更换文本 </a:t>
                </a:r>
                <a:endParaRPr lang="zh-CN" altLang="en-US" sz="1400" b="0" dirty="0">
                  <a:solidFill>
                    <a:schemeClr val="tx1">
                      <a:lumMod val="85000"/>
                      <a:lumOff val="15000"/>
                    </a:schemeClr>
                  </a:solidFill>
                  <a:effectLst/>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endParaRPr>
              </a:p>
            </p:txBody>
          </p:sp>
        </p:grpSp>
      </p:grpSp>
      <p:grpSp>
        <p:nvGrpSpPr>
          <p:cNvPr id="5" name="组合 4"/>
          <p:cNvGrpSpPr/>
          <p:nvPr/>
        </p:nvGrpSpPr>
        <p:grpSpPr>
          <a:xfrm>
            <a:off x="4374439" y="3186675"/>
            <a:ext cx="1814659" cy="2415092"/>
            <a:chOff x="4374439" y="3186675"/>
            <a:chExt cx="1814659" cy="2415092"/>
          </a:xfrm>
        </p:grpSpPr>
        <p:sp>
          <p:nvSpPr>
            <p:cNvPr id="17" name="iS1ide-Freeform: Shape 40"/>
            <p:cNvSpPr/>
            <p:nvPr/>
          </p:nvSpPr>
          <p:spPr bwMode="auto">
            <a:xfrm>
              <a:off x="5651145" y="3721678"/>
              <a:ext cx="405721" cy="263469"/>
            </a:xfrm>
            <a:custGeom>
              <a:avLst/>
              <a:gdLst/>
              <a:ahLst/>
              <a:cxnLst>
                <a:cxn ang="0">
                  <a:pos x="27" y="64"/>
                </a:cxn>
                <a:cxn ang="0">
                  <a:pos x="121" y="2"/>
                </a:cxn>
                <a:cxn ang="0">
                  <a:pos x="120" y="0"/>
                </a:cxn>
                <a:cxn ang="0">
                  <a:pos x="17" y="71"/>
                </a:cxn>
                <a:cxn ang="0">
                  <a:pos x="0" y="87"/>
                </a:cxn>
                <a:cxn ang="0">
                  <a:pos x="2" y="88"/>
                </a:cxn>
                <a:cxn ang="0">
                  <a:pos x="27" y="64"/>
                </a:cxn>
              </a:cxnLst>
              <a:rect l="0" t="0" r="r" b="b"/>
              <a:pathLst>
                <a:path w="121" h="88">
                  <a:moveTo>
                    <a:pt x="27" y="64"/>
                  </a:moveTo>
                  <a:cubicBezTo>
                    <a:pt x="50" y="44"/>
                    <a:pt x="83" y="31"/>
                    <a:pt x="121" y="2"/>
                  </a:cubicBezTo>
                  <a:cubicBezTo>
                    <a:pt x="120" y="0"/>
                    <a:pt x="120" y="0"/>
                    <a:pt x="120" y="0"/>
                  </a:cubicBezTo>
                  <a:cubicBezTo>
                    <a:pt x="77" y="34"/>
                    <a:pt x="42" y="45"/>
                    <a:pt x="17" y="71"/>
                  </a:cubicBezTo>
                  <a:cubicBezTo>
                    <a:pt x="10" y="77"/>
                    <a:pt x="5" y="82"/>
                    <a:pt x="0" y="87"/>
                  </a:cubicBezTo>
                  <a:cubicBezTo>
                    <a:pt x="2" y="88"/>
                    <a:pt x="2" y="88"/>
                    <a:pt x="2" y="88"/>
                  </a:cubicBezTo>
                  <a:cubicBezTo>
                    <a:pt x="8" y="81"/>
                    <a:pt x="17" y="73"/>
                    <a:pt x="27" y="64"/>
                  </a:cubicBezTo>
                  <a:close/>
                </a:path>
              </a:pathLst>
            </a:custGeom>
            <a:solidFill>
              <a:srgbClr val="010101"/>
            </a:solidFill>
            <a:ln w="9525">
              <a:noFill/>
              <a:round/>
            </a:ln>
          </p:spPr>
          <p:txBody>
            <a:bodyPr anchor="ctr"/>
            <a:lstStyle/>
            <a:p>
              <a:pPr algn="ctr"/>
              <a:endParaRPr>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endParaRPr>
            </a:p>
          </p:txBody>
        </p:sp>
        <p:grpSp>
          <p:nvGrpSpPr>
            <p:cNvPr id="18" name="Group 41"/>
            <p:cNvGrpSpPr/>
            <p:nvPr/>
          </p:nvGrpSpPr>
          <p:grpSpPr>
            <a:xfrm>
              <a:off x="5563990" y="3186675"/>
              <a:ext cx="625108" cy="626410"/>
              <a:chOff x="4336121" y="2317754"/>
              <a:chExt cx="573833" cy="642803"/>
            </a:xfrm>
          </p:grpSpPr>
          <p:sp>
            <p:nvSpPr>
              <p:cNvPr id="105" name="iS1ide-Freeform: Shape 42"/>
              <p:cNvSpPr/>
              <p:nvPr/>
            </p:nvSpPr>
            <p:spPr bwMode="auto">
              <a:xfrm>
                <a:off x="4338320" y="2326030"/>
                <a:ext cx="569436" cy="634527"/>
              </a:xfrm>
              <a:custGeom>
                <a:avLst/>
                <a:gdLst/>
                <a:ahLst/>
                <a:cxnLst>
                  <a:cxn ang="0">
                    <a:pos x="186" y="72"/>
                  </a:cxn>
                  <a:cxn ang="0">
                    <a:pos x="186" y="72"/>
                  </a:cxn>
                  <a:cxn ang="0">
                    <a:pos x="185" y="72"/>
                  </a:cxn>
                  <a:cxn ang="0">
                    <a:pos x="178" y="66"/>
                  </a:cxn>
                  <a:cxn ang="0">
                    <a:pos x="147" y="41"/>
                  </a:cxn>
                  <a:cxn ang="0">
                    <a:pos x="132" y="29"/>
                  </a:cxn>
                  <a:cxn ang="0">
                    <a:pos x="101" y="4"/>
                  </a:cxn>
                  <a:cxn ang="0">
                    <a:pos x="85" y="4"/>
                  </a:cxn>
                  <a:cxn ang="0">
                    <a:pos x="54" y="29"/>
                  </a:cxn>
                  <a:cxn ang="0">
                    <a:pos x="39" y="41"/>
                  </a:cxn>
                  <a:cxn ang="0">
                    <a:pos x="9" y="66"/>
                  </a:cxn>
                  <a:cxn ang="0">
                    <a:pos x="1" y="72"/>
                  </a:cxn>
                  <a:cxn ang="0">
                    <a:pos x="1" y="72"/>
                  </a:cxn>
                  <a:cxn ang="0">
                    <a:pos x="0" y="72"/>
                  </a:cxn>
                  <a:cxn ang="0">
                    <a:pos x="0" y="73"/>
                  </a:cxn>
                  <a:cxn ang="0">
                    <a:pos x="1" y="82"/>
                  </a:cxn>
                  <a:cxn ang="0">
                    <a:pos x="1" y="196"/>
                  </a:cxn>
                  <a:cxn ang="0">
                    <a:pos x="10" y="204"/>
                  </a:cxn>
                  <a:cxn ang="0">
                    <a:pos x="176" y="204"/>
                  </a:cxn>
                  <a:cxn ang="0">
                    <a:pos x="186" y="196"/>
                  </a:cxn>
                  <a:cxn ang="0">
                    <a:pos x="186" y="82"/>
                  </a:cxn>
                  <a:cxn ang="0">
                    <a:pos x="186" y="73"/>
                  </a:cxn>
                  <a:cxn ang="0">
                    <a:pos x="186" y="72"/>
                  </a:cxn>
                  <a:cxn ang="0">
                    <a:pos x="142" y="191"/>
                  </a:cxn>
                  <a:cxn ang="0">
                    <a:pos x="123" y="172"/>
                  </a:cxn>
                  <a:cxn ang="0">
                    <a:pos x="142" y="153"/>
                  </a:cxn>
                  <a:cxn ang="0">
                    <a:pos x="162" y="172"/>
                  </a:cxn>
                  <a:cxn ang="0">
                    <a:pos x="142" y="191"/>
                  </a:cxn>
                </a:cxnLst>
                <a:rect l="0" t="0" r="r" b="b"/>
                <a:pathLst>
                  <a:path w="186" h="205">
                    <a:moveTo>
                      <a:pt x="186" y="72"/>
                    </a:moveTo>
                    <a:cubicBezTo>
                      <a:pt x="186" y="72"/>
                      <a:pt x="186" y="72"/>
                      <a:pt x="186" y="72"/>
                    </a:cubicBezTo>
                    <a:cubicBezTo>
                      <a:pt x="186" y="72"/>
                      <a:pt x="185" y="72"/>
                      <a:pt x="185" y="72"/>
                    </a:cubicBezTo>
                    <a:cubicBezTo>
                      <a:pt x="185" y="72"/>
                      <a:pt x="182" y="69"/>
                      <a:pt x="178" y="66"/>
                    </a:cubicBezTo>
                    <a:cubicBezTo>
                      <a:pt x="147" y="41"/>
                      <a:pt x="147" y="41"/>
                      <a:pt x="147" y="41"/>
                    </a:cubicBezTo>
                    <a:cubicBezTo>
                      <a:pt x="143" y="38"/>
                      <a:pt x="136" y="32"/>
                      <a:pt x="132" y="29"/>
                    </a:cubicBezTo>
                    <a:cubicBezTo>
                      <a:pt x="101" y="4"/>
                      <a:pt x="101" y="4"/>
                      <a:pt x="101" y="4"/>
                    </a:cubicBezTo>
                    <a:cubicBezTo>
                      <a:pt x="97" y="0"/>
                      <a:pt x="90" y="0"/>
                      <a:pt x="85" y="4"/>
                    </a:cubicBezTo>
                    <a:cubicBezTo>
                      <a:pt x="54" y="29"/>
                      <a:pt x="54" y="29"/>
                      <a:pt x="54" y="29"/>
                    </a:cubicBezTo>
                    <a:cubicBezTo>
                      <a:pt x="50" y="32"/>
                      <a:pt x="43" y="38"/>
                      <a:pt x="39" y="41"/>
                    </a:cubicBezTo>
                    <a:cubicBezTo>
                      <a:pt x="9" y="66"/>
                      <a:pt x="9" y="66"/>
                      <a:pt x="9" y="66"/>
                    </a:cubicBezTo>
                    <a:cubicBezTo>
                      <a:pt x="4" y="69"/>
                      <a:pt x="1" y="72"/>
                      <a:pt x="1" y="72"/>
                    </a:cubicBezTo>
                    <a:cubicBezTo>
                      <a:pt x="1" y="72"/>
                      <a:pt x="1" y="72"/>
                      <a:pt x="1" y="72"/>
                    </a:cubicBezTo>
                    <a:cubicBezTo>
                      <a:pt x="1" y="72"/>
                      <a:pt x="1" y="72"/>
                      <a:pt x="0" y="72"/>
                    </a:cubicBezTo>
                    <a:cubicBezTo>
                      <a:pt x="0" y="73"/>
                      <a:pt x="0" y="73"/>
                      <a:pt x="0" y="73"/>
                    </a:cubicBezTo>
                    <a:cubicBezTo>
                      <a:pt x="1" y="73"/>
                      <a:pt x="1" y="77"/>
                      <a:pt x="1" y="82"/>
                    </a:cubicBezTo>
                    <a:cubicBezTo>
                      <a:pt x="1" y="196"/>
                      <a:pt x="1" y="196"/>
                      <a:pt x="1" y="196"/>
                    </a:cubicBezTo>
                    <a:cubicBezTo>
                      <a:pt x="1" y="201"/>
                      <a:pt x="5" y="205"/>
                      <a:pt x="10" y="204"/>
                    </a:cubicBezTo>
                    <a:cubicBezTo>
                      <a:pt x="176" y="204"/>
                      <a:pt x="176" y="204"/>
                      <a:pt x="176" y="204"/>
                    </a:cubicBezTo>
                    <a:cubicBezTo>
                      <a:pt x="181" y="205"/>
                      <a:pt x="186" y="201"/>
                      <a:pt x="186" y="196"/>
                    </a:cubicBezTo>
                    <a:cubicBezTo>
                      <a:pt x="186" y="82"/>
                      <a:pt x="186" y="82"/>
                      <a:pt x="186" y="82"/>
                    </a:cubicBezTo>
                    <a:cubicBezTo>
                      <a:pt x="186" y="77"/>
                      <a:pt x="186" y="73"/>
                      <a:pt x="186" y="73"/>
                    </a:cubicBezTo>
                    <a:cubicBezTo>
                      <a:pt x="186" y="73"/>
                      <a:pt x="186" y="73"/>
                      <a:pt x="186" y="72"/>
                    </a:cubicBezTo>
                    <a:close/>
                    <a:moveTo>
                      <a:pt x="142" y="191"/>
                    </a:moveTo>
                    <a:cubicBezTo>
                      <a:pt x="132" y="191"/>
                      <a:pt x="123" y="183"/>
                      <a:pt x="123" y="172"/>
                    </a:cubicBezTo>
                    <a:cubicBezTo>
                      <a:pt x="123" y="161"/>
                      <a:pt x="132" y="153"/>
                      <a:pt x="142" y="153"/>
                    </a:cubicBezTo>
                    <a:cubicBezTo>
                      <a:pt x="153" y="153"/>
                      <a:pt x="162" y="161"/>
                      <a:pt x="162" y="172"/>
                    </a:cubicBezTo>
                    <a:cubicBezTo>
                      <a:pt x="162" y="183"/>
                      <a:pt x="153" y="191"/>
                      <a:pt x="142" y="191"/>
                    </a:cubicBezTo>
                    <a:close/>
                  </a:path>
                </a:pathLst>
              </a:custGeom>
              <a:solidFill>
                <a:schemeClr val="accent3">
                  <a:lumMod val="50000"/>
                </a:schemeClr>
              </a:solidFill>
              <a:ln w="9525">
                <a:noFill/>
                <a:round/>
              </a:ln>
            </p:spPr>
            <p:txBody>
              <a:bodyPr anchor="ctr"/>
              <a:lstStyle/>
              <a:p>
                <a:pPr algn="ctr"/>
                <a:endParaRPr>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endParaRPr>
              </a:p>
            </p:txBody>
          </p:sp>
          <p:sp>
            <p:nvSpPr>
              <p:cNvPr id="106" name="iS1ide-Freeform: Shape 43"/>
              <p:cNvSpPr/>
              <p:nvPr/>
            </p:nvSpPr>
            <p:spPr bwMode="auto">
              <a:xfrm>
                <a:off x="4336121" y="2317754"/>
                <a:ext cx="573833" cy="631769"/>
              </a:xfrm>
              <a:custGeom>
                <a:avLst/>
                <a:gdLst/>
                <a:ahLst/>
                <a:cxnLst>
                  <a:cxn ang="0">
                    <a:pos x="186" y="71"/>
                  </a:cxn>
                  <a:cxn ang="0">
                    <a:pos x="186" y="71"/>
                  </a:cxn>
                  <a:cxn ang="0">
                    <a:pos x="185" y="71"/>
                  </a:cxn>
                  <a:cxn ang="0">
                    <a:pos x="178" y="65"/>
                  </a:cxn>
                  <a:cxn ang="0">
                    <a:pos x="147" y="40"/>
                  </a:cxn>
                  <a:cxn ang="0">
                    <a:pos x="132" y="28"/>
                  </a:cxn>
                  <a:cxn ang="0">
                    <a:pos x="101" y="3"/>
                  </a:cxn>
                  <a:cxn ang="0">
                    <a:pos x="85" y="3"/>
                  </a:cxn>
                  <a:cxn ang="0">
                    <a:pos x="54" y="28"/>
                  </a:cxn>
                  <a:cxn ang="0">
                    <a:pos x="39" y="40"/>
                  </a:cxn>
                  <a:cxn ang="0">
                    <a:pos x="9" y="65"/>
                  </a:cxn>
                  <a:cxn ang="0">
                    <a:pos x="1" y="71"/>
                  </a:cxn>
                  <a:cxn ang="0">
                    <a:pos x="1" y="71"/>
                  </a:cxn>
                  <a:cxn ang="0">
                    <a:pos x="0" y="71"/>
                  </a:cxn>
                  <a:cxn ang="0">
                    <a:pos x="0" y="72"/>
                  </a:cxn>
                  <a:cxn ang="0">
                    <a:pos x="1" y="82"/>
                  </a:cxn>
                  <a:cxn ang="0">
                    <a:pos x="1" y="195"/>
                  </a:cxn>
                  <a:cxn ang="0">
                    <a:pos x="10" y="205"/>
                  </a:cxn>
                  <a:cxn ang="0">
                    <a:pos x="176" y="205"/>
                  </a:cxn>
                  <a:cxn ang="0">
                    <a:pos x="186" y="195"/>
                  </a:cxn>
                  <a:cxn ang="0">
                    <a:pos x="186" y="82"/>
                  </a:cxn>
                  <a:cxn ang="0">
                    <a:pos x="186" y="72"/>
                  </a:cxn>
                  <a:cxn ang="0">
                    <a:pos x="186" y="71"/>
                  </a:cxn>
                  <a:cxn ang="0">
                    <a:pos x="142" y="191"/>
                  </a:cxn>
                  <a:cxn ang="0">
                    <a:pos x="123" y="171"/>
                  </a:cxn>
                  <a:cxn ang="0">
                    <a:pos x="142" y="152"/>
                  </a:cxn>
                  <a:cxn ang="0">
                    <a:pos x="162" y="171"/>
                  </a:cxn>
                  <a:cxn ang="0">
                    <a:pos x="142" y="191"/>
                  </a:cxn>
                </a:cxnLst>
                <a:rect l="0" t="0" r="r" b="b"/>
                <a:pathLst>
                  <a:path w="186" h="205">
                    <a:moveTo>
                      <a:pt x="186" y="71"/>
                    </a:moveTo>
                    <a:cubicBezTo>
                      <a:pt x="186" y="71"/>
                      <a:pt x="186" y="71"/>
                      <a:pt x="186" y="71"/>
                    </a:cubicBezTo>
                    <a:cubicBezTo>
                      <a:pt x="186" y="71"/>
                      <a:pt x="185" y="71"/>
                      <a:pt x="185" y="71"/>
                    </a:cubicBezTo>
                    <a:cubicBezTo>
                      <a:pt x="185" y="71"/>
                      <a:pt x="182" y="68"/>
                      <a:pt x="178" y="65"/>
                    </a:cubicBezTo>
                    <a:cubicBezTo>
                      <a:pt x="147" y="40"/>
                      <a:pt x="147" y="40"/>
                      <a:pt x="147" y="40"/>
                    </a:cubicBezTo>
                    <a:cubicBezTo>
                      <a:pt x="143" y="37"/>
                      <a:pt x="136" y="31"/>
                      <a:pt x="132" y="28"/>
                    </a:cubicBezTo>
                    <a:cubicBezTo>
                      <a:pt x="101" y="3"/>
                      <a:pt x="101" y="3"/>
                      <a:pt x="101" y="3"/>
                    </a:cubicBezTo>
                    <a:cubicBezTo>
                      <a:pt x="97" y="0"/>
                      <a:pt x="90" y="0"/>
                      <a:pt x="85" y="3"/>
                    </a:cubicBezTo>
                    <a:cubicBezTo>
                      <a:pt x="54" y="28"/>
                      <a:pt x="54" y="28"/>
                      <a:pt x="54" y="28"/>
                    </a:cubicBezTo>
                    <a:cubicBezTo>
                      <a:pt x="50" y="31"/>
                      <a:pt x="43" y="37"/>
                      <a:pt x="39" y="40"/>
                    </a:cubicBezTo>
                    <a:cubicBezTo>
                      <a:pt x="9" y="65"/>
                      <a:pt x="9" y="65"/>
                      <a:pt x="9" y="65"/>
                    </a:cubicBezTo>
                    <a:cubicBezTo>
                      <a:pt x="4" y="68"/>
                      <a:pt x="1" y="71"/>
                      <a:pt x="1" y="71"/>
                    </a:cubicBezTo>
                    <a:cubicBezTo>
                      <a:pt x="1" y="71"/>
                      <a:pt x="1" y="71"/>
                      <a:pt x="1" y="71"/>
                    </a:cubicBezTo>
                    <a:cubicBezTo>
                      <a:pt x="1" y="71"/>
                      <a:pt x="1" y="71"/>
                      <a:pt x="0" y="71"/>
                    </a:cubicBezTo>
                    <a:cubicBezTo>
                      <a:pt x="0" y="72"/>
                      <a:pt x="0" y="72"/>
                      <a:pt x="0" y="72"/>
                    </a:cubicBezTo>
                    <a:cubicBezTo>
                      <a:pt x="1" y="72"/>
                      <a:pt x="1" y="76"/>
                      <a:pt x="1" y="82"/>
                    </a:cubicBezTo>
                    <a:cubicBezTo>
                      <a:pt x="1" y="195"/>
                      <a:pt x="1" y="195"/>
                      <a:pt x="1" y="195"/>
                    </a:cubicBezTo>
                    <a:cubicBezTo>
                      <a:pt x="1" y="200"/>
                      <a:pt x="5" y="205"/>
                      <a:pt x="10" y="205"/>
                    </a:cubicBezTo>
                    <a:cubicBezTo>
                      <a:pt x="176" y="205"/>
                      <a:pt x="176" y="205"/>
                      <a:pt x="176" y="205"/>
                    </a:cubicBezTo>
                    <a:cubicBezTo>
                      <a:pt x="181" y="205"/>
                      <a:pt x="186" y="200"/>
                      <a:pt x="186" y="195"/>
                    </a:cubicBezTo>
                    <a:cubicBezTo>
                      <a:pt x="186" y="82"/>
                      <a:pt x="186" y="82"/>
                      <a:pt x="186" y="82"/>
                    </a:cubicBezTo>
                    <a:cubicBezTo>
                      <a:pt x="186" y="76"/>
                      <a:pt x="186" y="72"/>
                      <a:pt x="186" y="72"/>
                    </a:cubicBezTo>
                    <a:cubicBezTo>
                      <a:pt x="186" y="72"/>
                      <a:pt x="186" y="72"/>
                      <a:pt x="186" y="71"/>
                    </a:cubicBezTo>
                    <a:close/>
                    <a:moveTo>
                      <a:pt x="142" y="191"/>
                    </a:moveTo>
                    <a:cubicBezTo>
                      <a:pt x="132" y="191"/>
                      <a:pt x="123" y="182"/>
                      <a:pt x="123" y="171"/>
                    </a:cubicBezTo>
                    <a:cubicBezTo>
                      <a:pt x="123" y="160"/>
                      <a:pt x="132" y="152"/>
                      <a:pt x="142" y="152"/>
                    </a:cubicBezTo>
                    <a:cubicBezTo>
                      <a:pt x="153" y="152"/>
                      <a:pt x="162" y="160"/>
                      <a:pt x="162" y="171"/>
                    </a:cubicBezTo>
                    <a:cubicBezTo>
                      <a:pt x="162" y="182"/>
                      <a:pt x="153" y="191"/>
                      <a:pt x="142" y="191"/>
                    </a:cubicBezTo>
                    <a:close/>
                  </a:path>
                </a:pathLst>
              </a:custGeom>
              <a:solidFill>
                <a:srgbClr val="869691"/>
              </a:solidFill>
              <a:ln w="9525">
                <a:noFill/>
                <a:round/>
              </a:ln>
            </p:spPr>
            <p:txBody>
              <a:bodyPr anchor="ctr"/>
              <a:lstStyle/>
              <a:p>
                <a:pPr algn="ctr"/>
                <a:endParaRPr>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endParaRPr>
              </a:p>
            </p:txBody>
          </p:sp>
        </p:grpSp>
        <p:grpSp>
          <p:nvGrpSpPr>
            <p:cNvPr id="19" name="Group 44"/>
            <p:cNvGrpSpPr/>
            <p:nvPr/>
          </p:nvGrpSpPr>
          <p:grpSpPr>
            <a:xfrm>
              <a:off x="4737523" y="3727061"/>
              <a:ext cx="1325350" cy="1000110"/>
              <a:chOff x="3577448" y="2872275"/>
              <a:chExt cx="1216638" cy="1026280"/>
            </a:xfrm>
          </p:grpSpPr>
          <p:sp>
            <p:nvSpPr>
              <p:cNvPr id="98" name="iS1ide-Freeform: Shape 45"/>
              <p:cNvSpPr/>
              <p:nvPr/>
            </p:nvSpPr>
            <p:spPr bwMode="auto">
              <a:xfrm>
                <a:off x="4396815" y="3126086"/>
                <a:ext cx="52418" cy="60694"/>
              </a:xfrm>
              <a:custGeom>
                <a:avLst/>
                <a:gdLst/>
                <a:ahLst/>
                <a:cxnLst>
                  <a:cxn ang="0">
                    <a:pos x="0" y="3"/>
                  </a:cxn>
                  <a:cxn ang="0">
                    <a:pos x="13" y="6"/>
                  </a:cxn>
                  <a:cxn ang="0">
                    <a:pos x="13" y="6"/>
                  </a:cxn>
                  <a:cxn ang="0">
                    <a:pos x="14" y="20"/>
                  </a:cxn>
                  <a:cxn ang="0">
                    <a:pos x="14" y="20"/>
                  </a:cxn>
                  <a:cxn ang="0">
                    <a:pos x="13" y="19"/>
                  </a:cxn>
                  <a:cxn ang="0">
                    <a:pos x="12" y="7"/>
                  </a:cxn>
                  <a:cxn ang="0">
                    <a:pos x="12" y="7"/>
                  </a:cxn>
                  <a:cxn ang="0">
                    <a:pos x="1" y="5"/>
                  </a:cxn>
                  <a:cxn ang="0">
                    <a:pos x="1" y="5"/>
                  </a:cxn>
                  <a:cxn ang="0">
                    <a:pos x="1" y="5"/>
                  </a:cxn>
                  <a:cxn ang="0">
                    <a:pos x="0" y="3"/>
                  </a:cxn>
                </a:cxnLst>
                <a:rect l="0" t="0" r="r" b="b"/>
                <a:pathLst>
                  <a:path w="17" h="20">
                    <a:moveTo>
                      <a:pt x="0" y="3"/>
                    </a:moveTo>
                    <a:cubicBezTo>
                      <a:pt x="4" y="0"/>
                      <a:pt x="10" y="2"/>
                      <a:pt x="13" y="6"/>
                    </a:cubicBezTo>
                    <a:cubicBezTo>
                      <a:pt x="13" y="6"/>
                      <a:pt x="13" y="6"/>
                      <a:pt x="13" y="6"/>
                    </a:cubicBezTo>
                    <a:cubicBezTo>
                      <a:pt x="16" y="9"/>
                      <a:pt x="17" y="14"/>
                      <a:pt x="14" y="20"/>
                    </a:cubicBezTo>
                    <a:cubicBezTo>
                      <a:pt x="14" y="20"/>
                      <a:pt x="14" y="20"/>
                      <a:pt x="14" y="20"/>
                    </a:cubicBezTo>
                    <a:cubicBezTo>
                      <a:pt x="13" y="19"/>
                      <a:pt x="13" y="19"/>
                      <a:pt x="13" y="19"/>
                    </a:cubicBezTo>
                    <a:cubicBezTo>
                      <a:pt x="15" y="13"/>
                      <a:pt x="14" y="9"/>
                      <a:pt x="12" y="7"/>
                    </a:cubicBezTo>
                    <a:cubicBezTo>
                      <a:pt x="12" y="7"/>
                      <a:pt x="12" y="7"/>
                      <a:pt x="12" y="7"/>
                    </a:cubicBezTo>
                    <a:cubicBezTo>
                      <a:pt x="9" y="4"/>
                      <a:pt x="4" y="3"/>
                      <a:pt x="1" y="5"/>
                    </a:cubicBezTo>
                    <a:cubicBezTo>
                      <a:pt x="1" y="5"/>
                      <a:pt x="1" y="5"/>
                      <a:pt x="1" y="5"/>
                    </a:cubicBezTo>
                    <a:cubicBezTo>
                      <a:pt x="1" y="5"/>
                      <a:pt x="1" y="5"/>
                      <a:pt x="1" y="5"/>
                    </a:cubicBezTo>
                    <a:cubicBezTo>
                      <a:pt x="0" y="3"/>
                      <a:pt x="0" y="3"/>
                      <a:pt x="0" y="3"/>
                    </a:cubicBezTo>
                    <a:close/>
                  </a:path>
                </a:pathLst>
              </a:custGeom>
              <a:solidFill>
                <a:srgbClr val="010101"/>
              </a:solidFill>
              <a:ln w="9525">
                <a:noFill/>
                <a:round/>
              </a:ln>
            </p:spPr>
            <p:txBody>
              <a:bodyPr anchor="ctr"/>
              <a:lstStyle/>
              <a:p>
                <a:pPr algn="ctr"/>
                <a:endParaRPr>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endParaRPr>
              </a:p>
            </p:txBody>
          </p:sp>
          <p:sp>
            <p:nvSpPr>
              <p:cNvPr id="99" name="iS1ide-Freeform: Shape 46"/>
              <p:cNvSpPr/>
              <p:nvPr/>
            </p:nvSpPr>
            <p:spPr bwMode="auto">
              <a:xfrm>
                <a:off x="3577448" y="3043322"/>
                <a:ext cx="957310" cy="855233"/>
              </a:xfrm>
              <a:custGeom>
                <a:avLst/>
                <a:gdLst/>
                <a:ahLst/>
                <a:cxnLst>
                  <a:cxn ang="0">
                    <a:pos x="226" y="7"/>
                  </a:cxn>
                  <a:cxn ang="0">
                    <a:pos x="11" y="176"/>
                  </a:cxn>
                  <a:cxn ang="0">
                    <a:pos x="7" y="204"/>
                  </a:cxn>
                  <a:cxn ang="0">
                    <a:pos x="57" y="268"/>
                  </a:cxn>
                  <a:cxn ang="0">
                    <a:pos x="85" y="271"/>
                  </a:cxn>
                  <a:cxn ang="0">
                    <a:pos x="301" y="102"/>
                  </a:cxn>
                  <a:cxn ang="0">
                    <a:pos x="304" y="74"/>
                  </a:cxn>
                  <a:cxn ang="0">
                    <a:pos x="254" y="10"/>
                  </a:cxn>
                  <a:cxn ang="0">
                    <a:pos x="226" y="7"/>
                  </a:cxn>
                  <a:cxn ang="0">
                    <a:pos x="268" y="74"/>
                  </a:cxn>
                  <a:cxn ang="0">
                    <a:pos x="243" y="71"/>
                  </a:cxn>
                  <a:cxn ang="0">
                    <a:pos x="246" y="46"/>
                  </a:cxn>
                  <a:cxn ang="0">
                    <a:pos x="271" y="49"/>
                  </a:cxn>
                  <a:cxn ang="0">
                    <a:pos x="268" y="74"/>
                  </a:cxn>
                </a:cxnLst>
                <a:rect l="0" t="0" r="r" b="b"/>
                <a:pathLst>
                  <a:path w="311" h="278">
                    <a:moveTo>
                      <a:pt x="226" y="7"/>
                    </a:moveTo>
                    <a:cubicBezTo>
                      <a:pt x="11" y="176"/>
                      <a:pt x="11" y="176"/>
                      <a:pt x="11" y="176"/>
                    </a:cubicBezTo>
                    <a:cubicBezTo>
                      <a:pt x="2" y="183"/>
                      <a:pt x="0" y="195"/>
                      <a:pt x="7" y="204"/>
                    </a:cubicBezTo>
                    <a:cubicBezTo>
                      <a:pt x="57" y="268"/>
                      <a:pt x="57" y="268"/>
                      <a:pt x="57" y="268"/>
                    </a:cubicBezTo>
                    <a:cubicBezTo>
                      <a:pt x="64" y="277"/>
                      <a:pt x="77" y="278"/>
                      <a:pt x="85" y="271"/>
                    </a:cubicBezTo>
                    <a:cubicBezTo>
                      <a:pt x="301" y="102"/>
                      <a:pt x="301" y="102"/>
                      <a:pt x="301" y="102"/>
                    </a:cubicBezTo>
                    <a:cubicBezTo>
                      <a:pt x="310" y="95"/>
                      <a:pt x="311" y="82"/>
                      <a:pt x="304" y="74"/>
                    </a:cubicBezTo>
                    <a:cubicBezTo>
                      <a:pt x="254" y="10"/>
                      <a:pt x="254" y="10"/>
                      <a:pt x="254" y="10"/>
                    </a:cubicBezTo>
                    <a:cubicBezTo>
                      <a:pt x="248" y="1"/>
                      <a:pt x="235" y="0"/>
                      <a:pt x="226" y="7"/>
                    </a:cubicBezTo>
                    <a:close/>
                    <a:moveTo>
                      <a:pt x="268" y="74"/>
                    </a:moveTo>
                    <a:cubicBezTo>
                      <a:pt x="260" y="80"/>
                      <a:pt x="249" y="79"/>
                      <a:pt x="243" y="71"/>
                    </a:cubicBezTo>
                    <a:cubicBezTo>
                      <a:pt x="236" y="63"/>
                      <a:pt x="238" y="52"/>
                      <a:pt x="246" y="46"/>
                    </a:cubicBezTo>
                    <a:cubicBezTo>
                      <a:pt x="253" y="40"/>
                      <a:pt x="265" y="41"/>
                      <a:pt x="271" y="49"/>
                    </a:cubicBezTo>
                    <a:cubicBezTo>
                      <a:pt x="277" y="56"/>
                      <a:pt x="276" y="68"/>
                      <a:pt x="268" y="74"/>
                    </a:cubicBezTo>
                    <a:close/>
                  </a:path>
                </a:pathLst>
              </a:custGeom>
              <a:solidFill>
                <a:srgbClr val="869691"/>
              </a:solidFill>
              <a:ln w="9525">
                <a:noFill/>
                <a:round/>
              </a:ln>
            </p:spPr>
            <p:txBody>
              <a:bodyPr anchor="ctr"/>
              <a:lstStyle/>
              <a:p>
                <a:pPr algn="ctr"/>
                <a:endParaRPr>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endParaRPr>
              </a:p>
            </p:txBody>
          </p:sp>
          <p:sp>
            <p:nvSpPr>
              <p:cNvPr id="100" name="iS1ide-Freeform: Shape 47"/>
              <p:cNvSpPr/>
              <p:nvPr/>
            </p:nvSpPr>
            <p:spPr bwMode="auto">
              <a:xfrm>
                <a:off x="4319568" y="3178505"/>
                <a:ext cx="96559" cy="96559"/>
              </a:xfrm>
              <a:custGeom>
                <a:avLst/>
                <a:gdLst/>
                <a:ahLst/>
                <a:cxnLst>
                  <a:cxn ang="0">
                    <a:pos x="7" y="5"/>
                  </a:cxn>
                  <a:cxn ang="0">
                    <a:pos x="5" y="24"/>
                  </a:cxn>
                  <a:cxn ang="0">
                    <a:pos x="24" y="26"/>
                  </a:cxn>
                  <a:cxn ang="0">
                    <a:pos x="26" y="7"/>
                  </a:cxn>
                  <a:cxn ang="0">
                    <a:pos x="7" y="5"/>
                  </a:cxn>
                  <a:cxn ang="0">
                    <a:pos x="22" y="24"/>
                  </a:cxn>
                  <a:cxn ang="0">
                    <a:pos x="7" y="22"/>
                  </a:cxn>
                  <a:cxn ang="0">
                    <a:pos x="9" y="7"/>
                  </a:cxn>
                  <a:cxn ang="0">
                    <a:pos x="24" y="9"/>
                  </a:cxn>
                  <a:cxn ang="0">
                    <a:pos x="22" y="24"/>
                  </a:cxn>
                </a:cxnLst>
                <a:rect l="0" t="0" r="r" b="b"/>
                <a:pathLst>
                  <a:path w="31" h="31">
                    <a:moveTo>
                      <a:pt x="7" y="5"/>
                    </a:moveTo>
                    <a:cubicBezTo>
                      <a:pt x="1" y="10"/>
                      <a:pt x="0" y="18"/>
                      <a:pt x="5" y="24"/>
                    </a:cubicBezTo>
                    <a:cubicBezTo>
                      <a:pt x="10" y="30"/>
                      <a:pt x="18" y="31"/>
                      <a:pt x="24" y="26"/>
                    </a:cubicBezTo>
                    <a:cubicBezTo>
                      <a:pt x="30" y="22"/>
                      <a:pt x="31" y="13"/>
                      <a:pt x="26" y="7"/>
                    </a:cubicBezTo>
                    <a:cubicBezTo>
                      <a:pt x="22" y="1"/>
                      <a:pt x="13" y="0"/>
                      <a:pt x="7" y="5"/>
                    </a:cubicBezTo>
                    <a:close/>
                    <a:moveTo>
                      <a:pt x="22" y="24"/>
                    </a:moveTo>
                    <a:cubicBezTo>
                      <a:pt x="18" y="28"/>
                      <a:pt x="11" y="27"/>
                      <a:pt x="7" y="22"/>
                    </a:cubicBezTo>
                    <a:cubicBezTo>
                      <a:pt x="4" y="18"/>
                      <a:pt x="5" y="11"/>
                      <a:pt x="9" y="7"/>
                    </a:cubicBezTo>
                    <a:cubicBezTo>
                      <a:pt x="14" y="4"/>
                      <a:pt x="20" y="5"/>
                      <a:pt x="24" y="9"/>
                    </a:cubicBezTo>
                    <a:cubicBezTo>
                      <a:pt x="28" y="14"/>
                      <a:pt x="27" y="20"/>
                      <a:pt x="22" y="24"/>
                    </a:cubicBezTo>
                    <a:close/>
                  </a:path>
                </a:pathLst>
              </a:custGeom>
              <a:solidFill>
                <a:schemeClr val="bg1">
                  <a:lumMod val="50000"/>
                </a:schemeClr>
              </a:solidFill>
              <a:ln w="9525">
                <a:noFill/>
                <a:round/>
              </a:ln>
            </p:spPr>
            <p:txBody>
              <a:bodyPr anchor="ctr"/>
              <a:lstStyle/>
              <a:p>
                <a:pPr algn="ctr"/>
                <a:endParaRPr>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endParaRPr>
              </a:p>
            </p:txBody>
          </p:sp>
          <p:sp>
            <p:nvSpPr>
              <p:cNvPr id="101" name="iS1ide-Freeform: Shape 48"/>
              <p:cNvSpPr/>
              <p:nvPr/>
            </p:nvSpPr>
            <p:spPr bwMode="auto">
              <a:xfrm>
                <a:off x="4303394" y="3164710"/>
                <a:ext cx="126905" cy="124148"/>
              </a:xfrm>
              <a:custGeom>
                <a:avLst/>
                <a:gdLst/>
                <a:ahLst/>
                <a:cxnLst>
                  <a:cxn ang="0">
                    <a:pos x="10" y="6"/>
                  </a:cxn>
                  <a:cxn ang="0">
                    <a:pos x="7" y="31"/>
                  </a:cxn>
                  <a:cxn ang="0">
                    <a:pos x="32" y="34"/>
                  </a:cxn>
                  <a:cxn ang="0">
                    <a:pos x="35" y="9"/>
                  </a:cxn>
                  <a:cxn ang="0">
                    <a:pos x="10" y="6"/>
                  </a:cxn>
                  <a:cxn ang="0">
                    <a:pos x="29" y="30"/>
                  </a:cxn>
                  <a:cxn ang="0">
                    <a:pos x="10" y="28"/>
                  </a:cxn>
                  <a:cxn ang="0">
                    <a:pos x="12" y="9"/>
                  </a:cxn>
                  <a:cxn ang="0">
                    <a:pos x="31" y="11"/>
                  </a:cxn>
                  <a:cxn ang="0">
                    <a:pos x="29" y="30"/>
                  </a:cxn>
                </a:cxnLst>
                <a:rect l="0" t="0" r="r" b="b"/>
                <a:pathLst>
                  <a:path w="41" h="40">
                    <a:moveTo>
                      <a:pt x="10" y="6"/>
                    </a:moveTo>
                    <a:cubicBezTo>
                      <a:pt x="2" y="12"/>
                      <a:pt x="0" y="23"/>
                      <a:pt x="7" y="31"/>
                    </a:cubicBezTo>
                    <a:cubicBezTo>
                      <a:pt x="13" y="39"/>
                      <a:pt x="24" y="40"/>
                      <a:pt x="32" y="34"/>
                    </a:cubicBezTo>
                    <a:cubicBezTo>
                      <a:pt x="40" y="28"/>
                      <a:pt x="41" y="16"/>
                      <a:pt x="35" y="9"/>
                    </a:cubicBezTo>
                    <a:cubicBezTo>
                      <a:pt x="29" y="1"/>
                      <a:pt x="17" y="0"/>
                      <a:pt x="10" y="6"/>
                    </a:cubicBezTo>
                    <a:close/>
                    <a:moveTo>
                      <a:pt x="29" y="30"/>
                    </a:moveTo>
                    <a:cubicBezTo>
                      <a:pt x="23" y="35"/>
                      <a:pt x="15" y="34"/>
                      <a:pt x="10" y="28"/>
                    </a:cubicBezTo>
                    <a:cubicBezTo>
                      <a:pt x="5" y="22"/>
                      <a:pt x="6" y="14"/>
                      <a:pt x="12" y="9"/>
                    </a:cubicBezTo>
                    <a:cubicBezTo>
                      <a:pt x="18" y="4"/>
                      <a:pt x="27" y="5"/>
                      <a:pt x="31" y="11"/>
                    </a:cubicBezTo>
                    <a:cubicBezTo>
                      <a:pt x="36" y="17"/>
                      <a:pt x="35" y="26"/>
                      <a:pt x="29" y="30"/>
                    </a:cubicBezTo>
                    <a:close/>
                  </a:path>
                </a:pathLst>
              </a:custGeom>
              <a:solidFill>
                <a:schemeClr val="accent3">
                  <a:lumMod val="50000"/>
                </a:schemeClr>
              </a:solidFill>
              <a:ln w="9525">
                <a:noFill/>
                <a:round/>
              </a:ln>
            </p:spPr>
            <p:txBody>
              <a:bodyPr anchor="ctr"/>
              <a:lstStyle/>
              <a:p>
                <a:pPr algn="ctr"/>
                <a:endParaRPr>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endParaRPr>
              </a:p>
            </p:txBody>
          </p:sp>
          <p:sp>
            <p:nvSpPr>
              <p:cNvPr id="102" name="iS1ide-Freeform: Shape 49"/>
              <p:cNvSpPr/>
              <p:nvPr/>
            </p:nvSpPr>
            <p:spPr bwMode="auto">
              <a:xfrm>
                <a:off x="4388539" y="2872275"/>
                <a:ext cx="405547" cy="361406"/>
              </a:xfrm>
              <a:custGeom>
                <a:avLst/>
                <a:gdLst/>
                <a:ahLst/>
                <a:cxnLst>
                  <a:cxn ang="0">
                    <a:pos x="2" y="105"/>
                  </a:cxn>
                  <a:cxn ang="0">
                    <a:pos x="2" y="105"/>
                  </a:cxn>
                  <a:cxn ang="0">
                    <a:pos x="15" y="91"/>
                  </a:cxn>
                  <a:cxn ang="0">
                    <a:pos x="15" y="91"/>
                  </a:cxn>
                  <a:cxn ang="0">
                    <a:pos x="106" y="33"/>
                  </a:cxn>
                  <a:cxn ang="0">
                    <a:pos x="106" y="33"/>
                  </a:cxn>
                  <a:cxn ang="0">
                    <a:pos x="128" y="0"/>
                  </a:cxn>
                  <a:cxn ang="0">
                    <a:pos x="128" y="0"/>
                  </a:cxn>
                  <a:cxn ang="0">
                    <a:pos x="130" y="0"/>
                  </a:cxn>
                  <a:cxn ang="0">
                    <a:pos x="108" y="34"/>
                  </a:cxn>
                  <a:cxn ang="0">
                    <a:pos x="108" y="34"/>
                  </a:cxn>
                  <a:cxn ang="0">
                    <a:pos x="16" y="93"/>
                  </a:cxn>
                  <a:cxn ang="0">
                    <a:pos x="16" y="93"/>
                  </a:cxn>
                  <a:cxn ang="0">
                    <a:pos x="4" y="106"/>
                  </a:cxn>
                  <a:cxn ang="0">
                    <a:pos x="4" y="106"/>
                  </a:cxn>
                  <a:cxn ang="0">
                    <a:pos x="4" y="114"/>
                  </a:cxn>
                  <a:cxn ang="0">
                    <a:pos x="4" y="117"/>
                  </a:cxn>
                  <a:cxn ang="0">
                    <a:pos x="2" y="105"/>
                  </a:cxn>
                </a:cxnLst>
                <a:rect l="0" t="0" r="r" b="b"/>
                <a:pathLst>
                  <a:path w="132" h="117">
                    <a:moveTo>
                      <a:pt x="2" y="105"/>
                    </a:moveTo>
                    <a:cubicBezTo>
                      <a:pt x="2" y="105"/>
                      <a:pt x="2" y="105"/>
                      <a:pt x="2" y="105"/>
                    </a:cubicBezTo>
                    <a:cubicBezTo>
                      <a:pt x="4" y="101"/>
                      <a:pt x="9" y="96"/>
                      <a:pt x="15" y="91"/>
                    </a:cubicBezTo>
                    <a:cubicBezTo>
                      <a:pt x="15" y="91"/>
                      <a:pt x="15" y="91"/>
                      <a:pt x="15" y="91"/>
                    </a:cubicBezTo>
                    <a:cubicBezTo>
                      <a:pt x="38" y="74"/>
                      <a:pt x="80" y="53"/>
                      <a:pt x="106" y="33"/>
                    </a:cubicBezTo>
                    <a:cubicBezTo>
                      <a:pt x="106" y="33"/>
                      <a:pt x="106" y="33"/>
                      <a:pt x="106" y="33"/>
                    </a:cubicBezTo>
                    <a:cubicBezTo>
                      <a:pt x="121" y="22"/>
                      <a:pt x="130" y="10"/>
                      <a:pt x="128" y="0"/>
                    </a:cubicBezTo>
                    <a:cubicBezTo>
                      <a:pt x="128" y="0"/>
                      <a:pt x="128" y="0"/>
                      <a:pt x="128" y="0"/>
                    </a:cubicBezTo>
                    <a:cubicBezTo>
                      <a:pt x="130" y="0"/>
                      <a:pt x="130" y="0"/>
                      <a:pt x="130" y="0"/>
                    </a:cubicBezTo>
                    <a:cubicBezTo>
                      <a:pt x="132" y="12"/>
                      <a:pt x="122" y="23"/>
                      <a:pt x="108" y="34"/>
                    </a:cubicBezTo>
                    <a:cubicBezTo>
                      <a:pt x="108" y="34"/>
                      <a:pt x="108" y="34"/>
                      <a:pt x="108" y="34"/>
                    </a:cubicBezTo>
                    <a:cubicBezTo>
                      <a:pt x="81" y="55"/>
                      <a:pt x="39" y="75"/>
                      <a:pt x="16" y="93"/>
                    </a:cubicBezTo>
                    <a:cubicBezTo>
                      <a:pt x="16" y="93"/>
                      <a:pt x="16" y="93"/>
                      <a:pt x="16" y="93"/>
                    </a:cubicBezTo>
                    <a:cubicBezTo>
                      <a:pt x="10" y="97"/>
                      <a:pt x="6" y="102"/>
                      <a:pt x="4" y="106"/>
                    </a:cubicBezTo>
                    <a:cubicBezTo>
                      <a:pt x="4" y="106"/>
                      <a:pt x="4" y="106"/>
                      <a:pt x="4" y="106"/>
                    </a:cubicBezTo>
                    <a:cubicBezTo>
                      <a:pt x="2" y="110"/>
                      <a:pt x="3" y="111"/>
                      <a:pt x="4" y="114"/>
                    </a:cubicBezTo>
                    <a:cubicBezTo>
                      <a:pt x="4" y="117"/>
                      <a:pt x="4" y="117"/>
                      <a:pt x="4" y="117"/>
                    </a:cubicBezTo>
                    <a:cubicBezTo>
                      <a:pt x="4" y="117"/>
                      <a:pt x="0" y="110"/>
                      <a:pt x="2" y="105"/>
                    </a:cubicBezTo>
                    <a:close/>
                  </a:path>
                </a:pathLst>
              </a:custGeom>
              <a:solidFill>
                <a:srgbClr val="010101"/>
              </a:solidFill>
              <a:ln w="9525">
                <a:noFill/>
                <a:round/>
              </a:ln>
            </p:spPr>
            <p:txBody>
              <a:bodyPr anchor="ctr"/>
              <a:lstStyle/>
              <a:p>
                <a:pPr algn="ctr"/>
                <a:endParaRPr>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endParaRPr>
              </a:p>
            </p:txBody>
          </p:sp>
          <p:sp>
            <p:nvSpPr>
              <p:cNvPr id="103" name="iS1ide-Freeform: Shape 50"/>
              <p:cNvSpPr/>
              <p:nvPr/>
            </p:nvSpPr>
            <p:spPr bwMode="auto">
              <a:xfrm>
                <a:off x="4385780" y="3134364"/>
                <a:ext cx="35865" cy="38623"/>
              </a:xfrm>
              <a:custGeom>
                <a:avLst/>
                <a:gdLst/>
                <a:ahLst/>
                <a:cxnLst>
                  <a:cxn ang="0">
                    <a:pos x="0" y="11"/>
                  </a:cxn>
                  <a:cxn ang="0">
                    <a:pos x="2" y="12"/>
                  </a:cxn>
                  <a:cxn ang="0">
                    <a:pos x="12" y="1"/>
                  </a:cxn>
                  <a:cxn ang="0">
                    <a:pos x="10" y="0"/>
                  </a:cxn>
                  <a:cxn ang="0">
                    <a:pos x="2" y="9"/>
                  </a:cxn>
                  <a:cxn ang="0">
                    <a:pos x="0" y="11"/>
                  </a:cxn>
                </a:cxnLst>
                <a:rect l="0" t="0" r="r" b="b"/>
                <a:pathLst>
                  <a:path w="12" h="12">
                    <a:moveTo>
                      <a:pt x="0" y="11"/>
                    </a:moveTo>
                    <a:cubicBezTo>
                      <a:pt x="1" y="11"/>
                      <a:pt x="2" y="11"/>
                      <a:pt x="2" y="12"/>
                    </a:cubicBezTo>
                    <a:cubicBezTo>
                      <a:pt x="5" y="9"/>
                      <a:pt x="8" y="5"/>
                      <a:pt x="12" y="1"/>
                    </a:cubicBezTo>
                    <a:cubicBezTo>
                      <a:pt x="10" y="0"/>
                      <a:pt x="10" y="0"/>
                      <a:pt x="10" y="0"/>
                    </a:cubicBezTo>
                    <a:cubicBezTo>
                      <a:pt x="7" y="3"/>
                      <a:pt x="4" y="6"/>
                      <a:pt x="2" y="9"/>
                    </a:cubicBezTo>
                    <a:cubicBezTo>
                      <a:pt x="1" y="10"/>
                      <a:pt x="1" y="10"/>
                      <a:pt x="0" y="11"/>
                    </a:cubicBezTo>
                    <a:close/>
                  </a:path>
                </a:pathLst>
              </a:custGeom>
              <a:solidFill>
                <a:srgbClr val="010101"/>
              </a:solidFill>
              <a:ln w="9525">
                <a:noFill/>
                <a:round/>
              </a:ln>
            </p:spPr>
            <p:txBody>
              <a:bodyPr anchor="ctr"/>
              <a:lstStyle/>
              <a:p>
                <a:pPr algn="ctr"/>
                <a:endParaRPr>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endParaRPr>
              </a:p>
            </p:txBody>
          </p:sp>
          <p:sp>
            <p:nvSpPr>
              <p:cNvPr id="104" name="iS1ide-Freeform: Shape 67"/>
              <p:cNvSpPr/>
              <p:nvPr/>
            </p:nvSpPr>
            <p:spPr bwMode="auto">
              <a:xfrm>
                <a:off x="4371986" y="3170227"/>
                <a:ext cx="19313" cy="35865"/>
              </a:xfrm>
              <a:custGeom>
                <a:avLst/>
                <a:gdLst/>
                <a:ahLst/>
                <a:cxnLst>
                  <a:cxn ang="0">
                    <a:pos x="1" y="6"/>
                  </a:cxn>
                  <a:cxn ang="0">
                    <a:pos x="4" y="10"/>
                  </a:cxn>
                  <a:cxn ang="0">
                    <a:pos x="3" y="9"/>
                  </a:cxn>
                  <a:cxn ang="0">
                    <a:pos x="2" y="7"/>
                  </a:cxn>
                  <a:cxn ang="0">
                    <a:pos x="6" y="1"/>
                  </a:cxn>
                  <a:cxn ang="0">
                    <a:pos x="4" y="0"/>
                  </a:cxn>
                  <a:cxn ang="0">
                    <a:pos x="1" y="6"/>
                  </a:cxn>
                </a:cxnLst>
                <a:rect l="0" t="0" r="r" b="b"/>
                <a:pathLst>
                  <a:path w="6" h="12">
                    <a:moveTo>
                      <a:pt x="1" y="6"/>
                    </a:moveTo>
                    <a:cubicBezTo>
                      <a:pt x="0" y="9"/>
                      <a:pt x="0" y="12"/>
                      <a:pt x="4" y="10"/>
                    </a:cubicBezTo>
                    <a:cubicBezTo>
                      <a:pt x="3" y="9"/>
                      <a:pt x="3" y="9"/>
                      <a:pt x="3" y="9"/>
                    </a:cubicBezTo>
                    <a:cubicBezTo>
                      <a:pt x="3" y="9"/>
                      <a:pt x="2" y="9"/>
                      <a:pt x="2" y="7"/>
                    </a:cubicBezTo>
                    <a:cubicBezTo>
                      <a:pt x="3" y="5"/>
                      <a:pt x="4" y="3"/>
                      <a:pt x="6" y="1"/>
                    </a:cubicBezTo>
                    <a:cubicBezTo>
                      <a:pt x="6" y="0"/>
                      <a:pt x="5" y="0"/>
                      <a:pt x="4" y="0"/>
                    </a:cubicBezTo>
                    <a:cubicBezTo>
                      <a:pt x="3" y="2"/>
                      <a:pt x="1" y="4"/>
                      <a:pt x="1" y="6"/>
                    </a:cubicBezTo>
                    <a:close/>
                  </a:path>
                </a:pathLst>
              </a:custGeom>
              <a:solidFill>
                <a:srgbClr val="010101"/>
              </a:solidFill>
              <a:ln w="9525">
                <a:noFill/>
                <a:round/>
              </a:ln>
            </p:spPr>
            <p:txBody>
              <a:bodyPr anchor="ctr"/>
              <a:lstStyle/>
              <a:p>
                <a:pPr algn="ctr"/>
                <a:endParaRPr>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endParaRPr>
              </a:p>
            </p:txBody>
          </p:sp>
        </p:grpSp>
        <p:sp>
          <p:nvSpPr>
            <p:cNvPr id="34" name="iS1ide-TextBox 136"/>
            <p:cNvSpPr txBox="1"/>
            <p:nvPr/>
          </p:nvSpPr>
          <p:spPr>
            <a:xfrm rot="19338731">
              <a:off x="4879171" y="4255151"/>
              <a:ext cx="669862" cy="172868"/>
            </a:xfrm>
            <a:prstGeom prst="rect">
              <a:avLst/>
            </a:prstGeom>
            <a:noFill/>
          </p:spPr>
          <p:txBody>
            <a:bodyPr wrap="none">
              <a:normAutofit fontScale="62500" lnSpcReduction="20000"/>
            </a:bodyPr>
            <a:lstStyle/>
            <a:p>
              <a:r>
                <a:rPr lang="zh-CN" altLang="en-US" sz="1000" b="1">
                  <a:solidFill>
                    <a:schemeClr val="bg1"/>
                  </a:solidFill>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rPr>
                <a:t>标题文本预设</a:t>
              </a:r>
              <a:endParaRPr lang="zh-CN" altLang="en-US" sz="1000" b="1">
                <a:solidFill>
                  <a:schemeClr val="bg1"/>
                </a:solidFill>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endParaRPr>
            </a:p>
          </p:txBody>
        </p:sp>
        <p:sp>
          <p:nvSpPr>
            <p:cNvPr id="40" name="iS1ide-TextBox 142"/>
            <p:cNvSpPr txBox="1"/>
            <p:nvPr/>
          </p:nvSpPr>
          <p:spPr>
            <a:xfrm>
              <a:off x="5648425" y="3314236"/>
              <a:ext cx="456238" cy="371284"/>
            </a:xfrm>
            <a:prstGeom prst="rect">
              <a:avLst/>
            </a:prstGeom>
            <a:noFill/>
            <a:ln>
              <a:noFill/>
            </a:ln>
          </p:spPr>
          <p:txBody>
            <a:bodyPr wrap="none" anchor="ctr" anchorCtr="1">
              <a:normAutofit/>
            </a:bodyPr>
            <a:lstStyle/>
            <a:p>
              <a:pPr algn="ctr"/>
              <a:r>
                <a:rPr lang="en-US" sz="1400" b="1">
                  <a:solidFill>
                    <a:schemeClr val="bg1"/>
                  </a:solidFill>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rPr>
                <a:t>15%</a:t>
              </a:r>
              <a:endParaRPr lang="en-US" sz="1400" b="1">
                <a:solidFill>
                  <a:schemeClr val="bg1"/>
                </a:solidFill>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endParaRPr>
            </a:p>
          </p:txBody>
        </p:sp>
        <p:grpSp>
          <p:nvGrpSpPr>
            <p:cNvPr id="45" name="Group 149"/>
            <p:cNvGrpSpPr/>
            <p:nvPr/>
          </p:nvGrpSpPr>
          <p:grpSpPr>
            <a:xfrm>
              <a:off x="4374439" y="4735228"/>
              <a:ext cx="1246987" cy="866539"/>
              <a:chOff x="474165" y="4998859"/>
              <a:chExt cx="1776124" cy="1234240"/>
            </a:xfrm>
          </p:grpSpPr>
          <p:sp>
            <p:nvSpPr>
              <p:cNvPr id="58" name="iS1ide-TextBox 150"/>
              <p:cNvSpPr txBox="1"/>
              <p:nvPr/>
            </p:nvSpPr>
            <p:spPr bwMode="auto">
              <a:xfrm>
                <a:off x="474165" y="4998859"/>
                <a:ext cx="1776124" cy="510084"/>
              </a:xfrm>
              <a:prstGeom prst="rect">
                <a:avLst/>
              </a:prstGeom>
              <a:noFill/>
            </p:spPr>
            <p:txBody>
              <a:bodyPr wrap="none" lIns="0" tIns="0" rIns="0" bIns="0" anchor="b" anchorCtr="1">
                <a:normAutofit/>
              </a:bodyPr>
              <a:lstStyle/>
              <a:p>
                <a:pPr latinLnBrk="0"/>
                <a:r>
                  <a:rPr lang="zh-CN" altLang="en-US" sz="2000" b="1" dirty="0">
                    <a:solidFill>
                      <a:srgbClr val="869691"/>
                    </a:solidFill>
                    <a:effectLst/>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rPr>
                  <a:t>标题文本预设</a:t>
                </a:r>
                <a:endParaRPr lang="zh-CN" altLang="en-US" sz="2000" b="1" dirty="0">
                  <a:solidFill>
                    <a:srgbClr val="869691"/>
                  </a:solidFill>
                  <a:effectLst/>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endParaRPr>
              </a:p>
            </p:txBody>
          </p:sp>
          <p:sp>
            <p:nvSpPr>
              <p:cNvPr id="59" name="iS1ide-TextBox 151"/>
              <p:cNvSpPr txBox="1"/>
              <p:nvPr/>
            </p:nvSpPr>
            <p:spPr bwMode="auto">
              <a:xfrm>
                <a:off x="474165" y="5722303"/>
                <a:ext cx="1776124" cy="510796"/>
              </a:xfrm>
              <a:prstGeom prst="rect">
                <a:avLst/>
              </a:prstGeom>
              <a:noFill/>
            </p:spPr>
            <p:txBody>
              <a:bodyPr wrap="square" lIns="90000" tIns="46800" rIns="90000" bIns="46800" anchor="ctr" anchorCtr="1">
                <a:noAutofit/>
              </a:bodyPr>
              <a:lstStyle/>
              <a:p>
                <a:pPr latinLnBrk="0">
                  <a:lnSpc>
                    <a:spcPct val="120000"/>
                  </a:lnSpc>
                </a:pPr>
                <a:r>
                  <a:rPr lang="zh-CN" altLang="en-US" sz="1400" b="0" dirty="0">
                    <a:solidFill>
                      <a:schemeClr val="tx1">
                        <a:lumMod val="85000"/>
                        <a:lumOff val="15000"/>
                      </a:schemeClr>
                    </a:solidFill>
                    <a:effectLst/>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rPr>
                  <a:t>点击此处更换文本 </a:t>
                </a:r>
                <a:endParaRPr lang="zh-CN" altLang="en-US" sz="1400" b="0" dirty="0">
                  <a:solidFill>
                    <a:schemeClr val="tx1">
                      <a:lumMod val="85000"/>
                      <a:lumOff val="15000"/>
                    </a:schemeClr>
                  </a:solidFill>
                  <a:effectLst/>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endParaRPr>
              </a:p>
            </p:txBody>
          </p:sp>
        </p:grpSp>
      </p:grpSp>
      <p:grpSp>
        <p:nvGrpSpPr>
          <p:cNvPr id="118" name="组合 117"/>
          <p:cNvGrpSpPr/>
          <p:nvPr/>
        </p:nvGrpSpPr>
        <p:grpSpPr>
          <a:xfrm>
            <a:off x="6750792" y="2565640"/>
            <a:ext cx="1844988" cy="3036127"/>
            <a:chOff x="6750792" y="2565640"/>
            <a:chExt cx="1844988" cy="3036127"/>
          </a:xfrm>
        </p:grpSpPr>
        <p:sp>
          <p:nvSpPr>
            <p:cNvPr id="23" name="iS1ide-Freeform: Shape 80"/>
            <p:cNvSpPr/>
            <p:nvPr/>
          </p:nvSpPr>
          <p:spPr bwMode="auto">
            <a:xfrm>
              <a:off x="8057826" y="3716301"/>
              <a:ext cx="405721" cy="263469"/>
            </a:xfrm>
            <a:custGeom>
              <a:avLst/>
              <a:gdLst/>
              <a:ahLst/>
              <a:cxnLst>
                <a:cxn ang="0">
                  <a:pos x="27" y="64"/>
                </a:cxn>
                <a:cxn ang="0">
                  <a:pos x="121" y="2"/>
                </a:cxn>
                <a:cxn ang="0">
                  <a:pos x="120" y="0"/>
                </a:cxn>
                <a:cxn ang="0">
                  <a:pos x="17" y="71"/>
                </a:cxn>
                <a:cxn ang="0">
                  <a:pos x="0" y="87"/>
                </a:cxn>
                <a:cxn ang="0">
                  <a:pos x="1" y="88"/>
                </a:cxn>
                <a:cxn ang="0">
                  <a:pos x="27" y="64"/>
                </a:cxn>
              </a:cxnLst>
              <a:rect l="0" t="0" r="r" b="b"/>
              <a:pathLst>
                <a:path w="121" h="88">
                  <a:moveTo>
                    <a:pt x="27" y="64"/>
                  </a:moveTo>
                  <a:cubicBezTo>
                    <a:pt x="50" y="44"/>
                    <a:pt x="83" y="31"/>
                    <a:pt x="121" y="2"/>
                  </a:cubicBezTo>
                  <a:cubicBezTo>
                    <a:pt x="120" y="0"/>
                    <a:pt x="120" y="0"/>
                    <a:pt x="120" y="0"/>
                  </a:cubicBezTo>
                  <a:cubicBezTo>
                    <a:pt x="76" y="34"/>
                    <a:pt x="41" y="45"/>
                    <a:pt x="17" y="71"/>
                  </a:cubicBezTo>
                  <a:cubicBezTo>
                    <a:pt x="10" y="77"/>
                    <a:pt x="5" y="82"/>
                    <a:pt x="0" y="87"/>
                  </a:cubicBezTo>
                  <a:cubicBezTo>
                    <a:pt x="1" y="88"/>
                    <a:pt x="1" y="88"/>
                    <a:pt x="1" y="88"/>
                  </a:cubicBezTo>
                  <a:cubicBezTo>
                    <a:pt x="8" y="82"/>
                    <a:pt x="17" y="73"/>
                    <a:pt x="27" y="64"/>
                  </a:cubicBezTo>
                  <a:close/>
                </a:path>
              </a:pathLst>
            </a:custGeom>
            <a:solidFill>
              <a:srgbClr val="010101"/>
            </a:solidFill>
            <a:ln w="9525">
              <a:noFill/>
              <a:round/>
            </a:ln>
          </p:spPr>
          <p:txBody>
            <a:bodyPr anchor="ctr"/>
            <a:lstStyle/>
            <a:p>
              <a:pPr algn="ctr"/>
              <a:endParaRPr>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endParaRPr>
            </a:p>
          </p:txBody>
        </p:sp>
        <p:grpSp>
          <p:nvGrpSpPr>
            <p:cNvPr id="24" name="Group 81"/>
            <p:cNvGrpSpPr/>
            <p:nvPr/>
          </p:nvGrpSpPr>
          <p:grpSpPr>
            <a:xfrm>
              <a:off x="7973677" y="2565640"/>
              <a:ext cx="622103" cy="1247446"/>
              <a:chOff x="5704493" y="1680467"/>
              <a:chExt cx="571075" cy="1280091"/>
            </a:xfrm>
          </p:grpSpPr>
          <p:sp>
            <p:nvSpPr>
              <p:cNvPr id="87" name="iS1ide-Freeform: Shape 82"/>
              <p:cNvSpPr/>
              <p:nvPr/>
            </p:nvSpPr>
            <p:spPr bwMode="auto">
              <a:xfrm>
                <a:off x="5707849" y="1691503"/>
                <a:ext cx="564364" cy="1269055"/>
              </a:xfrm>
              <a:custGeom>
                <a:avLst/>
                <a:gdLst/>
                <a:ahLst/>
                <a:cxnLst>
                  <a:cxn ang="0">
                    <a:pos x="186" y="72"/>
                  </a:cxn>
                  <a:cxn ang="0">
                    <a:pos x="185" y="71"/>
                  </a:cxn>
                  <a:cxn ang="0">
                    <a:pos x="185" y="71"/>
                  </a:cxn>
                  <a:cxn ang="0">
                    <a:pos x="177" y="65"/>
                  </a:cxn>
                  <a:cxn ang="0">
                    <a:pos x="147" y="41"/>
                  </a:cxn>
                  <a:cxn ang="0">
                    <a:pos x="132" y="28"/>
                  </a:cxn>
                  <a:cxn ang="0">
                    <a:pos x="101" y="3"/>
                  </a:cxn>
                  <a:cxn ang="0">
                    <a:pos x="85" y="3"/>
                  </a:cxn>
                  <a:cxn ang="0">
                    <a:pos x="54" y="28"/>
                  </a:cxn>
                  <a:cxn ang="0">
                    <a:pos x="39" y="41"/>
                  </a:cxn>
                  <a:cxn ang="0">
                    <a:pos x="9" y="65"/>
                  </a:cxn>
                  <a:cxn ang="0">
                    <a:pos x="1" y="71"/>
                  </a:cxn>
                  <a:cxn ang="0">
                    <a:pos x="1" y="71"/>
                  </a:cxn>
                  <a:cxn ang="0">
                    <a:pos x="0" y="72"/>
                  </a:cxn>
                  <a:cxn ang="0">
                    <a:pos x="0" y="72"/>
                  </a:cxn>
                  <a:cxn ang="0">
                    <a:pos x="1" y="82"/>
                  </a:cxn>
                  <a:cxn ang="0">
                    <a:pos x="1" y="402"/>
                  </a:cxn>
                  <a:cxn ang="0">
                    <a:pos x="10" y="410"/>
                  </a:cxn>
                  <a:cxn ang="0">
                    <a:pos x="176" y="410"/>
                  </a:cxn>
                  <a:cxn ang="0">
                    <a:pos x="185" y="402"/>
                  </a:cxn>
                  <a:cxn ang="0">
                    <a:pos x="185" y="82"/>
                  </a:cxn>
                  <a:cxn ang="0">
                    <a:pos x="186" y="72"/>
                  </a:cxn>
                  <a:cxn ang="0">
                    <a:pos x="186" y="72"/>
                  </a:cxn>
                  <a:cxn ang="0">
                    <a:pos x="142" y="397"/>
                  </a:cxn>
                  <a:cxn ang="0">
                    <a:pos x="123" y="378"/>
                  </a:cxn>
                  <a:cxn ang="0">
                    <a:pos x="142" y="359"/>
                  </a:cxn>
                  <a:cxn ang="0">
                    <a:pos x="162" y="378"/>
                  </a:cxn>
                  <a:cxn ang="0">
                    <a:pos x="142" y="397"/>
                  </a:cxn>
                </a:cxnLst>
                <a:rect l="0" t="0" r="r" b="b"/>
                <a:pathLst>
                  <a:path w="186" h="411">
                    <a:moveTo>
                      <a:pt x="186" y="72"/>
                    </a:moveTo>
                    <a:cubicBezTo>
                      <a:pt x="186" y="72"/>
                      <a:pt x="185" y="72"/>
                      <a:pt x="185" y="71"/>
                    </a:cubicBezTo>
                    <a:cubicBezTo>
                      <a:pt x="185" y="71"/>
                      <a:pt x="185" y="71"/>
                      <a:pt x="185" y="71"/>
                    </a:cubicBezTo>
                    <a:cubicBezTo>
                      <a:pt x="185" y="71"/>
                      <a:pt x="182" y="69"/>
                      <a:pt x="177" y="65"/>
                    </a:cubicBezTo>
                    <a:cubicBezTo>
                      <a:pt x="147" y="41"/>
                      <a:pt x="147" y="41"/>
                      <a:pt x="147" y="41"/>
                    </a:cubicBezTo>
                    <a:cubicBezTo>
                      <a:pt x="143" y="37"/>
                      <a:pt x="136" y="32"/>
                      <a:pt x="132" y="28"/>
                    </a:cubicBezTo>
                    <a:cubicBezTo>
                      <a:pt x="101" y="3"/>
                      <a:pt x="101" y="3"/>
                      <a:pt x="101" y="3"/>
                    </a:cubicBezTo>
                    <a:cubicBezTo>
                      <a:pt x="96" y="0"/>
                      <a:pt x="90" y="0"/>
                      <a:pt x="85" y="3"/>
                    </a:cubicBezTo>
                    <a:cubicBezTo>
                      <a:pt x="54" y="28"/>
                      <a:pt x="54" y="28"/>
                      <a:pt x="54" y="28"/>
                    </a:cubicBezTo>
                    <a:cubicBezTo>
                      <a:pt x="50" y="32"/>
                      <a:pt x="43" y="37"/>
                      <a:pt x="39" y="41"/>
                    </a:cubicBezTo>
                    <a:cubicBezTo>
                      <a:pt x="9" y="65"/>
                      <a:pt x="9" y="65"/>
                      <a:pt x="9" y="65"/>
                    </a:cubicBezTo>
                    <a:cubicBezTo>
                      <a:pt x="4" y="69"/>
                      <a:pt x="1" y="71"/>
                      <a:pt x="1" y="71"/>
                    </a:cubicBezTo>
                    <a:cubicBezTo>
                      <a:pt x="1" y="71"/>
                      <a:pt x="1" y="71"/>
                      <a:pt x="1" y="71"/>
                    </a:cubicBezTo>
                    <a:cubicBezTo>
                      <a:pt x="1" y="72"/>
                      <a:pt x="0" y="72"/>
                      <a:pt x="0" y="72"/>
                    </a:cubicBezTo>
                    <a:cubicBezTo>
                      <a:pt x="0" y="72"/>
                      <a:pt x="0" y="72"/>
                      <a:pt x="0" y="72"/>
                    </a:cubicBezTo>
                    <a:cubicBezTo>
                      <a:pt x="0" y="72"/>
                      <a:pt x="1" y="76"/>
                      <a:pt x="1" y="82"/>
                    </a:cubicBezTo>
                    <a:cubicBezTo>
                      <a:pt x="1" y="402"/>
                      <a:pt x="1" y="402"/>
                      <a:pt x="1" y="402"/>
                    </a:cubicBezTo>
                    <a:cubicBezTo>
                      <a:pt x="1" y="407"/>
                      <a:pt x="5" y="411"/>
                      <a:pt x="10" y="410"/>
                    </a:cubicBezTo>
                    <a:cubicBezTo>
                      <a:pt x="176" y="410"/>
                      <a:pt x="176" y="410"/>
                      <a:pt x="176" y="410"/>
                    </a:cubicBezTo>
                    <a:cubicBezTo>
                      <a:pt x="181" y="411"/>
                      <a:pt x="185" y="407"/>
                      <a:pt x="185" y="402"/>
                    </a:cubicBezTo>
                    <a:cubicBezTo>
                      <a:pt x="185" y="82"/>
                      <a:pt x="185" y="82"/>
                      <a:pt x="185" y="82"/>
                    </a:cubicBezTo>
                    <a:cubicBezTo>
                      <a:pt x="185" y="76"/>
                      <a:pt x="186" y="72"/>
                      <a:pt x="186" y="72"/>
                    </a:cubicBezTo>
                    <a:cubicBezTo>
                      <a:pt x="186" y="72"/>
                      <a:pt x="186" y="72"/>
                      <a:pt x="186" y="72"/>
                    </a:cubicBezTo>
                    <a:close/>
                    <a:moveTo>
                      <a:pt x="142" y="397"/>
                    </a:moveTo>
                    <a:cubicBezTo>
                      <a:pt x="132" y="397"/>
                      <a:pt x="123" y="389"/>
                      <a:pt x="123" y="378"/>
                    </a:cubicBezTo>
                    <a:cubicBezTo>
                      <a:pt x="123" y="367"/>
                      <a:pt x="132" y="359"/>
                      <a:pt x="142" y="359"/>
                    </a:cubicBezTo>
                    <a:cubicBezTo>
                      <a:pt x="153" y="359"/>
                      <a:pt x="162" y="367"/>
                      <a:pt x="162" y="378"/>
                    </a:cubicBezTo>
                    <a:cubicBezTo>
                      <a:pt x="162" y="389"/>
                      <a:pt x="153" y="397"/>
                      <a:pt x="142" y="397"/>
                    </a:cubicBezTo>
                    <a:close/>
                  </a:path>
                </a:pathLst>
              </a:custGeom>
              <a:solidFill>
                <a:schemeClr val="accent5">
                  <a:lumMod val="50000"/>
                </a:schemeClr>
              </a:solidFill>
              <a:ln w="9525">
                <a:noFill/>
                <a:round/>
              </a:ln>
            </p:spPr>
            <p:txBody>
              <a:bodyPr anchor="ctr"/>
              <a:lstStyle/>
              <a:p>
                <a:pPr algn="ctr"/>
                <a:endParaRPr>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endParaRPr>
              </a:p>
            </p:txBody>
          </p:sp>
          <p:sp>
            <p:nvSpPr>
              <p:cNvPr id="88" name="iS1ide-Freeform: Shape 83"/>
              <p:cNvSpPr/>
              <p:nvPr/>
            </p:nvSpPr>
            <p:spPr bwMode="auto">
              <a:xfrm>
                <a:off x="5704493" y="1680467"/>
                <a:ext cx="571075" cy="1269055"/>
              </a:xfrm>
              <a:custGeom>
                <a:avLst/>
                <a:gdLst/>
                <a:ahLst/>
                <a:cxnLst>
                  <a:cxn ang="0">
                    <a:pos x="186" y="72"/>
                  </a:cxn>
                  <a:cxn ang="0">
                    <a:pos x="185" y="72"/>
                  </a:cxn>
                  <a:cxn ang="0">
                    <a:pos x="185" y="71"/>
                  </a:cxn>
                  <a:cxn ang="0">
                    <a:pos x="177" y="65"/>
                  </a:cxn>
                  <a:cxn ang="0">
                    <a:pos x="147" y="41"/>
                  </a:cxn>
                  <a:cxn ang="0">
                    <a:pos x="132" y="29"/>
                  </a:cxn>
                  <a:cxn ang="0">
                    <a:pos x="101" y="3"/>
                  </a:cxn>
                  <a:cxn ang="0">
                    <a:pos x="85" y="3"/>
                  </a:cxn>
                  <a:cxn ang="0">
                    <a:pos x="54" y="29"/>
                  </a:cxn>
                  <a:cxn ang="0">
                    <a:pos x="39" y="41"/>
                  </a:cxn>
                  <a:cxn ang="0">
                    <a:pos x="9" y="65"/>
                  </a:cxn>
                  <a:cxn ang="0">
                    <a:pos x="1" y="71"/>
                  </a:cxn>
                  <a:cxn ang="0">
                    <a:pos x="1" y="72"/>
                  </a:cxn>
                  <a:cxn ang="0">
                    <a:pos x="0" y="72"/>
                  </a:cxn>
                  <a:cxn ang="0">
                    <a:pos x="0" y="72"/>
                  </a:cxn>
                  <a:cxn ang="0">
                    <a:pos x="1" y="82"/>
                  </a:cxn>
                  <a:cxn ang="0">
                    <a:pos x="1" y="402"/>
                  </a:cxn>
                  <a:cxn ang="0">
                    <a:pos x="10" y="412"/>
                  </a:cxn>
                  <a:cxn ang="0">
                    <a:pos x="176" y="412"/>
                  </a:cxn>
                  <a:cxn ang="0">
                    <a:pos x="185" y="402"/>
                  </a:cxn>
                  <a:cxn ang="0">
                    <a:pos x="185" y="82"/>
                  </a:cxn>
                  <a:cxn ang="0">
                    <a:pos x="186" y="72"/>
                  </a:cxn>
                  <a:cxn ang="0">
                    <a:pos x="186" y="72"/>
                  </a:cxn>
                  <a:cxn ang="0">
                    <a:pos x="142" y="398"/>
                  </a:cxn>
                  <a:cxn ang="0">
                    <a:pos x="123" y="378"/>
                  </a:cxn>
                  <a:cxn ang="0">
                    <a:pos x="142" y="359"/>
                  </a:cxn>
                  <a:cxn ang="0">
                    <a:pos x="162" y="378"/>
                  </a:cxn>
                  <a:cxn ang="0">
                    <a:pos x="142" y="398"/>
                  </a:cxn>
                </a:cxnLst>
                <a:rect l="0" t="0" r="r" b="b"/>
                <a:pathLst>
                  <a:path w="186" h="412">
                    <a:moveTo>
                      <a:pt x="186" y="72"/>
                    </a:moveTo>
                    <a:cubicBezTo>
                      <a:pt x="186" y="72"/>
                      <a:pt x="185" y="72"/>
                      <a:pt x="185" y="72"/>
                    </a:cubicBezTo>
                    <a:cubicBezTo>
                      <a:pt x="185" y="71"/>
                      <a:pt x="185" y="71"/>
                      <a:pt x="185" y="71"/>
                    </a:cubicBezTo>
                    <a:cubicBezTo>
                      <a:pt x="185" y="71"/>
                      <a:pt x="182" y="69"/>
                      <a:pt x="177" y="65"/>
                    </a:cubicBezTo>
                    <a:cubicBezTo>
                      <a:pt x="147" y="41"/>
                      <a:pt x="147" y="41"/>
                      <a:pt x="147" y="41"/>
                    </a:cubicBezTo>
                    <a:cubicBezTo>
                      <a:pt x="143" y="37"/>
                      <a:pt x="136" y="32"/>
                      <a:pt x="132" y="29"/>
                    </a:cubicBezTo>
                    <a:cubicBezTo>
                      <a:pt x="101" y="3"/>
                      <a:pt x="101" y="3"/>
                      <a:pt x="101" y="3"/>
                    </a:cubicBezTo>
                    <a:cubicBezTo>
                      <a:pt x="96" y="0"/>
                      <a:pt x="90" y="0"/>
                      <a:pt x="85" y="3"/>
                    </a:cubicBezTo>
                    <a:cubicBezTo>
                      <a:pt x="54" y="29"/>
                      <a:pt x="54" y="29"/>
                      <a:pt x="54" y="29"/>
                    </a:cubicBezTo>
                    <a:cubicBezTo>
                      <a:pt x="50" y="32"/>
                      <a:pt x="43" y="37"/>
                      <a:pt x="39" y="41"/>
                    </a:cubicBezTo>
                    <a:cubicBezTo>
                      <a:pt x="9" y="65"/>
                      <a:pt x="9" y="65"/>
                      <a:pt x="9" y="65"/>
                    </a:cubicBezTo>
                    <a:cubicBezTo>
                      <a:pt x="4" y="69"/>
                      <a:pt x="1" y="71"/>
                      <a:pt x="1" y="71"/>
                    </a:cubicBezTo>
                    <a:cubicBezTo>
                      <a:pt x="1" y="71"/>
                      <a:pt x="1" y="71"/>
                      <a:pt x="1" y="72"/>
                    </a:cubicBezTo>
                    <a:cubicBezTo>
                      <a:pt x="1" y="72"/>
                      <a:pt x="0" y="72"/>
                      <a:pt x="0" y="72"/>
                    </a:cubicBezTo>
                    <a:cubicBezTo>
                      <a:pt x="0" y="72"/>
                      <a:pt x="0" y="72"/>
                      <a:pt x="0" y="72"/>
                    </a:cubicBezTo>
                    <a:cubicBezTo>
                      <a:pt x="0" y="72"/>
                      <a:pt x="1" y="77"/>
                      <a:pt x="1" y="82"/>
                    </a:cubicBezTo>
                    <a:cubicBezTo>
                      <a:pt x="1" y="402"/>
                      <a:pt x="1" y="402"/>
                      <a:pt x="1" y="402"/>
                    </a:cubicBezTo>
                    <a:cubicBezTo>
                      <a:pt x="1" y="407"/>
                      <a:pt x="5" y="412"/>
                      <a:pt x="10" y="412"/>
                    </a:cubicBezTo>
                    <a:cubicBezTo>
                      <a:pt x="176" y="412"/>
                      <a:pt x="176" y="412"/>
                      <a:pt x="176" y="412"/>
                    </a:cubicBezTo>
                    <a:cubicBezTo>
                      <a:pt x="181" y="412"/>
                      <a:pt x="185" y="407"/>
                      <a:pt x="185" y="402"/>
                    </a:cubicBezTo>
                    <a:cubicBezTo>
                      <a:pt x="185" y="82"/>
                      <a:pt x="185" y="82"/>
                      <a:pt x="185" y="82"/>
                    </a:cubicBezTo>
                    <a:cubicBezTo>
                      <a:pt x="185" y="77"/>
                      <a:pt x="186" y="72"/>
                      <a:pt x="186" y="72"/>
                    </a:cubicBezTo>
                    <a:cubicBezTo>
                      <a:pt x="186" y="72"/>
                      <a:pt x="186" y="72"/>
                      <a:pt x="186" y="72"/>
                    </a:cubicBezTo>
                    <a:close/>
                    <a:moveTo>
                      <a:pt x="142" y="398"/>
                    </a:moveTo>
                    <a:cubicBezTo>
                      <a:pt x="132" y="398"/>
                      <a:pt x="123" y="389"/>
                      <a:pt x="123" y="378"/>
                    </a:cubicBezTo>
                    <a:cubicBezTo>
                      <a:pt x="123" y="367"/>
                      <a:pt x="132" y="359"/>
                      <a:pt x="142" y="359"/>
                    </a:cubicBezTo>
                    <a:cubicBezTo>
                      <a:pt x="153" y="359"/>
                      <a:pt x="162" y="367"/>
                      <a:pt x="162" y="378"/>
                    </a:cubicBezTo>
                    <a:cubicBezTo>
                      <a:pt x="162" y="389"/>
                      <a:pt x="153" y="398"/>
                      <a:pt x="142" y="398"/>
                    </a:cubicBezTo>
                    <a:close/>
                  </a:path>
                </a:pathLst>
              </a:custGeom>
              <a:solidFill>
                <a:srgbClr val="869691"/>
              </a:solidFill>
              <a:ln w="9525">
                <a:noFill/>
                <a:round/>
              </a:ln>
            </p:spPr>
            <p:txBody>
              <a:bodyPr anchor="ctr"/>
              <a:lstStyle/>
              <a:p>
                <a:pPr algn="ctr"/>
                <a:endParaRPr>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endParaRPr>
              </a:p>
            </p:txBody>
          </p:sp>
        </p:grpSp>
        <p:grpSp>
          <p:nvGrpSpPr>
            <p:cNvPr id="25" name="Group 84"/>
            <p:cNvGrpSpPr/>
            <p:nvPr/>
          </p:nvGrpSpPr>
          <p:grpSpPr>
            <a:xfrm>
              <a:off x="7144205" y="3721684"/>
              <a:ext cx="1325352" cy="1000110"/>
              <a:chOff x="4943060" y="2866758"/>
              <a:chExt cx="1216639" cy="1026280"/>
            </a:xfrm>
          </p:grpSpPr>
          <p:sp>
            <p:nvSpPr>
              <p:cNvPr id="80" name="iS1ide-Freeform: Shape 85"/>
              <p:cNvSpPr/>
              <p:nvPr/>
            </p:nvSpPr>
            <p:spPr bwMode="auto">
              <a:xfrm>
                <a:off x="5762429" y="3120569"/>
                <a:ext cx="52418" cy="60694"/>
              </a:xfrm>
              <a:custGeom>
                <a:avLst/>
                <a:gdLst/>
                <a:ahLst/>
                <a:cxnLst>
                  <a:cxn ang="0">
                    <a:pos x="0" y="3"/>
                  </a:cxn>
                  <a:cxn ang="0">
                    <a:pos x="13" y="6"/>
                  </a:cxn>
                  <a:cxn ang="0">
                    <a:pos x="13" y="6"/>
                  </a:cxn>
                  <a:cxn ang="0">
                    <a:pos x="14" y="20"/>
                  </a:cxn>
                  <a:cxn ang="0">
                    <a:pos x="14" y="20"/>
                  </a:cxn>
                  <a:cxn ang="0">
                    <a:pos x="12" y="19"/>
                  </a:cxn>
                  <a:cxn ang="0">
                    <a:pos x="12" y="7"/>
                  </a:cxn>
                  <a:cxn ang="0">
                    <a:pos x="12" y="7"/>
                  </a:cxn>
                  <a:cxn ang="0">
                    <a:pos x="1" y="5"/>
                  </a:cxn>
                  <a:cxn ang="0">
                    <a:pos x="1" y="5"/>
                  </a:cxn>
                  <a:cxn ang="0">
                    <a:pos x="1" y="5"/>
                  </a:cxn>
                  <a:cxn ang="0">
                    <a:pos x="0" y="3"/>
                  </a:cxn>
                </a:cxnLst>
                <a:rect l="0" t="0" r="r" b="b"/>
                <a:pathLst>
                  <a:path w="17" h="20">
                    <a:moveTo>
                      <a:pt x="0" y="3"/>
                    </a:moveTo>
                    <a:cubicBezTo>
                      <a:pt x="4" y="0"/>
                      <a:pt x="10" y="2"/>
                      <a:pt x="13" y="6"/>
                    </a:cubicBezTo>
                    <a:cubicBezTo>
                      <a:pt x="13" y="6"/>
                      <a:pt x="13" y="6"/>
                      <a:pt x="13" y="6"/>
                    </a:cubicBezTo>
                    <a:cubicBezTo>
                      <a:pt x="16" y="9"/>
                      <a:pt x="17" y="14"/>
                      <a:pt x="14" y="20"/>
                    </a:cubicBezTo>
                    <a:cubicBezTo>
                      <a:pt x="14" y="20"/>
                      <a:pt x="14" y="20"/>
                      <a:pt x="14" y="20"/>
                    </a:cubicBezTo>
                    <a:cubicBezTo>
                      <a:pt x="12" y="19"/>
                      <a:pt x="12" y="19"/>
                      <a:pt x="12" y="19"/>
                    </a:cubicBezTo>
                    <a:cubicBezTo>
                      <a:pt x="15" y="13"/>
                      <a:pt x="14" y="10"/>
                      <a:pt x="12" y="7"/>
                    </a:cubicBezTo>
                    <a:cubicBezTo>
                      <a:pt x="12" y="7"/>
                      <a:pt x="12" y="7"/>
                      <a:pt x="12" y="7"/>
                    </a:cubicBezTo>
                    <a:cubicBezTo>
                      <a:pt x="9" y="4"/>
                      <a:pt x="4" y="3"/>
                      <a:pt x="1" y="5"/>
                    </a:cubicBezTo>
                    <a:cubicBezTo>
                      <a:pt x="1" y="5"/>
                      <a:pt x="1" y="5"/>
                      <a:pt x="1" y="5"/>
                    </a:cubicBezTo>
                    <a:cubicBezTo>
                      <a:pt x="1" y="5"/>
                      <a:pt x="1" y="5"/>
                      <a:pt x="1" y="5"/>
                    </a:cubicBezTo>
                    <a:cubicBezTo>
                      <a:pt x="0" y="3"/>
                      <a:pt x="0" y="3"/>
                      <a:pt x="0" y="3"/>
                    </a:cubicBezTo>
                    <a:close/>
                  </a:path>
                </a:pathLst>
              </a:custGeom>
              <a:solidFill>
                <a:srgbClr val="010101"/>
              </a:solidFill>
              <a:ln w="9525">
                <a:noFill/>
                <a:round/>
              </a:ln>
            </p:spPr>
            <p:txBody>
              <a:bodyPr anchor="ctr"/>
              <a:lstStyle/>
              <a:p>
                <a:pPr algn="ctr"/>
                <a:endParaRPr>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endParaRPr>
              </a:p>
            </p:txBody>
          </p:sp>
          <p:sp>
            <p:nvSpPr>
              <p:cNvPr id="81" name="iS1ide-Freeform: Shape 86"/>
              <p:cNvSpPr/>
              <p:nvPr/>
            </p:nvSpPr>
            <p:spPr bwMode="auto">
              <a:xfrm>
                <a:off x="4943060" y="3035046"/>
                <a:ext cx="957310" cy="857992"/>
              </a:xfrm>
              <a:custGeom>
                <a:avLst/>
                <a:gdLst/>
                <a:ahLst/>
                <a:cxnLst>
                  <a:cxn ang="0">
                    <a:pos x="226" y="7"/>
                  </a:cxn>
                  <a:cxn ang="0">
                    <a:pos x="10" y="176"/>
                  </a:cxn>
                  <a:cxn ang="0">
                    <a:pos x="7" y="204"/>
                  </a:cxn>
                  <a:cxn ang="0">
                    <a:pos x="57" y="268"/>
                  </a:cxn>
                  <a:cxn ang="0">
                    <a:pos x="85" y="271"/>
                  </a:cxn>
                  <a:cxn ang="0">
                    <a:pos x="301" y="102"/>
                  </a:cxn>
                  <a:cxn ang="0">
                    <a:pos x="304" y="74"/>
                  </a:cxn>
                  <a:cxn ang="0">
                    <a:pos x="254" y="10"/>
                  </a:cxn>
                  <a:cxn ang="0">
                    <a:pos x="226" y="7"/>
                  </a:cxn>
                  <a:cxn ang="0">
                    <a:pos x="268" y="74"/>
                  </a:cxn>
                  <a:cxn ang="0">
                    <a:pos x="242" y="71"/>
                  </a:cxn>
                  <a:cxn ang="0">
                    <a:pos x="245" y="46"/>
                  </a:cxn>
                  <a:cxn ang="0">
                    <a:pos x="271" y="49"/>
                  </a:cxn>
                  <a:cxn ang="0">
                    <a:pos x="268" y="74"/>
                  </a:cxn>
                </a:cxnLst>
                <a:rect l="0" t="0" r="r" b="b"/>
                <a:pathLst>
                  <a:path w="311" h="278">
                    <a:moveTo>
                      <a:pt x="226" y="7"/>
                    </a:moveTo>
                    <a:cubicBezTo>
                      <a:pt x="10" y="176"/>
                      <a:pt x="10" y="176"/>
                      <a:pt x="10" y="176"/>
                    </a:cubicBezTo>
                    <a:cubicBezTo>
                      <a:pt x="2" y="183"/>
                      <a:pt x="0" y="195"/>
                      <a:pt x="7" y="204"/>
                    </a:cubicBezTo>
                    <a:cubicBezTo>
                      <a:pt x="57" y="268"/>
                      <a:pt x="57" y="268"/>
                      <a:pt x="57" y="268"/>
                    </a:cubicBezTo>
                    <a:cubicBezTo>
                      <a:pt x="64" y="277"/>
                      <a:pt x="77" y="278"/>
                      <a:pt x="85" y="271"/>
                    </a:cubicBezTo>
                    <a:cubicBezTo>
                      <a:pt x="301" y="102"/>
                      <a:pt x="301" y="102"/>
                      <a:pt x="301" y="102"/>
                    </a:cubicBezTo>
                    <a:cubicBezTo>
                      <a:pt x="310" y="95"/>
                      <a:pt x="311" y="83"/>
                      <a:pt x="304" y="74"/>
                    </a:cubicBezTo>
                    <a:cubicBezTo>
                      <a:pt x="254" y="10"/>
                      <a:pt x="254" y="10"/>
                      <a:pt x="254" y="10"/>
                    </a:cubicBezTo>
                    <a:cubicBezTo>
                      <a:pt x="247" y="1"/>
                      <a:pt x="235" y="0"/>
                      <a:pt x="226" y="7"/>
                    </a:cubicBezTo>
                    <a:close/>
                    <a:moveTo>
                      <a:pt x="268" y="74"/>
                    </a:moveTo>
                    <a:cubicBezTo>
                      <a:pt x="260" y="80"/>
                      <a:pt x="249" y="79"/>
                      <a:pt x="242" y="71"/>
                    </a:cubicBezTo>
                    <a:cubicBezTo>
                      <a:pt x="236" y="63"/>
                      <a:pt x="238" y="52"/>
                      <a:pt x="245" y="46"/>
                    </a:cubicBezTo>
                    <a:cubicBezTo>
                      <a:pt x="253" y="40"/>
                      <a:pt x="265" y="41"/>
                      <a:pt x="271" y="49"/>
                    </a:cubicBezTo>
                    <a:cubicBezTo>
                      <a:pt x="277" y="57"/>
                      <a:pt x="275" y="68"/>
                      <a:pt x="268" y="74"/>
                    </a:cubicBezTo>
                    <a:close/>
                  </a:path>
                </a:pathLst>
              </a:custGeom>
              <a:solidFill>
                <a:srgbClr val="869691"/>
              </a:solidFill>
              <a:ln w="9525">
                <a:noFill/>
                <a:round/>
              </a:ln>
            </p:spPr>
            <p:txBody>
              <a:bodyPr anchor="ctr"/>
              <a:lstStyle/>
              <a:p>
                <a:pPr algn="ctr"/>
                <a:endParaRPr>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endParaRPr>
              </a:p>
            </p:txBody>
          </p:sp>
          <p:sp>
            <p:nvSpPr>
              <p:cNvPr id="82" name="iS1ide-Freeform: Shape 87"/>
              <p:cNvSpPr/>
              <p:nvPr/>
            </p:nvSpPr>
            <p:spPr bwMode="auto">
              <a:xfrm>
                <a:off x="5685182" y="3172987"/>
                <a:ext cx="96559" cy="93800"/>
              </a:xfrm>
              <a:custGeom>
                <a:avLst/>
                <a:gdLst/>
                <a:ahLst/>
                <a:cxnLst>
                  <a:cxn ang="0">
                    <a:pos x="7" y="5"/>
                  </a:cxn>
                  <a:cxn ang="0">
                    <a:pos x="5" y="24"/>
                  </a:cxn>
                  <a:cxn ang="0">
                    <a:pos x="24" y="27"/>
                  </a:cxn>
                  <a:cxn ang="0">
                    <a:pos x="26" y="7"/>
                  </a:cxn>
                  <a:cxn ang="0">
                    <a:pos x="7" y="5"/>
                  </a:cxn>
                  <a:cxn ang="0">
                    <a:pos x="22" y="24"/>
                  </a:cxn>
                  <a:cxn ang="0">
                    <a:pos x="7" y="22"/>
                  </a:cxn>
                  <a:cxn ang="0">
                    <a:pos x="9" y="8"/>
                  </a:cxn>
                  <a:cxn ang="0">
                    <a:pos x="24" y="9"/>
                  </a:cxn>
                  <a:cxn ang="0">
                    <a:pos x="22" y="24"/>
                  </a:cxn>
                </a:cxnLst>
                <a:rect l="0" t="0" r="r" b="b"/>
                <a:pathLst>
                  <a:path w="31" h="31">
                    <a:moveTo>
                      <a:pt x="7" y="5"/>
                    </a:moveTo>
                    <a:cubicBezTo>
                      <a:pt x="1" y="10"/>
                      <a:pt x="0" y="18"/>
                      <a:pt x="5" y="24"/>
                    </a:cubicBezTo>
                    <a:cubicBezTo>
                      <a:pt x="9" y="30"/>
                      <a:pt x="18" y="31"/>
                      <a:pt x="24" y="27"/>
                    </a:cubicBezTo>
                    <a:cubicBezTo>
                      <a:pt x="30" y="22"/>
                      <a:pt x="31" y="13"/>
                      <a:pt x="26" y="7"/>
                    </a:cubicBezTo>
                    <a:cubicBezTo>
                      <a:pt x="22" y="1"/>
                      <a:pt x="13" y="0"/>
                      <a:pt x="7" y="5"/>
                    </a:cubicBezTo>
                    <a:close/>
                    <a:moveTo>
                      <a:pt x="22" y="24"/>
                    </a:moveTo>
                    <a:cubicBezTo>
                      <a:pt x="17" y="28"/>
                      <a:pt x="11" y="27"/>
                      <a:pt x="7" y="22"/>
                    </a:cubicBezTo>
                    <a:cubicBezTo>
                      <a:pt x="4" y="18"/>
                      <a:pt x="4" y="11"/>
                      <a:pt x="9" y="8"/>
                    </a:cubicBezTo>
                    <a:cubicBezTo>
                      <a:pt x="14" y="4"/>
                      <a:pt x="20" y="5"/>
                      <a:pt x="24" y="9"/>
                    </a:cubicBezTo>
                    <a:cubicBezTo>
                      <a:pt x="27" y="14"/>
                      <a:pt x="27" y="20"/>
                      <a:pt x="22" y="24"/>
                    </a:cubicBezTo>
                    <a:close/>
                  </a:path>
                </a:pathLst>
              </a:custGeom>
              <a:solidFill>
                <a:schemeClr val="bg1">
                  <a:lumMod val="50000"/>
                </a:schemeClr>
              </a:solidFill>
              <a:ln w="9525">
                <a:noFill/>
                <a:round/>
              </a:ln>
            </p:spPr>
            <p:txBody>
              <a:bodyPr anchor="ctr"/>
              <a:lstStyle/>
              <a:p>
                <a:pPr algn="ctr"/>
                <a:endParaRPr>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endParaRPr>
              </a:p>
            </p:txBody>
          </p:sp>
          <p:sp>
            <p:nvSpPr>
              <p:cNvPr id="83" name="iS1ide-Freeform: Shape 88"/>
              <p:cNvSpPr/>
              <p:nvPr/>
            </p:nvSpPr>
            <p:spPr bwMode="auto">
              <a:xfrm>
                <a:off x="5668629" y="3159192"/>
                <a:ext cx="126905" cy="124148"/>
              </a:xfrm>
              <a:custGeom>
                <a:avLst/>
                <a:gdLst/>
                <a:ahLst/>
                <a:cxnLst>
                  <a:cxn ang="0">
                    <a:pos x="9" y="6"/>
                  </a:cxn>
                  <a:cxn ang="0">
                    <a:pos x="6" y="31"/>
                  </a:cxn>
                  <a:cxn ang="0">
                    <a:pos x="32" y="34"/>
                  </a:cxn>
                  <a:cxn ang="0">
                    <a:pos x="35" y="9"/>
                  </a:cxn>
                  <a:cxn ang="0">
                    <a:pos x="9" y="6"/>
                  </a:cxn>
                  <a:cxn ang="0">
                    <a:pos x="29" y="31"/>
                  </a:cxn>
                  <a:cxn ang="0">
                    <a:pos x="10" y="28"/>
                  </a:cxn>
                  <a:cxn ang="0">
                    <a:pos x="12" y="9"/>
                  </a:cxn>
                  <a:cxn ang="0">
                    <a:pos x="31" y="11"/>
                  </a:cxn>
                  <a:cxn ang="0">
                    <a:pos x="29" y="31"/>
                  </a:cxn>
                </a:cxnLst>
                <a:rect l="0" t="0" r="r" b="b"/>
                <a:pathLst>
                  <a:path w="41" h="40">
                    <a:moveTo>
                      <a:pt x="9" y="6"/>
                    </a:moveTo>
                    <a:cubicBezTo>
                      <a:pt x="2" y="12"/>
                      <a:pt x="0" y="23"/>
                      <a:pt x="6" y="31"/>
                    </a:cubicBezTo>
                    <a:cubicBezTo>
                      <a:pt x="13" y="39"/>
                      <a:pt x="24" y="40"/>
                      <a:pt x="32" y="34"/>
                    </a:cubicBezTo>
                    <a:cubicBezTo>
                      <a:pt x="39" y="28"/>
                      <a:pt x="41" y="17"/>
                      <a:pt x="35" y="9"/>
                    </a:cubicBezTo>
                    <a:cubicBezTo>
                      <a:pt x="29" y="1"/>
                      <a:pt x="17" y="0"/>
                      <a:pt x="9" y="6"/>
                    </a:cubicBezTo>
                    <a:close/>
                    <a:moveTo>
                      <a:pt x="29" y="31"/>
                    </a:moveTo>
                    <a:cubicBezTo>
                      <a:pt x="23" y="35"/>
                      <a:pt x="14" y="34"/>
                      <a:pt x="10" y="28"/>
                    </a:cubicBezTo>
                    <a:cubicBezTo>
                      <a:pt x="5" y="22"/>
                      <a:pt x="6" y="14"/>
                      <a:pt x="12" y="9"/>
                    </a:cubicBezTo>
                    <a:cubicBezTo>
                      <a:pt x="18" y="4"/>
                      <a:pt x="27" y="5"/>
                      <a:pt x="31" y="11"/>
                    </a:cubicBezTo>
                    <a:cubicBezTo>
                      <a:pt x="36" y="17"/>
                      <a:pt x="35" y="26"/>
                      <a:pt x="29" y="31"/>
                    </a:cubicBezTo>
                    <a:close/>
                  </a:path>
                </a:pathLst>
              </a:custGeom>
              <a:solidFill>
                <a:schemeClr val="accent5">
                  <a:lumMod val="50000"/>
                </a:schemeClr>
              </a:solidFill>
              <a:ln w="9525">
                <a:noFill/>
                <a:round/>
              </a:ln>
            </p:spPr>
            <p:txBody>
              <a:bodyPr anchor="ctr"/>
              <a:lstStyle/>
              <a:p>
                <a:pPr algn="ctr"/>
                <a:endParaRPr>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endParaRPr>
              </a:p>
            </p:txBody>
          </p:sp>
          <p:sp>
            <p:nvSpPr>
              <p:cNvPr id="84" name="iS1ide-Freeform: Shape 89"/>
              <p:cNvSpPr/>
              <p:nvPr/>
            </p:nvSpPr>
            <p:spPr bwMode="auto">
              <a:xfrm>
                <a:off x="5754152" y="2866758"/>
                <a:ext cx="405547" cy="361406"/>
              </a:xfrm>
              <a:custGeom>
                <a:avLst/>
                <a:gdLst/>
                <a:ahLst/>
                <a:cxnLst>
                  <a:cxn ang="0">
                    <a:pos x="2" y="105"/>
                  </a:cxn>
                  <a:cxn ang="0">
                    <a:pos x="2" y="105"/>
                  </a:cxn>
                  <a:cxn ang="0">
                    <a:pos x="15" y="91"/>
                  </a:cxn>
                  <a:cxn ang="0">
                    <a:pos x="15" y="91"/>
                  </a:cxn>
                  <a:cxn ang="0">
                    <a:pos x="106" y="33"/>
                  </a:cxn>
                  <a:cxn ang="0">
                    <a:pos x="106" y="33"/>
                  </a:cxn>
                  <a:cxn ang="0">
                    <a:pos x="128" y="0"/>
                  </a:cxn>
                  <a:cxn ang="0">
                    <a:pos x="128" y="0"/>
                  </a:cxn>
                  <a:cxn ang="0">
                    <a:pos x="130" y="0"/>
                  </a:cxn>
                  <a:cxn ang="0">
                    <a:pos x="108" y="34"/>
                  </a:cxn>
                  <a:cxn ang="0">
                    <a:pos x="108" y="34"/>
                  </a:cxn>
                  <a:cxn ang="0">
                    <a:pos x="16" y="93"/>
                  </a:cxn>
                  <a:cxn ang="0">
                    <a:pos x="16" y="93"/>
                  </a:cxn>
                  <a:cxn ang="0">
                    <a:pos x="4" y="106"/>
                  </a:cxn>
                  <a:cxn ang="0">
                    <a:pos x="4" y="106"/>
                  </a:cxn>
                  <a:cxn ang="0">
                    <a:pos x="4" y="114"/>
                  </a:cxn>
                  <a:cxn ang="0">
                    <a:pos x="4" y="117"/>
                  </a:cxn>
                  <a:cxn ang="0">
                    <a:pos x="2" y="105"/>
                  </a:cxn>
                </a:cxnLst>
                <a:rect l="0" t="0" r="r" b="b"/>
                <a:pathLst>
                  <a:path w="132" h="117">
                    <a:moveTo>
                      <a:pt x="2" y="105"/>
                    </a:moveTo>
                    <a:cubicBezTo>
                      <a:pt x="2" y="105"/>
                      <a:pt x="2" y="105"/>
                      <a:pt x="2" y="105"/>
                    </a:cubicBezTo>
                    <a:cubicBezTo>
                      <a:pt x="4" y="101"/>
                      <a:pt x="9" y="96"/>
                      <a:pt x="15" y="91"/>
                    </a:cubicBezTo>
                    <a:cubicBezTo>
                      <a:pt x="15" y="91"/>
                      <a:pt x="15" y="91"/>
                      <a:pt x="15" y="91"/>
                    </a:cubicBezTo>
                    <a:cubicBezTo>
                      <a:pt x="37" y="74"/>
                      <a:pt x="80" y="53"/>
                      <a:pt x="106" y="33"/>
                    </a:cubicBezTo>
                    <a:cubicBezTo>
                      <a:pt x="106" y="33"/>
                      <a:pt x="106" y="33"/>
                      <a:pt x="106" y="33"/>
                    </a:cubicBezTo>
                    <a:cubicBezTo>
                      <a:pt x="121" y="22"/>
                      <a:pt x="130" y="10"/>
                      <a:pt x="128" y="0"/>
                    </a:cubicBezTo>
                    <a:cubicBezTo>
                      <a:pt x="128" y="0"/>
                      <a:pt x="128" y="0"/>
                      <a:pt x="128" y="0"/>
                    </a:cubicBezTo>
                    <a:cubicBezTo>
                      <a:pt x="130" y="0"/>
                      <a:pt x="130" y="0"/>
                      <a:pt x="130" y="0"/>
                    </a:cubicBezTo>
                    <a:cubicBezTo>
                      <a:pt x="132" y="12"/>
                      <a:pt x="122" y="23"/>
                      <a:pt x="108" y="34"/>
                    </a:cubicBezTo>
                    <a:cubicBezTo>
                      <a:pt x="108" y="34"/>
                      <a:pt x="108" y="34"/>
                      <a:pt x="108" y="34"/>
                    </a:cubicBezTo>
                    <a:cubicBezTo>
                      <a:pt x="81" y="55"/>
                      <a:pt x="38" y="75"/>
                      <a:pt x="16" y="93"/>
                    </a:cubicBezTo>
                    <a:cubicBezTo>
                      <a:pt x="16" y="93"/>
                      <a:pt x="16" y="93"/>
                      <a:pt x="16" y="93"/>
                    </a:cubicBezTo>
                    <a:cubicBezTo>
                      <a:pt x="10" y="97"/>
                      <a:pt x="6" y="102"/>
                      <a:pt x="4" y="106"/>
                    </a:cubicBezTo>
                    <a:cubicBezTo>
                      <a:pt x="4" y="106"/>
                      <a:pt x="4" y="106"/>
                      <a:pt x="4" y="106"/>
                    </a:cubicBezTo>
                    <a:cubicBezTo>
                      <a:pt x="2" y="110"/>
                      <a:pt x="3" y="111"/>
                      <a:pt x="4" y="114"/>
                    </a:cubicBezTo>
                    <a:cubicBezTo>
                      <a:pt x="4" y="117"/>
                      <a:pt x="4" y="117"/>
                      <a:pt x="4" y="117"/>
                    </a:cubicBezTo>
                    <a:cubicBezTo>
                      <a:pt x="4" y="117"/>
                      <a:pt x="0" y="110"/>
                      <a:pt x="2" y="105"/>
                    </a:cubicBezTo>
                    <a:close/>
                  </a:path>
                </a:pathLst>
              </a:custGeom>
              <a:solidFill>
                <a:srgbClr val="010101"/>
              </a:solidFill>
              <a:ln w="9525">
                <a:noFill/>
                <a:round/>
              </a:ln>
            </p:spPr>
            <p:txBody>
              <a:bodyPr anchor="ctr"/>
              <a:lstStyle/>
              <a:p>
                <a:pPr algn="ctr"/>
                <a:endParaRPr>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endParaRPr>
              </a:p>
            </p:txBody>
          </p:sp>
          <p:sp>
            <p:nvSpPr>
              <p:cNvPr id="85" name="iS1ide-Freeform: Shape 90"/>
              <p:cNvSpPr/>
              <p:nvPr/>
            </p:nvSpPr>
            <p:spPr bwMode="auto">
              <a:xfrm>
                <a:off x="5748634" y="3128846"/>
                <a:ext cx="35865" cy="35865"/>
              </a:xfrm>
              <a:custGeom>
                <a:avLst/>
                <a:gdLst/>
                <a:ahLst/>
                <a:cxnLst>
                  <a:cxn ang="0">
                    <a:pos x="0" y="11"/>
                  </a:cxn>
                  <a:cxn ang="0">
                    <a:pos x="2" y="12"/>
                  </a:cxn>
                  <a:cxn ang="0">
                    <a:pos x="11" y="1"/>
                  </a:cxn>
                  <a:cxn ang="0">
                    <a:pos x="10" y="0"/>
                  </a:cxn>
                  <a:cxn ang="0">
                    <a:pos x="2" y="9"/>
                  </a:cxn>
                  <a:cxn ang="0">
                    <a:pos x="0" y="11"/>
                  </a:cxn>
                </a:cxnLst>
                <a:rect l="0" t="0" r="r" b="b"/>
                <a:pathLst>
                  <a:path w="11" h="12">
                    <a:moveTo>
                      <a:pt x="0" y="11"/>
                    </a:moveTo>
                    <a:cubicBezTo>
                      <a:pt x="1" y="11"/>
                      <a:pt x="2" y="12"/>
                      <a:pt x="2" y="12"/>
                    </a:cubicBezTo>
                    <a:cubicBezTo>
                      <a:pt x="4" y="9"/>
                      <a:pt x="8" y="5"/>
                      <a:pt x="11" y="1"/>
                    </a:cubicBezTo>
                    <a:cubicBezTo>
                      <a:pt x="10" y="0"/>
                      <a:pt x="10" y="0"/>
                      <a:pt x="10" y="0"/>
                    </a:cubicBezTo>
                    <a:cubicBezTo>
                      <a:pt x="7" y="3"/>
                      <a:pt x="4" y="6"/>
                      <a:pt x="2" y="9"/>
                    </a:cubicBezTo>
                    <a:cubicBezTo>
                      <a:pt x="1" y="10"/>
                      <a:pt x="1" y="10"/>
                      <a:pt x="0" y="11"/>
                    </a:cubicBezTo>
                    <a:close/>
                  </a:path>
                </a:pathLst>
              </a:custGeom>
              <a:solidFill>
                <a:srgbClr val="010101"/>
              </a:solidFill>
              <a:ln w="9525">
                <a:noFill/>
                <a:round/>
              </a:ln>
            </p:spPr>
            <p:txBody>
              <a:bodyPr anchor="ctr"/>
              <a:lstStyle/>
              <a:p>
                <a:pPr algn="ctr"/>
                <a:endParaRPr>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endParaRPr>
              </a:p>
            </p:txBody>
          </p:sp>
          <p:sp>
            <p:nvSpPr>
              <p:cNvPr id="86" name="iS1ide-Freeform: Shape 91"/>
              <p:cNvSpPr/>
              <p:nvPr/>
            </p:nvSpPr>
            <p:spPr bwMode="auto">
              <a:xfrm>
                <a:off x="5737599" y="3161952"/>
                <a:ext cx="19313" cy="38623"/>
              </a:xfrm>
              <a:custGeom>
                <a:avLst/>
                <a:gdLst/>
                <a:ahLst/>
                <a:cxnLst>
                  <a:cxn ang="0">
                    <a:pos x="0" y="6"/>
                  </a:cxn>
                  <a:cxn ang="0">
                    <a:pos x="4" y="10"/>
                  </a:cxn>
                  <a:cxn ang="0">
                    <a:pos x="3" y="9"/>
                  </a:cxn>
                  <a:cxn ang="0">
                    <a:pos x="2" y="7"/>
                  </a:cxn>
                  <a:cxn ang="0">
                    <a:pos x="6" y="1"/>
                  </a:cxn>
                  <a:cxn ang="0">
                    <a:pos x="4" y="0"/>
                  </a:cxn>
                  <a:cxn ang="0">
                    <a:pos x="0" y="6"/>
                  </a:cxn>
                </a:cxnLst>
                <a:rect l="0" t="0" r="r" b="b"/>
                <a:pathLst>
                  <a:path w="6" h="12">
                    <a:moveTo>
                      <a:pt x="0" y="6"/>
                    </a:moveTo>
                    <a:cubicBezTo>
                      <a:pt x="0" y="9"/>
                      <a:pt x="0" y="12"/>
                      <a:pt x="4" y="10"/>
                    </a:cubicBezTo>
                    <a:cubicBezTo>
                      <a:pt x="3" y="9"/>
                      <a:pt x="3" y="9"/>
                      <a:pt x="3" y="9"/>
                    </a:cubicBezTo>
                    <a:cubicBezTo>
                      <a:pt x="3" y="9"/>
                      <a:pt x="1" y="9"/>
                      <a:pt x="2" y="7"/>
                    </a:cubicBezTo>
                    <a:cubicBezTo>
                      <a:pt x="3" y="5"/>
                      <a:pt x="4" y="3"/>
                      <a:pt x="6" y="1"/>
                    </a:cubicBezTo>
                    <a:cubicBezTo>
                      <a:pt x="6" y="1"/>
                      <a:pt x="5" y="0"/>
                      <a:pt x="4" y="0"/>
                    </a:cubicBezTo>
                    <a:cubicBezTo>
                      <a:pt x="2" y="2"/>
                      <a:pt x="1" y="5"/>
                      <a:pt x="0" y="6"/>
                    </a:cubicBezTo>
                    <a:close/>
                  </a:path>
                </a:pathLst>
              </a:custGeom>
              <a:solidFill>
                <a:srgbClr val="010101"/>
              </a:solidFill>
              <a:ln w="9525">
                <a:noFill/>
                <a:round/>
              </a:ln>
            </p:spPr>
            <p:txBody>
              <a:bodyPr anchor="ctr"/>
              <a:lstStyle/>
              <a:p>
                <a:pPr algn="ctr"/>
                <a:endParaRPr>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endParaRPr>
              </a:p>
            </p:txBody>
          </p:sp>
        </p:grpSp>
        <p:sp>
          <p:nvSpPr>
            <p:cNvPr id="36" name="iS1ide-TextBox 138"/>
            <p:cNvSpPr txBox="1"/>
            <p:nvPr/>
          </p:nvSpPr>
          <p:spPr>
            <a:xfrm rot="19338731">
              <a:off x="7277822" y="4255151"/>
              <a:ext cx="673239" cy="172868"/>
            </a:xfrm>
            <a:prstGeom prst="rect">
              <a:avLst/>
            </a:prstGeom>
            <a:noFill/>
          </p:spPr>
          <p:txBody>
            <a:bodyPr wrap="none">
              <a:normAutofit fontScale="62500" lnSpcReduction="20000"/>
            </a:bodyPr>
            <a:lstStyle/>
            <a:p>
              <a:r>
                <a:rPr lang="zh-CN" altLang="en-US" sz="1000" b="1">
                  <a:solidFill>
                    <a:schemeClr val="bg1"/>
                  </a:solidFill>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rPr>
                <a:t>标题文本预设</a:t>
              </a:r>
              <a:endParaRPr lang="zh-CN" altLang="en-US" sz="1000" b="1">
                <a:solidFill>
                  <a:schemeClr val="bg1"/>
                </a:solidFill>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endParaRPr>
            </a:p>
          </p:txBody>
        </p:sp>
        <p:sp>
          <p:nvSpPr>
            <p:cNvPr id="42" name="iS1ide-TextBox 144"/>
            <p:cNvSpPr txBox="1"/>
            <p:nvPr/>
          </p:nvSpPr>
          <p:spPr>
            <a:xfrm>
              <a:off x="8056609" y="3003721"/>
              <a:ext cx="456238" cy="371284"/>
            </a:xfrm>
            <a:prstGeom prst="rect">
              <a:avLst/>
            </a:prstGeom>
            <a:noFill/>
            <a:ln>
              <a:noFill/>
            </a:ln>
          </p:spPr>
          <p:txBody>
            <a:bodyPr wrap="none" anchor="ctr" anchorCtr="1">
              <a:normAutofit/>
            </a:bodyPr>
            <a:lstStyle/>
            <a:p>
              <a:pPr algn="ctr"/>
              <a:r>
                <a:rPr lang="en-US" sz="1400" b="1">
                  <a:solidFill>
                    <a:schemeClr val="bg1"/>
                  </a:solidFill>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rPr>
                <a:t>70%</a:t>
              </a:r>
              <a:endParaRPr lang="en-US" sz="1400" b="1">
                <a:solidFill>
                  <a:schemeClr val="bg1"/>
                </a:solidFill>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endParaRPr>
            </a:p>
          </p:txBody>
        </p:sp>
        <p:grpSp>
          <p:nvGrpSpPr>
            <p:cNvPr id="46" name="Group 152"/>
            <p:cNvGrpSpPr/>
            <p:nvPr/>
          </p:nvGrpSpPr>
          <p:grpSpPr>
            <a:xfrm>
              <a:off x="6750792" y="4735228"/>
              <a:ext cx="1246987" cy="866539"/>
              <a:chOff x="474165" y="4998859"/>
              <a:chExt cx="1776124" cy="1234240"/>
            </a:xfrm>
          </p:grpSpPr>
          <p:sp>
            <p:nvSpPr>
              <p:cNvPr id="56" name="iS1ide-TextBox 153"/>
              <p:cNvSpPr txBox="1"/>
              <p:nvPr/>
            </p:nvSpPr>
            <p:spPr bwMode="auto">
              <a:xfrm>
                <a:off x="474165" y="4998859"/>
                <a:ext cx="1776124" cy="510084"/>
              </a:xfrm>
              <a:prstGeom prst="rect">
                <a:avLst/>
              </a:prstGeom>
              <a:noFill/>
            </p:spPr>
            <p:txBody>
              <a:bodyPr wrap="none" lIns="0" tIns="0" rIns="0" bIns="0" anchor="b" anchorCtr="1">
                <a:normAutofit/>
              </a:bodyPr>
              <a:lstStyle/>
              <a:p>
                <a:pPr latinLnBrk="0"/>
                <a:r>
                  <a:rPr lang="zh-CN" altLang="en-US" sz="2000" b="1" dirty="0">
                    <a:solidFill>
                      <a:srgbClr val="869691"/>
                    </a:solidFill>
                    <a:effectLst/>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rPr>
                  <a:t>标题文本预设</a:t>
                </a:r>
                <a:endParaRPr lang="zh-CN" altLang="en-US" sz="2000" b="1" dirty="0">
                  <a:solidFill>
                    <a:srgbClr val="869691"/>
                  </a:solidFill>
                  <a:effectLst/>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endParaRPr>
              </a:p>
            </p:txBody>
          </p:sp>
          <p:sp>
            <p:nvSpPr>
              <p:cNvPr id="57" name="iS1ide-TextBox 154"/>
              <p:cNvSpPr txBox="1"/>
              <p:nvPr/>
            </p:nvSpPr>
            <p:spPr bwMode="auto">
              <a:xfrm>
                <a:off x="474165" y="5722303"/>
                <a:ext cx="1776124" cy="510796"/>
              </a:xfrm>
              <a:prstGeom prst="rect">
                <a:avLst/>
              </a:prstGeom>
              <a:noFill/>
            </p:spPr>
            <p:txBody>
              <a:bodyPr wrap="square" lIns="90000" tIns="46800" rIns="90000" bIns="46800" anchor="ctr" anchorCtr="1">
                <a:noAutofit/>
              </a:bodyPr>
              <a:lstStyle/>
              <a:p>
                <a:pPr latinLnBrk="0">
                  <a:lnSpc>
                    <a:spcPct val="120000"/>
                  </a:lnSpc>
                </a:pPr>
                <a:r>
                  <a:rPr lang="zh-CN" altLang="en-US" sz="1400" b="0" dirty="0">
                    <a:solidFill>
                      <a:schemeClr val="tx1">
                        <a:lumMod val="85000"/>
                        <a:lumOff val="15000"/>
                      </a:schemeClr>
                    </a:solidFill>
                    <a:effectLst/>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rPr>
                  <a:t>点击此处更换文本 </a:t>
                </a:r>
                <a:endParaRPr lang="zh-CN" altLang="en-US" sz="1400" b="0" dirty="0">
                  <a:solidFill>
                    <a:schemeClr val="tx1">
                      <a:lumMod val="85000"/>
                      <a:lumOff val="15000"/>
                    </a:schemeClr>
                  </a:solidFill>
                  <a:effectLst/>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endParaRPr>
              </a:p>
            </p:txBody>
          </p:sp>
        </p:grpSp>
      </p:grpSp>
      <p:grpSp>
        <p:nvGrpSpPr>
          <p:cNvPr id="120" name="组合 119"/>
          <p:cNvGrpSpPr/>
          <p:nvPr/>
        </p:nvGrpSpPr>
        <p:grpSpPr>
          <a:xfrm>
            <a:off x="3523675" y="2173426"/>
            <a:ext cx="1837344" cy="2572561"/>
            <a:chOff x="3523675" y="2173426"/>
            <a:chExt cx="1837344" cy="2572561"/>
          </a:xfrm>
        </p:grpSpPr>
        <p:grpSp>
          <p:nvGrpSpPr>
            <p:cNvPr id="16" name="Group 32"/>
            <p:cNvGrpSpPr/>
            <p:nvPr/>
          </p:nvGrpSpPr>
          <p:grpSpPr>
            <a:xfrm>
              <a:off x="3523675" y="3745879"/>
              <a:ext cx="1325355" cy="1000108"/>
              <a:chOff x="2873949" y="2891588"/>
              <a:chExt cx="1216638" cy="1026279"/>
            </a:xfrm>
          </p:grpSpPr>
          <p:sp>
            <p:nvSpPr>
              <p:cNvPr id="107" name="îŝḷîḓé-Freeform: Shape 33"/>
              <p:cNvSpPr/>
              <p:nvPr/>
            </p:nvSpPr>
            <p:spPr bwMode="auto">
              <a:xfrm>
                <a:off x="3693318" y="3145399"/>
                <a:ext cx="46901" cy="60694"/>
              </a:xfrm>
              <a:custGeom>
                <a:avLst/>
                <a:gdLst/>
                <a:ahLst/>
                <a:cxnLst>
                  <a:cxn ang="0">
                    <a:pos x="0" y="3"/>
                  </a:cxn>
                  <a:cxn ang="0">
                    <a:pos x="13" y="6"/>
                  </a:cxn>
                  <a:cxn ang="0">
                    <a:pos x="13" y="6"/>
                  </a:cxn>
                  <a:cxn ang="0">
                    <a:pos x="14" y="20"/>
                  </a:cxn>
                  <a:cxn ang="0">
                    <a:pos x="14" y="20"/>
                  </a:cxn>
                  <a:cxn ang="0">
                    <a:pos x="12" y="19"/>
                  </a:cxn>
                  <a:cxn ang="0">
                    <a:pos x="12" y="7"/>
                  </a:cxn>
                  <a:cxn ang="0">
                    <a:pos x="12" y="7"/>
                  </a:cxn>
                  <a:cxn ang="0">
                    <a:pos x="0" y="5"/>
                  </a:cxn>
                  <a:cxn ang="0">
                    <a:pos x="0" y="5"/>
                  </a:cxn>
                  <a:cxn ang="0">
                    <a:pos x="0" y="5"/>
                  </a:cxn>
                  <a:cxn ang="0">
                    <a:pos x="0" y="3"/>
                  </a:cxn>
                </a:cxnLst>
                <a:rect l="0" t="0" r="r" b="b"/>
                <a:pathLst>
                  <a:path w="16" h="20">
                    <a:moveTo>
                      <a:pt x="0" y="3"/>
                    </a:moveTo>
                    <a:cubicBezTo>
                      <a:pt x="4" y="0"/>
                      <a:pt x="10" y="1"/>
                      <a:pt x="13" y="6"/>
                    </a:cubicBezTo>
                    <a:cubicBezTo>
                      <a:pt x="13" y="6"/>
                      <a:pt x="13" y="6"/>
                      <a:pt x="13" y="6"/>
                    </a:cubicBezTo>
                    <a:cubicBezTo>
                      <a:pt x="16" y="9"/>
                      <a:pt x="16" y="14"/>
                      <a:pt x="14" y="20"/>
                    </a:cubicBezTo>
                    <a:cubicBezTo>
                      <a:pt x="14" y="20"/>
                      <a:pt x="14" y="20"/>
                      <a:pt x="14" y="20"/>
                    </a:cubicBezTo>
                    <a:cubicBezTo>
                      <a:pt x="12" y="19"/>
                      <a:pt x="12" y="19"/>
                      <a:pt x="12" y="19"/>
                    </a:cubicBezTo>
                    <a:cubicBezTo>
                      <a:pt x="14" y="13"/>
                      <a:pt x="13" y="9"/>
                      <a:pt x="12" y="7"/>
                    </a:cubicBezTo>
                    <a:cubicBezTo>
                      <a:pt x="12" y="7"/>
                      <a:pt x="12" y="7"/>
                      <a:pt x="12" y="7"/>
                    </a:cubicBezTo>
                    <a:cubicBezTo>
                      <a:pt x="9" y="3"/>
                      <a:pt x="4" y="2"/>
                      <a:pt x="0" y="5"/>
                    </a:cubicBezTo>
                    <a:cubicBezTo>
                      <a:pt x="0" y="5"/>
                      <a:pt x="0" y="5"/>
                      <a:pt x="0" y="5"/>
                    </a:cubicBezTo>
                    <a:cubicBezTo>
                      <a:pt x="0" y="5"/>
                      <a:pt x="0" y="5"/>
                      <a:pt x="0" y="5"/>
                    </a:cubicBezTo>
                    <a:cubicBezTo>
                      <a:pt x="0" y="3"/>
                      <a:pt x="0" y="3"/>
                      <a:pt x="0" y="3"/>
                    </a:cubicBezTo>
                    <a:close/>
                  </a:path>
                </a:pathLst>
              </a:custGeom>
              <a:solidFill>
                <a:srgbClr val="010101"/>
              </a:solidFill>
              <a:ln w="9525">
                <a:noFill/>
                <a:round/>
              </a:ln>
            </p:spPr>
            <p:txBody>
              <a:bodyPr anchor="ctr"/>
              <a:lstStyle/>
              <a:p>
                <a:pPr algn="ctr"/>
                <a:endParaRPr>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endParaRPr>
              </a:p>
            </p:txBody>
          </p:sp>
          <p:sp>
            <p:nvSpPr>
              <p:cNvPr id="108" name="îŝḷîḓé-Freeform: Shape 34"/>
              <p:cNvSpPr/>
              <p:nvPr/>
            </p:nvSpPr>
            <p:spPr bwMode="auto">
              <a:xfrm>
                <a:off x="2873949" y="3059875"/>
                <a:ext cx="957310" cy="857992"/>
              </a:xfrm>
              <a:custGeom>
                <a:avLst/>
                <a:gdLst/>
                <a:ahLst/>
                <a:cxnLst>
                  <a:cxn ang="0">
                    <a:pos x="226" y="7"/>
                  </a:cxn>
                  <a:cxn ang="0">
                    <a:pos x="10" y="176"/>
                  </a:cxn>
                  <a:cxn ang="0">
                    <a:pos x="7" y="204"/>
                  </a:cxn>
                  <a:cxn ang="0">
                    <a:pos x="57" y="268"/>
                  </a:cxn>
                  <a:cxn ang="0">
                    <a:pos x="85" y="271"/>
                  </a:cxn>
                  <a:cxn ang="0">
                    <a:pos x="301" y="102"/>
                  </a:cxn>
                  <a:cxn ang="0">
                    <a:pos x="304" y="74"/>
                  </a:cxn>
                  <a:cxn ang="0">
                    <a:pos x="254" y="10"/>
                  </a:cxn>
                  <a:cxn ang="0">
                    <a:pos x="226" y="7"/>
                  </a:cxn>
                  <a:cxn ang="0">
                    <a:pos x="267" y="74"/>
                  </a:cxn>
                  <a:cxn ang="0">
                    <a:pos x="242" y="71"/>
                  </a:cxn>
                  <a:cxn ang="0">
                    <a:pos x="245" y="46"/>
                  </a:cxn>
                  <a:cxn ang="0">
                    <a:pos x="270" y="49"/>
                  </a:cxn>
                  <a:cxn ang="0">
                    <a:pos x="267" y="74"/>
                  </a:cxn>
                </a:cxnLst>
                <a:rect l="0" t="0" r="r" b="b"/>
                <a:pathLst>
                  <a:path w="311" h="278">
                    <a:moveTo>
                      <a:pt x="226" y="7"/>
                    </a:moveTo>
                    <a:cubicBezTo>
                      <a:pt x="10" y="176"/>
                      <a:pt x="10" y="176"/>
                      <a:pt x="10" y="176"/>
                    </a:cubicBezTo>
                    <a:cubicBezTo>
                      <a:pt x="2" y="183"/>
                      <a:pt x="0" y="195"/>
                      <a:pt x="7" y="204"/>
                    </a:cubicBezTo>
                    <a:cubicBezTo>
                      <a:pt x="57" y="268"/>
                      <a:pt x="57" y="268"/>
                      <a:pt x="57" y="268"/>
                    </a:cubicBezTo>
                    <a:cubicBezTo>
                      <a:pt x="64" y="276"/>
                      <a:pt x="76" y="278"/>
                      <a:pt x="85" y="271"/>
                    </a:cubicBezTo>
                    <a:cubicBezTo>
                      <a:pt x="301" y="102"/>
                      <a:pt x="301" y="102"/>
                      <a:pt x="301" y="102"/>
                    </a:cubicBezTo>
                    <a:cubicBezTo>
                      <a:pt x="309" y="95"/>
                      <a:pt x="311" y="82"/>
                      <a:pt x="304" y="74"/>
                    </a:cubicBezTo>
                    <a:cubicBezTo>
                      <a:pt x="254" y="10"/>
                      <a:pt x="254" y="10"/>
                      <a:pt x="254" y="10"/>
                    </a:cubicBezTo>
                    <a:cubicBezTo>
                      <a:pt x="247" y="1"/>
                      <a:pt x="235" y="0"/>
                      <a:pt x="226" y="7"/>
                    </a:cubicBezTo>
                    <a:close/>
                    <a:moveTo>
                      <a:pt x="267" y="74"/>
                    </a:moveTo>
                    <a:cubicBezTo>
                      <a:pt x="260" y="80"/>
                      <a:pt x="248" y="78"/>
                      <a:pt x="242" y="71"/>
                    </a:cubicBezTo>
                    <a:cubicBezTo>
                      <a:pt x="236" y="63"/>
                      <a:pt x="238" y="52"/>
                      <a:pt x="245" y="46"/>
                    </a:cubicBezTo>
                    <a:cubicBezTo>
                      <a:pt x="253" y="39"/>
                      <a:pt x="264" y="41"/>
                      <a:pt x="270" y="49"/>
                    </a:cubicBezTo>
                    <a:cubicBezTo>
                      <a:pt x="277" y="56"/>
                      <a:pt x="275" y="68"/>
                      <a:pt x="267" y="74"/>
                    </a:cubicBezTo>
                    <a:close/>
                  </a:path>
                </a:pathLst>
              </a:custGeom>
              <a:solidFill>
                <a:srgbClr val="50717F"/>
              </a:solidFill>
              <a:ln w="9525">
                <a:noFill/>
                <a:round/>
              </a:ln>
            </p:spPr>
            <p:txBody>
              <a:bodyPr anchor="ctr"/>
              <a:lstStyle/>
              <a:p>
                <a:pPr algn="ctr"/>
                <a:endParaRPr>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endParaRPr>
              </a:p>
            </p:txBody>
          </p:sp>
          <p:sp>
            <p:nvSpPr>
              <p:cNvPr id="109" name="iS1ide-Freeform: Shape 35"/>
              <p:cNvSpPr/>
              <p:nvPr/>
            </p:nvSpPr>
            <p:spPr bwMode="auto">
              <a:xfrm>
                <a:off x="3616071" y="3197815"/>
                <a:ext cx="93800" cy="93800"/>
              </a:xfrm>
              <a:custGeom>
                <a:avLst/>
                <a:gdLst/>
                <a:ahLst/>
                <a:cxnLst>
                  <a:cxn ang="0">
                    <a:pos x="7" y="5"/>
                  </a:cxn>
                  <a:cxn ang="0">
                    <a:pos x="5" y="24"/>
                  </a:cxn>
                  <a:cxn ang="0">
                    <a:pos x="24" y="26"/>
                  </a:cxn>
                  <a:cxn ang="0">
                    <a:pos x="26" y="7"/>
                  </a:cxn>
                  <a:cxn ang="0">
                    <a:pos x="7" y="5"/>
                  </a:cxn>
                  <a:cxn ang="0">
                    <a:pos x="22" y="24"/>
                  </a:cxn>
                  <a:cxn ang="0">
                    <a:pos x="7" y="22"/>
                  </a:cxn>
                  <a:cxn ang="0">
                    <a:pos x="9" y="7"/>
                  </a:cxn>
                  <a:cxn ang="0">
                    <a:pos x="24" y="9"/>
                  </a:cxn>
                  <a:cxn ang="0">
                    <a:pos x="22" y="24"/>
                  </a:cxn>
                </a:cxnLst>
                <a:rect l="0" t="0" r="r" b="b"/>
                <a:pathLst>
                  <a:path w="31" h="31">
                    <a:moveTo>
                      <a:pt x="7" y="5"/>
                    </a:moveTo>
                    <a:cubicBezTo>
                      <a:pt x="1" y="10"/>
                      <a:pt x="0" y="18"/>
                      <a:pt x="5" y="24"/>
                    </a:cubicBezTo>
                    <a:cubicBezTo>
                      <a:pt x="9" y="30"/>
                      <a:pt x="18" y="31"/>
                      <a:pt x="24" y="26"/>
                    </a:cubicBezTo>
                    <a:cubicBezTo>
                      <a:pt x="30" y="22"/>
                      <a:pt x="31" y="13"/>
                      <a:pt x="26" y="7"/>
                    </a:cubicBezTo>
                    <a:cubicBezTo>
                      <a:pt x="21" y="1"/>
                      <a:pt x="13" y="0"/>
                      <a:pt x="7" y="5"/>
                    </a:cubicBezTo>
                    <a:close/>
                    <a:moveTo>
                      <a:pt x="22" y="24"/>
                    </a:moveTo>
                    <a:cubicBezTo>
                      <a:pt x="17" y="27"/>
                      <a:pt x="11" y="27"/>
                      <a:pt x="7" y="22"/>
                    </a:cubicBezTo>
                    <a:cubicBezTo>
                      <a:pt x="4" y="18"/>
                      <a:pt x="4" y="11"/>
                      <a:pt x="9" y="7"/>
                    </a:cubicBezTo>
                    <a:cubicBezTo>
                      <a:pt x="13" y="4"/>
                      <a:pt x="20" y="5"/>
                      <a:pt x="24" y="9"/>
                    </a:cubicBezTo>
                    <a:cubicBezTo>
                      <a:pt x="27" y="14"/>
                      <a:pt x="26" y="20"/>
                      <a:pt x="22" y="24"/>
                    </a:cubicBezTo>
                    <a:close/>
                  </a:path>
                </a:pathLst>
              </a:custGeom>
              <a:solidFill>
                <a:schemeClr val="bg1">
                  <a:lumMod val="50000"/>
                </a:schemeClr>
              </a:solidFill>
              <a:ln w="9525">
                <a:noFill/>
                <a:round/>
              </a:ln>
            </p:spPr>
            <p:txBody>
              <a:bodyPr anchor="ctr"/>
              <a:lstStyle/>
              <a:p>
                <a:pPr algn="ctr"/>
                <a:endParaRPr>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endParaRPr>
              </a:p>
            </p:txBody>
          </p:sp>
          <p:sp>
            <p:nvSpPr>
              <p:cNvPr id="110" name="iS1ide-Freeform: Shape 36"/>
              <p:cNvSpPr/>
              <p:nvPr/>
            </p:nvSpPr>
            <p:spPr bwMode="auto">
              <a:xfrm>
                <a:off x="3599518" y="3181263"/>
                <a:ext cx="126905" cy="126905"/>
              </a:xfrm>
              <a:custGeom>
                <a:avLst/>
                <a:gdLst/>
                <a:ahLst/>
                <a:cxnLst>
                  <a:cxn ang="0">
                    <a:pos x="9" y="7"/>
                  </a:cxn>
                  <a:cxn ang="0">
                    <a:pos x="6" y="32"/>
                  </a:cxn>
                  <a:cxn ang="0">
                    <a:pos x="31" y="35"/>
                  </a:cxn>
                  <a:cxn ang="0">
                    <a:pos x="34" y="10"/>
                  </a:cxn>
                  <a:cxn ang="0">
                    <a:pos x="9" y="7"/>
                  </a:cxn>
                  <a:cxn ang="0">
                    <a:pos x="29" y="31"/>
                  </a:cxn>
                  <a:cxn ang="0">
                    <a:pos x="10" y="29"/>
                  </a:cxn>
                  <a:cxn ang="0">
                    <a:pos x="12" y="10"/>
                  </a:cxn>
                  <a:cxn ang="0">
                    <a:pos x="31" y="12"/>
                  </a:cxn>
                  <a:cxn ang="0">
                    <a:pos x="29" y="31"/>
                  </a:cxn>
                </a:cxnLst>
                <a:rect l="0" t="0" r="r" b="b"/>
                <a:pathLst>
                  <a:path w="41" h="41">
                    <a:moveTo>
                      <a:pt x="9" y="7"/>
                    </a:moveTo>
                    <a:cubicBezTo>
                      <a:pt x="2" y="13"/>
                      <a:pt x="0" y="24"/>
                      <a:pt x="6" y="32"/>
                    </a:cubicBezTo>
                    <a:cubicBezTo>
                      <a:pt x="12" y="39"/>
                      <a:pt x="24" y="41"/>
                      <a:pt x="31" y="35"/>
                    </a:cubicBezTo>
                    <a:cubicBezTo>
                      <a:pt x="39" y="29"/>
                      <a:pt x="41" y="17"/>
                      <a:pt x="34" y="10"/>
                    </a:cubicBezTo>
                    <a:cubicBezTo>
                      <a:pt x="28" y="2"/>
                      <a:pt x="17" y="0"/>
                      <a:pt x="9" y="7"/>
                    </a:cubicBezTo>
                    <a:close/>
                    <a:moveTo>
                      <a:pt x="29" y="31"/>
                    </a:moveTo>
                    <a:cubicBezTo>
                      <a:pt x="23" y="36"/>
                      <a:pt x="14" y="35"/>
                      <a:pt x="10" y="29"/>
                    </a:cubicBezTo>
                    <a:cubicBezTo>
                      <a:pt x="5" y="23"/>
                      <a:pt x="6" y="15"/>
                      <a:pt x="12" y="10"/>
                    </a:cubicBezTo>
                    <a:cubicBezTo>
                      <a:pt x="18" y="5"/>
                      <a:pt x="26" y="6"/>
                      <a:pt x="31" y="12"/>
                    </a:cubicBezTo>
                    <a:cubicBezTo>
                      <a:pt x="36" y="18"/>
                      <a:pt x="35" y="27"/>
                      <a:pt x="29" y="31"/>
                    </a:cubicBezTo>
                    <a:close/>
                  </a:path>
                </a:pathLst>
              </a:custGeom>
              <a:solidFill>
                <a:schemeClr val="accent2">
                  <a:lumMod val="50000"/>
                </a:schemeClr>
              </a:solidFill>
              <a:ln w="9525">
                <a:noFill/>
                <a:round/>
              </a:ln>
            </p:spPr>
            <p:txBody>
              <a:bodyPr anchor="ctr"/>
              <a:lstStyle/>
              <a:p>
                <a:pPr algn="ctr"/>
                <a:endParaRPr>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endParaRPr>
              </a:p>
            </p:txBody>
          </p:sp>
          <p:sp>
            <p:nvSpPr>
              <p:cNvPr id="111" name="iS1ide-Freeform: Shape 37"/>
              <p:cNvSpPr/>
              <p:nvPr/>
            </p:nvSpPr>
            <p:spPr bwMode="auto">
              <a:xfrm>
                <a:off x="3679523" y="2891588"/>
                <a:ext cx="411064" cy="361406"/>
              </a:xfrm>
              <a:custGeom>
                <a:avLst/>
                <a:gdLst/>
                <a:ahLst/>
                <a:cxnLst>
                  <a:cxn ang="0">
                    <a:pos x="3" y="105"/>
                  </a:cxn>
                  <a:cxn ang="0">
                    <a:pos x="3" y="105"/>
                  </a:cxn>
                  <a:cxn ang="0">
                    <a:pos x="16" y="91"/>
                  </a:cxn>
                  <a:cxn ang="0">
                    <a:pos x="16" y="91"/>
                  </a:cxn>
                  <a:cxn ang="0">
                    <a:pos x="107" y="33"/>
                  </a:cxn>
                  <a:cxn ang="0">
                    <a:pos x="107" y="33"/>
                  </a:cxn>
                  <a:cxn ang="0">
                    <a:pos x="129" y="0"/>
                  </a:cxn>
                  <a:cxn ang="0">
                    <a:pos x="129" y="0"/>
                  </a:cxn>
                  <a:cxn ang="0">
                    <a:pos x="131" y="0"/>
                  </a:cxn>
                  <a:cxn ang="0">
                    <a:pos x="108" y="34"/>
                  </a:cxn>
                  <a:cxn ang="0">
                    <a:pos x="108" y="34"/>
                  </a:cxn>
                  <a:cxn ang="0">
                    <a:pos x="17" y="93"/>
                  </a:cxn>
                  <a:cxn ang="0">
                    <a:pos x="17" y="93"/>
                  </a:cxn>
                  <a:cxn ang="0">
                    <a:pos x="5" y="106"/>
                  </a:cxn>
                  <a:cxn ang="0">
                    <a:pos x="5" y="106"/>
                  </a:cxn>
                  <a:cxn ang="0">
                    <a:pos x="5" y="114"/>
                  </a:cxn>
                  <a:cxn ang="0">
                    <a:pos x="5" y="117"/>
                  </a:cxn>
                  <a:cxn ang="0">
                    <a:pos x="3" y="105"/>
                  </a:cxn>
                </a:cxnLst>
                <a:rect l="0" t="0" r="r" b="b"/>
                <a:pathLst>
                  <a:path w="133" h="117">
                    <a:moveTo>
                      <a:pt x="3" y="105"/>
                    </a:moveTo>
                    <a:cubicBezTo>
                      <a:pt x="3" y="105"/>
                      <a:pt x="3" y="105"/>
                      <a:pt x="3" y="105"/>
                    </a:cubicBezTo>
                    <a:cubicBezTo>
                      <a:pt x="5" y="100"/>
                      <a:pt x="10" y="96"/>
                      <a:pt x="16" y="91"/>
                    </a:cubicBezTo>
                    <a:cubicBezTo>
                      <a:pt x="16" y="91"/>
                      <a:pt x="16" y="91"/>
                      <a:pt x="16" y="91"/>
                    </a:cubicBezTo>
                    <a:cubicBezTo>
                      <a:pt x="38" y="73"/>
                      <a:pt x="81" y="53"/>
                      <a:pt x="107" y="33"/>
                    </a:cubicBezTo>
                    <a:cubicBezTo>
                      <a:pt x="107" y="33"/>
                      <a:pt x="107" y="33"/>
                      <a:pt x="107" y="33"/>
                    </a:cubicBezTo>
                    <a:cubicBezTo>
                      <a:pt x="122" y="22"/>
                      <a:pt x="131" y="10"/>
                      <a:pt x="129" y="0"/>
                    </a:cubicBezTo>
                    <a:cubicBezTo>
                      <a:pt x="129" y="0"/>
                      <a:pt x="129" y="0"/>
                      <a:pt x="129" y="0"/>
                    </a:cubicBezTo>
                    <a:cubicBezTo>
                      <a:pt x="131" y="0"/>
                      <a:pt x="131" y="0"/>
                      <a:pt x="131" y="0"/>
                    </a:cubicBezTo>
                    <a:cubicBezTo>
                      <a:pt x="133" y="11"/>
                      <a:pt x="123" y="23"/>
                      <a:pt x="108" y="34"/>
                    </a:cubicBezTo>
                    <a:cubicBezTo>
                      <a:pt x="108" y="34"/>
                      <a:pt x="108" y="34"/>
                      <a:pt x="108" y="34"/>
                    </a:cubicBezTo>
                    <a:cubicBezTo>
                      <a:pt x="82" y="55"/>
                      <a:pt x="39" y="75"/>
                      <a:pt x="17" y="93"/>
                    </a:cubicBezTo>
                    <a:cubicBezTo>
                      <a:pt x="17" y="93"/>
                      <a:pt x="17" y="93"/>
                      <a:pt x="17" y="93"/>
                    </a:cubicBezTo>
                    <a:cubicBezTo>
                      <a:pt x="11" y="97"/>
                      <a:pt x="7" y="102"/>
                      <a:pt x="5" y="106"/>
                    </a:cubicBezTo>
                    <a:cubicBezTo>
                      <a:pt x="5" y="106"/>
                      <a:pt x="5" y="106"/>
                      <a:pt x="5" y="106"/>
                    </a:cubicBezTo>
                    <a:cubicBezTo>
                      <a:pt x="3" y="110"/>
                      <a:pt x="4" y="111"/>
                      <a:pt x="5" y="114"/>
                    </a:cubicBezTo>
                    <a:cubicBezTo>
                      <a:pt x="5" y="117"/>
                      <a:pt x="5" y="117"/>
                      <a:pt x="5" y="117"/>
                    </a:cubicBezTo>
                    <a:cubicBezTo>
                      <a:pt x="5" y="117"/>
                      <a:pt x="0" y="109"/>
                      <a:pt x="3" y="105"/>
                    </a:cubicBezTo>
                    <a:close/>
                  </a:path>
                </a:pathLst>
              </a:custGeom>
              <a:solidFill>
                <a:srgbClr val="010101"/>
              </a:solidFill>
              <a:ln w="9525">
                <a:noFill/>
                <a:round/>
              </a:ln>
            </p:spPr>
            <p:txBody>
              <a:bodyPr anchor="ctr"/>
              <a:lstStyle/>
              <a:p>
                <a:pPr algn="ctr"/>
                <a:endParaRPr>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endParaRPr>
              </a:p>
            </p:txBody>
          </p:sp>
          <p:sp>
            <p:nvSpPr>
              <p:cNvPr id="112" name="iS1ide-Freeform: Shape 38"/>
              <p:cNvSpPr/>
              <p:nvPr/>
            </p:nvSpPr>
            <p:spPr bwMode="auto">
              <a:xfrm>
                <a:off x="3679523" y="3153674"/>
                <a:ext cx="33106" cy="35865"/>
              </a:xfrm>
              <a:custGeom>
                <a:avLst/>
                <a:gdLst/>
                <a:ahLst/>
                <a:cxnLst>
                  <a:cxn ang="0">
                    <a:pos x="0" y="11"/>
                  </a:cxn>
                  <a:cxn ang="0">
                    <a:pos x="2" y="12"/>
                  </a:cxn>
                  <a:cxn ang="0">
                    <a:pos x="11" y="1"/>
                  </a:cxn>
                  <a:cxn ang="0">
                    <a:pos x="10" y="0"/>
                  </a:cxn>
                  <a:cxn ang="0">
                    <a:pos x="2" y="9"/>
                  </a:cxn>
                  <a:cxn ang="0">
                    <a:pos x="0" y="11"/>
                  </a:cxn>
                </a:cxnLst>
                <a:rect l="0" t="0" r="r" b="b"/>
                <a:pathLst>
                  <a:path w="11" h="12">
                    <a:moveTo>
                      <a:pt x="0" y="11"/>
                    </a:moveTo>
                    <a:cubicBezTo>
                      <a:pt x="1" y="11"/>
                      <a:pt x="1" y="11"/>
                      <a:pt x="2" y="12"/>
                    </a:cubicBezTo>
                    <a:cubicBezTo>
                      <a:pt x="4" y="9"/>
                      <a:pt x="7" y="5"/>
                      <a:pt x="11" y="1"/>
                    </a:cubicBezTo>
                    <a:cubicBezTo>
                      <a:pt x="10" y="0"/>
                      <a:pt x="10" y="0"/>
                      <a:pt x="10" y="0"/>
                    </a:cubicBezTo>
                    <a:cubicBezTo>
                      <a:pt x="7" y="3"/>
                      <a:pt x="4" y="6"/>
                      <a:pt x="2" y="9"/>
                    </a:cubicBezTo>
                    <a:cubicBezTo>
                      <a:pt x="1" y="10"/>
                      <a:pt x="1" y="10"/>
                      <a:pt x="0" y="11"/>
                    </a:cubicBezTo>
                    <a:close/>
                  </a:path>
                </a:pathLst>
              </a:custGeom>
              <a:solidFill>
                <a:srgbClr val="010101"/>
              </a:solidFill>
              <a:ln w="9525">
                <a:noFill/>
                <a:round/>
              </a:ln>
            </p:spPr>
            <p:txBody>
              <a:bodyPr anchor="ctr"/>
              <a:lstStyle/>
              <a:p>
                <a:pPr algn="ctr"/>
                <a:endParaRPr>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endParaRPr>
              </a:p>
            </p:txBody>
          </p:sp>
          <p:sp>
            <p:nvSpPr>
              <p:cNvPr id="113" name="iS1ide-Freeform: Shape 39"/>
              <p:cNvSpPr/>
              <p:nvPr/>
            </p:nvSpPr>
            <p:spPr bwMode="auto">
              <a:xfrm>
                <a:off x="3662970" y="3186780"/>
                <a:ext cx="22071" cy="38623"/>
              </a:xfrm>
              <a:custGeom>
                <a:avLst/>
                <a:gdLst/>
                <a:ahLst/>
                <a:cxnLst>
                  <a:cxn ang="0">
                    <a:pos x="1" y="6"/>
                  </a:cxn>
                  <a:cxn ang="0">
                    <a:pos x="5" y="10"/>
                  </a:cxn>
                  <a:cxn ang="0">
                    <a:pos x="4" y="9"/>
                  </a:cxn>
                  <a:cxn ang="0">
                    <a:pos x="3" y="7"/>
                  </a:cxn>
                  <a:cxn ang="0">
                    <a:pos x="7" y="1"/>
                  </a:cxn>
                  <a:cxn ang="0">
                    <a:pos x="5" y="0"/>
                  </a:cxn>
                  <a:cxn ang="0">
                    <a:pos x="1" y="6"/>
                  </a:cxn>
                </a:cxnLst>
                <a:rect l="0" t="0" r="r" b="b"/>
                <a:pathLst>
                  <a:path w="7" h="12">
                    <a:moveTo>
                      <a:pt x="1" y="6"/>
                    </a:moveTo>
                    <a:cubicBezTo>
                      <a:pt x="0" y="8"/>
                      <a:pt x="1" y="12"/>
                      <a:pt x="5" y="10"/>
                    </a:cubicBezTo>
                    <a:cubicBezTo>
                      <a:pt x="4" y="9"/>
                      <a:pt x="4" y="9"/>
                      <a:pt x="4" y="9"/>
                    </a:cubicBezTo>
                    <a:cubicBezTo>
                      <a:pt x="3" y="9"/>
                      <a:pt x="2" y="9"/>
                      <a:pt x="3" y="7"/>
                    </a:cubicBezTo>
                    <a:cubicBezTo>
                      <a:pt x="4" y="5"/>
                      <a:pt x="5" y="3"/>
                      <a:pt x="7" y="1"/>
                    </a:cubicBezTo>
                    <a:cubicBezTo>
                      <a:pt x="6" y="0"/>
                      <a:pt x="6" y="0"/>
                      <a:pt x="5" y="0"/>
                    </a:cubicBezTo>
                    <a:cubicBezTo>
                      <a:pt x="3" y="2"/>
                      <a:pt x="2" y="4"/>
                      <a:pt x="1" y="6"/>
                    </a:cubicBezTo>
                    <a:close/>
                  </a:path>
                </a:pathLst>
              </a:custGeom>
              <a:solidFill>
                <a:srgbClr val="010101"/>
              </a:solidFill>
              <a:ln w="9525">
                <a:noFill/>
                <a:round/>
              </a:ln>
            </p:spPr>
            <p:txBody>
              <a:bodyPr anchor="ctr"/>
              <a:lstStyle/>
              <a:p>
                <a:pPr algn="ctr"/>
                <a:endParaRPr>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endParaRPr>
              </a:p>
            </p:txBody>
          </p:sp>
        </p:grpSp>
        <p:grpSp>
          <p:nvGrpSpPr>
            <p:cNvPr id="4" name="组合 3"/>
            <p:cNvGrpSpPr/>
            <p:nvPr/>
          </p:nvGrpSpPr>
          <p:grpSpPr>
            <a:xfrm>
              <a:off x="3673854" y="2173426"/>
              <a:ext cx="1687165" cy="2254593"/>
              <a:chOff x="3673854" y="2173426"/>
              <a:chExt cx="1687165" cy="2254593"/>
            </a:xfrm>
          </p:grpSpPr>
          <p:sp>
            <p:nvSpPr>
              <p:cNvPr id="14" name="îŝḷîḓé-Freeform: Shape 24"/>
              <p:cNvSpPr/>
              <p:nvPr/>
            </p:nvSpPr>
            <p:spPr bwMode="auto">
              <a:xfrm>
                <a:off x="4434282" y="3740498"/>
                <a:ext cx="405721" cy="263469"/>
              </a:xfrm>
              <a:custGeom>
                <a:avLst/>
                <a:gdLst/>
                <a:ahLst/>
                <a:cxnLst>
                  <a:cxn ang="0">
                    <a:pos x="27" y="64"/>
                  </a:cxn>
                  <a:cxn ang="0">
                    <a:pos x="121" y="1"/>
                  </a:cxn>
                  <a:cxn ang="0">
                    <a:pos x="120" y="0"/>
                  </a:cxn>
                  <a:cxn ang="0">
                    <a:pos x="17" y="70"/>
                  </a:cxn>
                  <a:cxn ang="0">
                    <a:pos x="0" y="87"/>
                  </a:cxn>
                  <a:cxn ang="0">
                    <a:pos x="1" y="88"/>
                  </a:cxn>
                  <a:cxn ang="0">
                    <a:pos x="27" y="64"/>
                  </a:cxn>
                </a:cxnLst>
                <a:rect l="0" t="0" r="r" b="b"/>
                <a:pathLst>
                  <a:path w="121" h="88">
                    <a:moveTo>
                      <a:pt x="27" y="64"/>
                    </a:moveTo>
                    <a:cubicBezTo>
                      <a:pt x="49" y="44"/>
                      <a:pt x="83" y="31"/>
                      <a:pt x="121" y="1"/>
                    </a:cubicBezTo>
                    <a:cubicBezTo>
                      <a:pt x="120" y="0"/>
                      <a:pt x="120" y="0"/>
                      <a:pt x="120" y="0"/>
                    </a:cubicBezTo>
                    <a:cubicBezTo>
                      <a:pt x="76" y="34"/>
                      <a:pt x="41" y="45"/>
                      <a:pt x="17" y="70"/>
                    </a:cubicBezTo>
                    <a:cubicBezTo>
                      <a:pt x="10" y="76"/>
                      <a:pt x="5" y="82"/>
                      <a:pt x="0" y="87"/>
                    </a:cubicBezTo>
                    <a:cubicBezTo>
                      <a:pt x="1" y="88"/>
                      <a:pt x="1" y="88"/>
                      <a:pt x="1" y="88"/>
                    </a:cubicBezTo>
                    <a:cubicBezTo>
                      <a:pt x="8" y="81"/>
                      <a:pt x="16" y="73"/>
                      <a:pt x="27" y="64"/>
                    </a:cubicBezTo>
                    <a:close/>
                  </a:path>
                </a:pathLst>
              </a:custGeom>
              <a:solidFill>
                <a:srgbClr val="010101"/>
              </a:solidFill>
              <a:ln w="9525">
                <a:noFill/>
                <a:round/>
              </a:ln>
            </p:spPr>
            <p:txBody>
              <a:bodyPr anchor="ctr"/>
              <a:lstStyle/>
              <a:p>
                <a:pPr algn="ctr"/>
                <a:endParaRPr>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endParaRPr>
              </a:p>
            </p:txBody>
          </p:sp>
          <p:grpSp>
            <p:nvGrpSpPr>
              <p:cNvPr id="15" name="Group 25"/>
              <p:cNvGrpSpPr/>
              <p:nvPr/>
            </p:nvGrpSpPr>
            <p:grpSpPr>
              <a:xfrm>
                <a:off x="4359147" y="2923207"/>
                <a:ext cx="622103" cy="889881"/>
                <a:chOff x="3640900" y="2047391"/>
                <a:chExt cx="571075" cy="913168"/>
              </a:xfrm>
            </p:grpSpPr>
            <p:sp>
              <p:nvSpPr>
                <p:cNvPr id="114" name="îŝḷîḓé-Freeform: Shape 30"/>
                <p:cNvSpPr/>
                <p:nvPr/>
              </p:nvSpPr>
              <p:spPr bwMode="auto">
                <a:xfrm>
                  <a:off x="3642825" y="2058426"/>
                  <a:ext cx="567226" cy="902133"/>
                </a:xfrm>
                <a:custGeom>
                  <a:avLst/>
                  <a:gdLst/>
                  <a:ahLst/>
                  <a:cxnLst>
                    <a:cxn ang="0">
                      <a:pos x="186" y="72"/>
                    </a:cxn>
                    <a:cxn ang="0">
                      <a:pos x="185" y="71"/>
                    </a:cxn>
                    <a:cxn ang="0">
                      <a:pos x="185" y="71"/>
                    </a:cxn>
                    <a:cxn ang="0">
                      <a:pos x="177" y="65"/>
                    </a:cxn>
                    <a:cxn ang="0">
                      <a:pos x="147" y="41"/>
                    </a:cxn>
                    <a:cxn ang="0">
                      <a:pos x="132" y="28"/>
                    </a:cxn>
                    <a:cxn ang="0">
                      <a:pos x="101" y="3"/>
                    </a:cxn>
                    <a:cxn ang="0">
                      <a:pos x="85" y="3"/>
                    </a:cxn>
                    <a:cxn ang="0">
                      <a:pos x="54" y="28"/>
                    </a:cxn>
                    <a:cxn ang="0">
                      <a:pos x="39" y="41"/>
                    </a:cxn>
                    <a:cxn ang="0">
                      <a:pos x="9" y="65"/>
                    </a:cxn>
                    <a:cxn ang="0">
                      <a:pos x="1" y="71"/>
                    </a:cxn>
                    <a:cxn ang="0">
                      <a:pos x="1" y="71"/>
                    </a:cxn>
                    <a:cxn ang="0">
                      <a:pos x="0" y="72"/>
                    </a:cxn>
                    <a:cxn ang="0">
                      <a:pos x="0" y="72"/>
                    </a:cxn>
                    <a:cxn ang="0">
                      <a:pos x="1" y="82"/>
                    </a:cxn>
                    <a:cxn ang="0">
                      <a:pos x="1" y="283"/>
                    </a:cxn>
                    <a:cxn ang="0">
                      <a:pos x="10" y="291"/>
                    </a:cxn>
                    <a:cxn ang="0">
                      <a:pos x="176" y="291"/>
                    </a:cxn>
                    <a:cxn ang="0">
                      <a:pos x="185" y="283"/>
                    </a:cxn>
                    <a:cxn ang="0">
                      <a:pos x="185" y="82"/>
                    </a:cxn>
                    <a:cxn ang="0">
                      <a:pos x="186" y="72"/>
                    </a:cxn>
                    <a:cxn ang="0">
                      <a:pos x="186" y="72"/>
                    </a:cxn>
                    <a:cxn ang="0">
                      <a:pos x="142" y="278"/>
                    </a:cxn>
                    <a:cxn ang="0">
                      <a:pos x="123" y="259"/>
                    </a:cxn>
                    <a:cxn ang="0">
                      <a:pos x="142" y="240"/>
                    </a:cxn>
                    <a:cxn ang="0">
                      <a:pos x="162" y="259"/>
                    </a:cxn>
                    <a:cxn ang="0">
                      <a:pos x="142" y="278"/>
                    </a:cxn>
                  </a:cxnLst>
                  <a:rect l="0" t="0" r="r" b="b"/>
                  <a:pathLst>
                    <a:path w="186" h="292">
                      <a:moveTo>
                        <a:pt x="186" y="72"/>
                      </a:moveTo>
                      <a:cubicBezTo>
                        <a:pt x="186" y="71"/>
                        <a:pt x="185" y="71"/>
                        <a:pt x="185" y="71"/>
                      </a:cubicBezTo>
                      <a:cubicBezTo>
                        <a:pt x="185" y="71"/>
                        <a:pt x="185" y="71"/>
                        <a:pt x="185" y="71"/>
                      </a:cubicBezTo>
                      <a:cubicBezTo>
                        <a:pt x="185" y="71"/>
                        <a:pt x="182" y="68"/>
                        <a:pt x="177" y="65"/>
                      </a:cubicBezTo>
                      <a:cubicBezTo>
                        <a:pt x="147" y="41"/>
                        <a:pt x="147" y="41"/>
                        <a:pt x="147" y="41"/>
                      </a:cubicBezTo>
                      <a:cubicBezTo>
                        <a:pt x="143" y="37"/>
                        <a:pt x="136" y="32"/>
                        <a:pt x="132" y="28"/>
                      </a:cubicBezTo>
                      <a:cubicBezTo>
                        <a:pt x="101" y="3"/>
                        <a:pt x="101" y="3"/>
                        <a:pt x="101" y="3"/>
                      </a:cubicBezTo>
                      <a:cubicBezTo>
                        <a:pt x="96" y="0"/>
                        <a:pt x="90" y="0"/>
                        <a:pt x="85" y="3"/>
                      </a:cubicBezTo>
                      <a:cubicBezTo>
                        <a:pt x="54" y="28"/>
                        <a:pt x="54" y="28"/>
                        <a:pt x="54" y="28"/>
                      </a:cubicBezTo>
                      <a:cubicBezTo>
                        <a:pt x="50" y="32"/>
                        <a:pt x="43" y="37"/>
                        <a:pt x="39" y="41"/>
                      </a:cubicBezTo>
                      <a:cubicBezTo>
                        <a:pt x="9" y="65"/>
                        <a:pt x="9" y="65"/>
                        <a:pt x="9" y="65"/>
                      </a:cubicBezTo>
                      <a:cubicBezTo>
                        <a:pt x="4" y="68"/>
                        <a:pt x="1" y="71"/>
                        <a:pt x="1" y="71"/>
                      </a:cubicBezTo>
                      <a:cubicBezTo>
                        <a:pt x="1" y="71"/>
                        <a:pt x="1" y="71"/>
                        <a:pt x="1" y="71"/>
                      </a:cubicBezTo>
                      <a:cubicBezTo>
                        <a:pt x="1" y="71"/>
                        <a:pt x="0" y="71"/>
                        <a:pt x="0" y="72"/>
                      </a:cubicBezTo>
                      <a:cubicBezTo>
                        <a:pt x="0" y="72"/>
                        <a:pt x="0" y="72"/>
                        <a:pt x="0" y="72"/>
                      </a:cubicBezTo>
                      <a:cubicBezTo>
                        <a:pt x="0" y="72"/>
                        <a:pt x="1" y="76"/>
                        <a:pt x="1" y="82"/>
                      </a:cubicBezTo>
                      <a:cubicBezTo>
                        <a:pt x="1" y="283"/>
                        <a:pt x="1" y="283"/>
                        <a:pt x="1" y="283"/>
                      </a:cubicBezTo>
                      <a:cubicBezTo>
                        <a:pt x="1" y="288"/>
                        <a:pt x="5" y="292"/>
                        <a:pt x="10" y="291"/>
                      </a:cubicBezTo>
                      <a:cubicBezTo>
                        <a:pt x="176" y="291"/>
                        <a:pt x="176" y="291"/>
                        <a:pt x="176" y="291"/>
                      </a:cubicBezTo>
                      <a:cubicBezTo>
                        <a:pt x="181" y="292"/>
                        <a:pt x="185" y="288"/>
                        <a:pt x="185" y="283"/>
                      </a:cubicBezTo>
                      <a:cubicBezTo>
                        <a:pt x="185" y="82"/>
                        <a:pt x="185" y="82"/>
                        <a:pt x="185" y="82"/>
                      </a:cubicBezTo>
                      <a:cubicBezTo>
                        <a:pt x="185" y="76"/>
                        <a:pt x="186" y="72"/>
                        <a:pt x="186" y="72"/>
                      </a:cubicBezTo>
                      <a:cubicBezTo>
                        <a:pt x="186" y="72"/>
                        <a:pt x="186" y="72"/>
                        <a:pt x="186" y="72"/>
                      </a:cubicBezTo>
                      <a:close/>
                      <a:moveTo>
                        <a:pt x="142" y="278"/>
                      </a:moveTo>
                      <a:cubicBezTo>
                        <a:pt x="132" y="278"/>
                        <a:pt x="123" y="270"/>
                        <a:pt x="123" y="259"/>
                      </a:cubicBezTo>
                      <a:cubicBezTo>
                        <a:pt x="123" y="248"/>
                        <a:pt x="132" y="240"/>
                        <a:pt x="142" y="240"/>
                      </a:cubicBezTo>
                      <a:cubicBezTo>
                        <a:pt x="153" y="240"/>
                        <a:pt x="162" y="248"/>
                        <a:pt x="162" y="259"/>
                      </a:cubicBezTo>
                      <a:cubicBezTo>
                        <a:pt x="162" y="270"/>
                        <a:pt x="153" y="278"/>
                        <a:pt x="142" y="278"/>
                      </a:cubicBezTo>
                      <a:close/>
                    </a:path>
                  </a:pathLst>
                </a:custGeom>
                <a:solidFill>
                  <a:schemeClr val="accent2">
                    <a:lumMod val="50000"/>
                  </a:schemeClr>
                </a:solidFill>
                <a:ln w="9525">
                  <a:noFill/>
                  <a:round/>
                </a:ln>
              </p:spPr>
              <p:txBody>
                <a:bodyPr anchor="ctr"/>
                <a:lstStyle/>
                <a:p>
                  <a:pPr algn="ctr"/>
                  <a:endParaRPr>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endParaRPr>
                </a:p>
              </p:txBody>
            </p:sp>
            <p:sp>
              <p:nvSpPr>
                <p:cNvPr id="115" name="îŝḷîḓé-Freeform: Shape 31"/>
                <p:cNvSpPr/>
                <p:nvPr/>
              </p:nvSpPr>
              <p:spPr bwMode="auto">
                <a:xfrm>
                  <a:off x="3640900" y="2047391"/>
                  <a:ext cx="571075" cy="902133"/>
                </a:xfrm>
                <a:custGeom>
                  <a:avLst/>
                  <a:gdLst/>
                  <a:ahLst/>
                  <a:cxnLst>
                    <a:cxn ang="0">
                      <a:pos x="186" y="72"/>
                    </a:cxn>
                    <a:cxn ang="0">
                      <a:pos x="185" y="71"/>
                    </a:cxn>
                    <a:cxn ang="0">
                      <a:pos x="185" y="71"/>
                    </a:cxn>
                    <a:cxn ang="0">
                      <a:pos x="177" y="65"/>
                    </a:cxn>
                    <a:cxn ang="0">
                      <a:pos x="147" y="41"/>
                    </a:cxn>
                    <a:cxn ang="0">
                      <a:pos x="132" y="28"/>
                    </a:cxn>
                    <a:cxn ang="0">
                      <a:pos x="101" y="3"/>
                    </a:cxn>
                    <a:cxn ang="0">
                      <a:pos x="85" y="3"/>
                    </a:cxn>
                    <a:cxn ang="0">
                      <a:pos x="54" y="28"/>
                    </a:cxn>
                    <a:cxn ang="0">
                      <a:pos x="39" y="41"/>
                    </a:cxn>
                    <a:cxn ang="0">
                      <a:pos x="9" y="65"/>
                    </a:cxn>
                    <a:cxn ang="0">
                      <a:pos x="1" y="71"/>
                    </a:cxn>
                    <a:cxn ang="0">
                      <a:pos x="1" y="71"/>
                    </a:cxn>
                    <a:cxn ang="0">
                      <a:pos x="0" y="72"/>
                    </a:cxn>
                    <a:cxn ang="0">
                      <a:pos x="0" y="72"/>
                    </a:cxn>
                    <a:cxn ang="0">
                      <a:pos x="1" y="82"/>
                    </a:cxn>
                    <a:cxn ang="0">
                      <a:pos x="1" y="283"/>
                    </a:cxn>
                    <a:cxn ang="0">
                      <a:pos x="10" y="293"/>
                    </a:cxn>
                    <a:cxn ang="0">
                      <a:pos x="176" y="293"/>
                    </a:cxn>
                    <a:cxn ang="0">
                      <a:pos x="185" y="283"/>
                    </a:cxn>
                    <a:cxn ang="0">
                      <a:pos x="185" y="82"/>
                    </a:cxn>
                    <a:cxn ang="0">
                      <a:pos x="186" y="72"/>
                    </a:cxn>
                    <a:cxn ang="0">
                      <a:pos x="186" y="72"/>
                    </a:cxn>
                    <a:cxn ang="0">
                      <a:pos x="142" y="279"/>
                    </a:cxn>
                    <a:cxn ang="0">
                      <a:pos x="123" y="259"/>
                    </a:cxn>
                    <a:cxn ang="0">
                      <a:pos x="142" y="240"/>
                    </a:cxn>
                    <a:cxn ang="0">
                      <a:pos x="162" y="259"/>
                    </a:cxn>
                    <a:cxn ang="0">
                      <a:pos x="142" y="279"/>
                    </a:cxn>
                  </a:cxnLst>
                  <a:rect l="0" t="0" r="r" b="b"/>
                  <a:pathLst>
                    <a:path w="186" h="293">
                      <a:moveTo>
                        <a:pt x="186" y="72"/>
                      </a:moveTo>
                      <a:cubicBezTo>
                        <a:pt x="186" y="72"/>
                        <a:pt x="185" y="71"/>
                        <a:pt x="185" y="71"/>
                      </a:cubicBezTo>
                      <a:cubicBezTo>
                        <a:pt x="185" y="71"/>
                        <a:pt x="185" y="71"/>
                        <a:pt x="185" y="71"/>
                      </a:cubicBezTo>
                      <a:cubicBezTo>
                        <a:pt x="185" y="71"/>
                        <a:pt x="182" y="68"/>
                        <a:pt x="177" y="65"/>
                      </a:cubicBezTo>
                      <a:cubicBezTo>
                        <a:pt x="147" y="41"/>
                        <a:pt x="147" y="41"/>
                        <a:pt x="147" y="41"/>
                      </a:cubicBezTo>
                      <a:cubicBezTo>
                        <a:pt x="143" y="37"/>
                        <a:pt x="136" y="32"/>
                        <a:pt x="132" y="28"/>
                      </a:cubicBezTo>
                      <a:cubicBezTo>
                        <a:pt x="101" y="3"/>
                        <a:pt x="101" y="3"/>
                        <a:pt x="101" y="3"/>
                      </a:cubicBezTo>
                      <a:cubicBezTo>
                        <a:pt x="96" y="0"/>
                        <a:pt x="90" y="0"/>
                        <a:pt x="85" y="3"/>
                      </a:cubicBezTo>
                      <a:cubicBezTo>
                        <a:pt x="54" y="28"/>
                        <a:pt x="54" y="28"/>
                        <a:pt x="54" y="28"/>
                      </a:cubicBezTo>
                      <a:cubicBezTo>
                        <a:pt x="50" y="32"/>
                        <a:pt x="43" y="37"/>
                        <a:pt x="39" y="41"/>
                      </a:cubicBezTo>
                      <a:cubicBezTo>
                        <a:pt x="9" y="65"/>
                        <a:pt x="9" y="65"/>
                        <a:pt x="9" y="65"/>
                      </a:cubicBezTo>
                      <a:cubicBezTo>
                        <a:pt x="4" y="68"/>
                        <a:pt x="1" y="71"/>
                        <a:pt x="1" y="71"/>
                      </a:cubicBezTo>
                      <a:cubicBezTo>
                        <a:pt x="1" y="71"/>
                        <a:pt x="1" y="71"/>
                        <a:pt x="1" y="71"/>
                      </a:cubicBezTo>
                      <a:cubicBezTo>
                        <a:pt x="1" y="71"/>
                        <a:pt x="0" y="72"/>
                        <a:pt x="0" y="72"/>
                      </a:cubicBezTo>
                      <a:cubicBezTo>
                        <a:pt x="0" y="72"/>
                        <a:pt x="0" y="72"/>
                        <a:pt x="0" y="72"/>
                      </a:cubicBezTo>
                      <a:cubicBezTo>
                        <a:pt x="0" y="72"/>
                        <a:pt x="1" y="76"/>
                        <a:pt x="1" y="82"/>
                      </a:cubicBezTo>
                      <a:cubicBezTo>
                        <a:pt x="1" y="283"/>
                        <a:pt x="1" y="283"/>
                        <a:pt x="1" y="283"/>
                      </a:cubicBezTo>
                      <a:cubicBezTo>
                        <a:pt x="1" y="288"/>
                        <a:pt x="5" y="293"/>
                        <a:pt x="10" y="293"/>
                      </a:cubicBezTo>
                      <a:cubicBezTo>
                        <a:pt x="176" y="293"/>
                        <a:pt x="176" y="293"/>
                        <a:pt x="176" y="293"/>
                      </a:cubicBezTo>
                      <a:cubicBezTo>
                        <a:pt x="181" y="293"/>
                        <a:pt x="185" y="288"/>
                        <a:pt x="185" y="283"/>
                      </a:cubicBezTo>
                      <a:cubicBezTo>
                        <a:pt x="185" y="82"/>
                        <a:pt x="185" y="82"/>
                        <a:pt x="185" y="82"/>
                      </a:cubicBezTo>
                      <a:cubicBezTo>
                        <a:pt x="185" y="76"/>
                        <a:pt x="186" y="72"/>
                        <a:pt x="186" y="72"/>
                      </a:cubicBezTo>
                      <a:cubicBezTo>
                        <a:pt x="186" y="72"/>
                        <a:pt x="186" y="72"/>
                        <a:pt x="186" y="72"/>
                      </a:cubicBezTo>
                      <a:close/>
                      <a:moveTo>
                        <a:pt x="142" y="279"/>
                      </a:moveTo>
                      <a:cubicBezTo>
                        <a:pt x="132" y="279"/>
                        <a:pt x="123" y="270"/>
                        <a:pt x="123" y="259"/>
                      </a:cubicBezTo>
                      <a:cubicBezTo>
                        <a:pt x="123" y="248"/>
                        <a:pt x="132" y="240"/>
                        <a:pt x="142" y="240"/>
                      </a:cubicBezTo>
                      <a:cubicBezTo>
                        <a:pt x="153" y="240"/>
                        <a:pt x="162" y="248"/>
                        <a:pt x="162" y="259"/>
                      </a:cubicBezTo>
                      <a:cubicBezTo>
                        <a:pt x="162" y="270"/>
                        <a:pt x="153" y="279"/>
                        <a:pt x="142" y="279"/>
                      </a:cubicBezTo>
                      <a:close/>
                    </a:path>
                  </a:pathLst>
                </a:custGeom>
                <a:solidFill>
                  <a:srgbClr val="50717F"/>
                </a:solidFill>
                <a:ln w="9525">
                  <a:noFill/>
                  <a:round/>
                </a:ln>
              </p:spPr>
              <p:txBody>
                <a:bodyPr anchor="ctr"/>
                <a:lstStyle/>
                <a:p>
                  <a:pPr algn="ctr"/>
                  <a:endParaRPr dirty="0">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endParaRPr>
                </a:p>
              </p:txBody>
            </p:sp>
          </p:grpSp>
          <p:sp>
            <p:nvSpPr>
              <p:cNvPr id="33" name="iS1ide-TextBox 135"/>
              <p:cNvSpPr txBox="1"/>
              <p:nvPr/>
            </p:nvSpPr>
            <p:spPr>
              <a:xfrm rot="19338731">
                <a:off x="3673854" y="4255151"/>
                <a:ext cx="673239" cy="172868"/>
              </a:xfrm>
              <a:prstGeom prst="rect">
                <a:avLst/>
              </a:prstGeom>
              <a:noFill/>
            </p:spPr>
            <p:txBody>
              <a:bodyPr wrap="none">
                <a:normAutofit fontScale="62500" lnSpcReduction="20000"/>
              </a:bodyPr>
              <a:lstStyle/>
              <a:p>
                <a:r>
                  <a:rPr lang="zh-CN" altLang="en-US" sz="1000" b="1">
                    <a:solidFill>
                      <a:schemeClr val="bg1"/>
                    </a:solidFill>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rPr>
                  <a:t>标题文本预设</a:t>
                </a:r>
                <a:endParaRPr lang="zh-CN" altLang="en-US" sz="1000" b="1">
                  <a:solidFill>
                    <a:schemeClr val="bg1"/>
                  </a:solidFill>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endParaRPr>
              </a:p>
            </p:txBody>
          </p:sp>
          <p:sp>
            <p:nvSpPr>
              <p:cNvPr id="39" name="iS1ide-TextBox 141"/>
              <p:cNvSpPr txBox="1"/>
              <p:nvPr/>
            </p:nvSpPr>
            <p:spPr>
              <a:xfrm>
                <a:off x="4442080" y="3209039"/>
                <a:ext cx="456238" cy="371284"/>
              </a:xfrm>
              <a:prstGeom prst="rect">
                <a:avLst/>
              </a:prstGeom>
              <a:noFill/>
              <a:ln>
                <a:noFill/>
              </a:ln>
            </p:spPr>
            <p:txBody>
              <a:bodyPr wrap="none" anchor="ctr" anchorCtr="1">
                <a:normAutofit/>
              </a:bodyPr>
              <a:lstStyle/>
              <a:p>
                <a:pPr algn="ctr"/>
                <a:r>
                  <a:rPr lang="en-US" sz="1400" b="1">
                    <a:solidFill>
                      <a:schemeClr val="bg1"/>
                    </a:solidFill>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rPr>
                  <a:t>35%</a:t>
                </a:r>
                <a:endParaRPr lang="en-US" sz="1400" b="1">
                  <a:solidFill>
                    <a:schemeClr val="bg1"/>
                  </a:solidFill>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endParaRPr>
              </a:p>
            </p:txBody>
          </p:sp>
          <p:grpSp>
            <p:nvGrpSpPr>
              <p:cNvPr id="47" name="Group 5"/>
              <p:cNvGrpSpPr/>
              <p:nvPr/>
            </p:nvGrpSpPr>
            <p:grpSpPr>
              <a:xfrm>
                <a:off x="4114032" y="2173426"/>
                <a:ext cx="1246987" cy="749781"/>
                <a:chOff x="3360424" y="1358596"/>
                <a:chExt cx="1776124" cy="1067938"/>
              </a:xfrm>
            </p:grpSpPr>
            <p:sp>
              <p:nvSpPr>
                <p:cNvPr id="54" name="iS1ide-TextBox 156"/>
                <p:cNvSpPr txBox="1"/>
                <p:nvPr/>
              </p:nvSpPr>
              <p:spPr bwMode="auto">
                <a:xfrm>
                  <a:off x="3360424" y="1358596"/>
                  <a:ext cx="1776124" cy="289066"/>
                </a:xfrm>
                <a:prstGeom prst="rect">
                  <a:avLst/>
                </a:prstGeom>
                <a:noFill/>
              </p:spPr>
              <p:txBody>
                <a:bodyPr wrap="none" lIns="0" tIns="0" rIns="0" bIns="0" anchor="ctr" anchorCtr="1">
                  <a:noAutofit/>
                </a:bodyPr>
                <a:lstStyle/>
                <a:p>
                  <a:pPr latinLnBrk="0"/>
                  <a:r>
                    <a:rPr lang="zh-CN" altLang="en-US" sz="2000" b="1" dirty="0">
                      <a:solidFill>
                        <a:srgbClr val="50717F"/>
                      </a:solidFill>
                      <a:effectLst/>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rPr>
                    <a:t>标题文本预设</a:t>
                  </a:r>
                  <a:endParaRPr lang="zh-CN" altLang="en-US" sz="2000" b="1" dirty="0">
                    <a:solidFill>
                      <a:srgbClr val="50717F"/>
                    </a:solidFill>
                    <a:effectLst/>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endParaRPr>
                </a:p>
              </p:txBody>
            </p:sp>
            <p:sp>
              <p:nvSpPr>
                <p:cNvPr id="55" name="iS1ide-TextBox 157"/>
                <p:cNvSpPr txBox="1"/>
                <p:nvPr/>
              </p:nvSpPr>
              <p:spPr bwMode="auto">
                <a:xfrm>
                  <a:off x="3360424" y="1647662"/>
                  <a:ext cx="1776124" cy="778872"/>
                </a:xfrm>
                <a:prstGeom prst="rect">
                  <a:avLst/>
                </a:prstGeom>
                <a:noFill/>
              </p:spPr>
              <p:txBody>
                <a:bodyPr wrap="square" lIns="90000" tIns="46800" rIns="90000" bIns="46800" anchor="t" anchorCtr="1">
                  <a:noAutofit/>
                </a:bodyPr>
                <a:lstStyle/>
                <a:p>
                  <a:pPr latinLnBrk="0">
                    <a:lnSpc>
                      <a:spcPct val="120000"/>
                    </a:lnSpc>
                  </a:pPr>
                  <a:r>
                    <a:rPr lang="zh-CN" altLang="en-US" sz="1400" b="0" dirty="0">
                      <a:solidFill>
                        <a:schemeClr val="tx1">
                          <a:lumMod val="85000"/>
                          <a:lumOff val="15000"/>
                        </a:schemeClr>
                      </a:solidFill>
                      <a:effectLst/>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rPr>
                    <a:t>点击此处更换文本 </a:t>
                  </a:r>
                  <a:endParaRPr lang="zh-CN" altLang="en-US" sz="1400" b="0" dirty="0">
                    <a:solidFill>
                      <a:schemeClr val="tx1">
                        <a:lumMod val="85000"/>
                        <a:lumOff val="15000"/>
                      </a:schemeClr>
                    </a:solidFill>
                    <a:effectLst/>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endParaRPr>
                </a:p>
              </p:txBody>
            </p:sp>
          </p:grpSp>
        </p:grpSp>
      </p:grpSp>
      <p:grpSp>
        <p:nvGrpSpPr>
          <p:cNvPr id="117" name="组合 116"/>
          <p:cNvGrpSpPr/>
          <p:nvPr/>
        </p:nvGrpSpPr>
        <p:grpSpPr>
          <a:xfrm>
            <a:off x="5945372" y="1998675"/>
            <a:ext cx="1768413" cy="2728496"/>
            <a:chOff x="5945372" y="1998675"/>
            <a:chExt cx="1768413" cy="2728496"/>
          </a:xfrm>
        </p:grpSpPr>
        <p:sp>
          <p:nvSpPr>
            <p:cNvPr id="20" name="iS1ide-Freeform: Shape 68"/>
            <p:cNvSpPr/>
            <p:nvPr/>
          </p:nvSpPr>
          <p:spPr bwMode="auto">
            <a:xfrm>
              <a:off x="6858992" y="3721678"/>
              <a:ext cx="405721" cy="263469"/>
            </a:xfrm>
            <a:custGeom>
              <a:avLst/>
              <a:gdLst/>
              <a:ahLst/>
              <a:cxnLst>
                <a:cxn ang="0">
                  <a:pos x="27" y="64"/>
                </a:cxn>
                <a:cxn ang="0">
                  <a:pos x="121" y="2"/>
                </a:cxn>
                <a:cxn ang="0">
                  <a:pos x="120" y="0"/>
                </a:cxn>
                <a:cxn ang="0">
                  <a:pos x="17" y="71"/>
                </a:cxn>
                <a:cxn ang="0">
                  <a:pos x="0" y="87"/>
                </a:cxn>
                <a:cxn ang="0">
                  <a:pos x="1" y="88"/>
                </a:cxn>
                <a:cxn ang="0">
                  <a:pos x="27" y="64"/>
                </a:cxn>
              </a:cxnLst>
              <a:rect l="0" t="0" r="r" b="b"/>
              <a:pathLst>
                <a:path w="121" h="88">
                  <a:moveTo>
                    <a:pt x="27" y="64"/>
                  </a:moveTo>
                  <a:cubicBezTo>
                    <a:pt x="49" y="44"/>
                    <a:pt x="83" y="31"/>
                    <a:pt x="121" y="2"/>
                  </a:cubicBezTo>
                  <a:cubicBezTo>
                    <a:pt x="120" y="0"/>
                    <a:pt x="120" y="0"/>
                    <a:pt x="120" y="0"/>
                  </a:cubicBezTo>
                  <a:cubicBezTo>
                    <a:pt x="76" y="34"/>
                    <a:pt x="41" y="45"/>
                    <a:pt x="17" y="71"/>
                  </a:cubicBezTo>
                  <a:cubicBezTo>
                    <a:pt x="10" y="77"/>
                    <a:pt x="4" y="82"/>
                    <a:pt x="0" y="87"/>
                  </a:cubicBezTo>
                  <a:cubicBezTo>
                    <a:pt x="1" y="88"/>
                    <a:pt x="1" y="88"/>
                    <a:pt x="1" y="88"/>
                  </a:cubicBezTo>
                  <a:cubicBezTo>
                    <a:pt x="8" y="81"/>
                    <a:pt x="16" y="73"/>
                    <a:pt x="27" y="64"/>
                  </a:cubicBezTo>
                  <a:close/>
                </a:path>
              </a:pathLst>
            </a:custGeom>
            <a:solidFill>
              <a:srgbClr val="010101"/>
            </a:solidFill>
            <a:ln w="9525">
              <a:noFill/>
              <a:round/>
            </a:ln>
          </p:spPr>
          <p:txBody>
            <a:bodyPr anchor="ctr"/>
            <a:lstStyle/>
            <a:p>
              <a:pPr algn="ctr"/>
              <a:endParaRPr>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endParaRPr>
            </a:p>
          </p:txBody>
        </p:sp>
        <p:grpSp>
          <p:nvGrpSpPr>
            <p:cNvPr id="21" name="Group 69"/>
            <p:cNvGrpSpPr/>
            <p:nvPr/>
          </p:nvGrpSpPr>
          <p:grpSpPr>
            <a:xfrm>
              <a:off x="6765827" y="2748456"/>
              <a:ext cx="622103" cy="1064630"/>
              <a:chOff x="4989961" y="1868067"/>
              <a:chExt cx="571075" cy="1092490"/>
            </a:xfrm>
          </p:grpSpPr>
          <p:sp>
            <p:nvSpPr>
              <p:cNvPr id="96" name="iS1ide-Freeform: Shape 70"/>
              <p:cNvSpPr/>
              <p:nvPr/>
            </p:nvSpPr>
            <p:spPr bwMode="auto">
              <a:xfrm>
                <a:off x="4993160" y="1879102"/>
                <a:ext cx="564678" cy="1081455"/>
              </a:xfrm>
              <a:custGeom>
                <a:avLst/>
                <a:gdLst/>
                <a:ahLst/>
                <a:cxnLst>
                  <a:cxn ang="0">
                    <a:pos x="186" y="72"/>
                  </a:cxn>
                  <a:cxn ang="0">
                    <a:pos x="185" y="72"/>
                  </a:cxn>
                  <a:cxn ang="0">
                    <a:pos x="185" y="72"/>
                  </a:cxn>
                  <a:cxn ang="0">
                    <a:pos x="177" y="65"/>
                  </a:cxn>
                  <a:cxn ang="0">
                    <a:pos x="147" y="41"/>
                  </a:cxn>
                  <a:cxn ang="0">
                    <a:pos x="132" y="29"/>
                  </a:cxn>
                  <a:cxn ang="0">
                    <a:pos x="101" y="4"/>
                  </a:cxn>
                  <a:cxn ang="0">
                    <a:pos x="85" y="4"/>
                  </a:cxn>
                  <a:cxn ang="0">
                    <a:pos x="54" y="29"/>
                  </a:cxn>
                  <a:cxn ang="0">
                    <a:pos x="39" y="41"/>
                  </a:cxn>
                  <a:cxn ang="0">
                    <a:pos x="9" y="65"/>
                  </a:cxn>
                  <a:cxn ang="0">
                    <a:pos x="1" y="72"/>
                  </a:cxn>
                  <a:cxn ang="0">
                    <a:pos x="1" y="72"/>
                  </a:cxn>
                  <a:cxn ang="0">
                    <a:pos x="0" y="72"/>
                  </a:cxn>
                  <a:cxn ang="0">
                    <a:pos x="0" y="72"/>
                  </a:cxn>
                  <a:cxn ang="0">
                    <a:pos x="1" y="82"/>
                  </a:cxn>
                  <a:cxn ang="0">
                    <a:pos x="1" y="341"/>
                  </a:cxn>
                  <a:cxn ang="0">
                    <a:pos x="10" y="349"/>
                  </a:cxn>
                  <a:cxn ang="0">
                    <a:pos x="176" y="349"/>
                  </a:cxn>
                  <a:cxn ang="0">
                    <a:pos x="185" y="341"/>
                  </a:cxn>
                  <a:cxn ang="0">
                    <a:pos x="185" y="82"/>
                  </a:cxn>
                  <a:cxn ang="0">
                    <a:pos x="186" y="72"/>
                  </a:cxn>
                  <a:cxn ang="0">
                    <a:pos x="186" y="72"/>
                  </a:cxn>
                  <a:cxn ang="0">
                    <a:pos x="142" y="336"/>
                  </a:cxn>
                  <a:cxn ang="0">
                    <a:pos x="123" y="317"/>
                  </a:cxn>
                  <a:cxn ang="0">
                    <a:pos x="142" y="298"/>
                  </a:cxn>
                  <a:cxn ang="0">
                    <a:pos x="162" y="317"/>
                  </a:cxn>
                  <a:cxn ang="0">
                    <a:pos x="142" y="336"/>
                  </a:cxn>
                </a:cxnLst>
                <a:rect l="0" t="0" r="r" b="b"/>
                <a:pathLst>
                  <a:path w="186" h="350">
                    <a:moveTo>
                      <a:pt x="186" y="72"/>
                    </a:moveTo>
                    <a:cubicBezTo>
                      <a:pt x="186" y="72"/>
                      <a:pt x="185" y="72"/>
                      <a:pt x="185" y="72"/>
                    </a:cubicBezTo>
                    <a:cubicBezTo>
                      <a:pt x="185" y="72"/>
                      <a:pt x="185" y="72"/>
                      <a:pt x="185" y="72"/>
                    </a:cubicBezTo>
                    <a:cubicBezTo>
                      <a:pt x="185" y="72"/>
                      <a:pt x="182" y="69"/>
                      <a:pt x="177" y="65"/>
                    </a:cubicBezTo>
                    <a:cubicBezTo>
                      <a:pt x="147" y="41"/>
                      <a:pt x="147" y="41"/>
                      <a:pt x="147" y="41"/>
                    </a:cubicBezTo>
                    <a:cubicBezTo>
                      <a:pt x="143" y="38"/>
                      <a:pt x="136" y="32"/>
                      <a:pt x="132" y="29"/>
                    </a:cubicBezTo>
                    <a:cubicBezTo>
                      <a:pt x="101" y="4"/>
                      <a:pt x="101" y="4"/>
                      <a:pt x="101" y="4"/>
                    </a:cubicBezTo>
                    <a:cubicBezTo>
                      <a:pt x="96" y="0"/>
                      <a:pt x="90" y="0"/>
                      <a:pt x="85" y="4"/>
                    </a:cubicBezTo>
                    <a:cubicBezTo>
                      <a:pt x="54" y="29"/>
                      <a:pt x="54" y="29"/>
                      <a:pt x="54" y="29"/>
                    </a:cubicBezTo>
                    <a:cubicBezTo>
                      <a:pt x="50" y="32"/>
                      <a:pt x="43" y="38"/>
                      <a:pt x="39" y="41"/>
                    </a:cubicBezTo>
                    <a:cubicBezTo>
                      <a:pt x="9" y="65"/>
                      <a:pt x="9" y="65"/>
                      <a:pt x="9" y="65"/>
                    </a:cubicBezTo>
                    <a:cubicBezTo>
                      <a:pt x="4" y="69"/>
                      <a:pt x="1" y="72"/>
                      <a:pt x="1" y="72"/>
                    </a:cubicBezTo>
                    <a:cubicBezTo>
                      <a:pt x="1" y="72"/>
                      <a:pt x="1" y="72"/>
                      <a:pt x="1" y="72"/>
                    </a:cubicBezTo>
                    <a:cubicBezTo>
                      <a:pt x="1" y="72"/>
                      <a:pt x="0" y="72"/>
                      <a:pt x="0" y="72"/>
                    </a:cubicBezTo>
                    <a:cubicBezTo>
                      <a:pt x="0" y="72"/>
                      <a:pt x="0" y="72"/>
                      <a:pt x="0" y="72"/>
                    </a:cubicBezTo>
                    <a:cubicBezTo>
                      <a:pt x="0" y="72"/>
                      <a:pt x="1" y="77"/>
                      <a:pt x="1" y="82"/>
                    </a:cubicBezTo>
                    <a:cubicBezTo>
                      <a:pt x="1" y="341"/>
                      <a:pt x="1" y="341"/>
                      <a:pt x="1" y="341"/>
                    </a:cubicBezTo>
                    <a:cubicBezTo>
                      <a:pt x="1" y="346"/>
                      <a:pt x="5" y="350"/>
                      <a:pt x="10" y="349"/>
                    </a:cubicBezTo>
                    <a:cubicBezTo>
                      <a:pt x="176" y="349"/>
                      <a:pt x="176" y="349"/>
                      <a:pt x="176" y="349"/>
                    </a:cubicBezTo>
                    <a:cubicBezTo>
                      <a:pt x="181" y="350"/>
                      <a:pt x="185" y="346"/>
                      <a:pt x="185" y="341"/>
                    </a:cubicBezTo>
                    <a:cubicBezTo>
                      <a:pt x="185" y="82"/>
                      <a:pt x="185" y="82"/>
                      <a:pt x="185" y="82"/>
                    </a:cubicBezTo>
                    <a:cubicBezTo>
                      <a:pt x="185" y="77"/>
                      <a:pt x="186" y="72"/>
                      <a:pt x="186" y="72"/>
                    </a:cubicBezTo>
                    <a:cubicBezTo>
                      <a:pt x="186" y="72"/>
                      <a:pt x="186" y="72"/>
                      <a:pt x="186" y="72"/>
                    </a:cubicBezTo>
                    <a:close/>
                    <a:moveTo>
                      <a:pt x="142" y="336"/>
                    </a:moveTo>
                    <a:cubicBezTo>
                      <a:pt x="132" y="336"/>
                      <a:pt x="123" y="328"/>
                      <a:pt x="123" y="317"/>
                    </a:cubicBezTo>
                    <a:cubicBezTo>
                      <a:pt x="123" y="306"/>
                      <a:pt x="132" y="298"/>
                      <a:pt x="142" y="298"/>
                    </a:cubicBezTo>
                    <a:cubicBezTo>
                      <a:pt x="153" y="298"/>
                      <a:pt x="162" y="306"/>
                      <a:pt x="162" y="317"/>
                    </a:cubicBezTo>
                    <a:cubicBezTo>
                      <a:pt x="162" y="328"/>
                      <a:pt x="153" y="336"/>
                      <a:pt x="142" y="336"/>
                    </a:cubicBezTo>
                    <a:close/>
                  </a:path>
                </a:pathLst>
              </a:custGeom>
              <a:solidFill>
                <a:schemeClr val="accent4">
                  <a:lumMod val="50000"/>
                </a:schemeClr>
              </a:solidFill>
              <a:ln w="9525">
                <a:noFill/>
                <a:round/>
              </a:ln>
            </p:spPr>
            <p:txBody>
              <a:bodyPr anchor="ctr"/>
              <a:lstStyle/>
              <a:p>
                <a:pPr algn="ctr"/>
                <a:endParaRPr>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endParaRPr>
              </a:p>
            </p:txBody>
          </p:sp>
          <p:sp>
            <p:nvSpPr>
              <p:cNvPr id="97" name="iS1ide-Freeform: Shape 71"/>
              <p:cNvSpPr/>
              <p:nvPr/>
            </p:nvSpPr>
            <p:spPr bwMode="auto">
              <a:xfrm>
                <a:off x="4989961" y="1868067"/>
                <a:ext cx="571075" cy="1081455"/>
              </a:xfrm>
              <a:custGeom>
                <a:avLst/>
                <a:gdLst/>
                <a:ahLst/>
                <a:cxnLst>
                  <a:cxn ang="0">
                    <a:pos x="186" y="72"/>
                  </a:cxn>
                  <a:cxn ang="0">
                    <a:pos x="185" y="72"/>
                  </a:cxn>
                  <a:cxn ang="0">
                    <a:pos x="185" y="72"/>
                  </a:cxn>
                  <a:cxn ang="0">
                    <a:pos x="177" y="66"/>
                  </a:cxn>
                  <a:cxn ang="0">
                    <a:pos x="147" y="41"/>
                  </a:cxn>
                  <a:cxn ang="0">
                    <a:pos x="132" y="29"/>
                  </a:cxn>
                  <a:cxn ang="0">
                    <a:pos x="101" y="4"/>
                  </a:cxn>
                  <a:cxn ang="0">
                    <a:pos x="85" y="4"/>
                  </a:cxn>
                  <a:cxn ang="0">
                    <a:pos x="54" y="29"/>
                  </a:cxn>
                  <a:cxn ang="0">
                    <a:pos x="39" y="41"/>
                  </a:cxn>
                  <a:cxn ang="0">
                    <a:pos x="9" y="66"/>
                  </a:cxn>
                  <a:cxn ang="0">
                    <a:pos x="1" y="72"/>
                  </a:cxn>
                  <a:cxn ang="0">
                    <a:pos x="1" y="72"/>
                  </a:cxn>
                  <a:cxn ang="0">
                    <a:pos x="0" y="72"/>
                  </a:cxn>
                  <a:cxn ang="0">
                    <a:pos x="0" y="72"/>
                  </a:cxn>
                  <a:cxn ang="0">
                    <a:pos x="1" y="82"/>
                  </a:cxn>
                  <a:cxn ang="0">
                    <a:pos x="1" y="341"/>
                  </a:cxn>
                  <a:cxn ang="0">
                    <a:pos x="10" y="351"/>
                  </a:cxn>
                  <a:cxn ang="0">
                    <a:pos x="176" y="351"/>
                  </a:cxn>
                  <a:cxn ang="0">
                    <a:pos x="185" y="341"/>
                  </a:cxn>
                  <a:cxn ang="0">
                    <a:pos x="185" y="82"/>
                  </a:cxn>
                  <a:cxn ang="0">
                    <a:pos x="186" y="72"/>
                  </a:cxn>
                  <a:cxn ang="0">
                    <a:pos x="186" y="72"/>
                  </a:cxn>
                  <a:cxn ang="0">
                    <a:pos x="142" y="337"/>
                  </a:cxn>
                  <a:cxn ang="0">
                    <a:pos x="123" y="317"/>
                  </a:cxn>
                  <a:cxn ang="0">
                    <a:pos x="142" y="298"/>
                  </a:cxn>
                  <a:cxn ang="0">
                    <a:pos x="162" y="317"/>
                  </a:cxn>
                  <a:cxn ang="0">
                    <a:pos x="142" y="337"/>
                  </a:cxn>
                </a:cxnLst>
                <a:rect l="0" t="0" r="r" b="b"/>
                <a:pathLst>
                  <a:path w="186" h="351">
                    <a:moveTo>
                      <a:pt x="186" y="72"/>
                    </a:moveTo>
                    <a:cubicBezTo>
                      <a:pt x="186" y="72"/>
                      <a:pt x="185" y="72"/>
                      <a:pt x="185" y="72"/>
                    </a:cubicBezTo>
                    <a:cubicBezTo>
                      <a:pt x="185" y="72"/>
                      <a:pt x="185" y="72"/>
                      <a:pt x="185" y="72"/>
                    </a:cubicBezTo>
                    <a:cubicBezTo>
                      <a:pt x="185" y="72"/>
                      <a:pt x="182" y="69"/>
                      <a:pt x="177" y="66"/>
                    </a:cubicBezTo>
                    <a:cubicBezTo>
                      <a:pt x="147" y="41"/>
                      <a:pt x="147" y="41"/>
                      <a:pt x="147" y="41"/>
                    </a:cubicBezTo>
                    <a:cubicBezTo>
                      <a:pt x="143" y="38"/>
                      <a:pt x="136" y="32"/>
                      <a:pt x="132" y="29"/>
                    </a:cubicBezTo>
                    <a:cubicBezTo>
                      <a:pt x="101" y="4"/>
                      <a:pt x="101" y="4"/>
                      <a:pt x="101" y="4"/>
                    </a:cubicBezTo>
                    <a:cubicBezTo>
                      <a:pt x="96" y="0"/>
                      <a:pt x="90" y="0"/>
                      <a:pt x="85" y="4"/>
                    </a:cubicBezTo>
                    <a:cubicBezTo>
                      <a:pt x="54" y="29"/>
                      <a:pt x="54" y="29"/>
                      <a:pt x="54" y="29"/>
                    </a:cubicBezTo>
                    <a:cubicBezTo>
                      <a:pt x="50" y="32"/>
                      <a:pt x="43" y="38"/>
                      <a:pt x="39" y="41"/>
                    </a:cubicBezTo>
                    <a:cubicBezTo>
                      <a:pt x="9" y="66"/>
                      <a:pt x="9" y="66"/>
                      <a:pt x="9" y="66"/>
                    </a:cubicBezTo>
                    <a:cubicBezTo>
                      <a:pt x="4" y="69"/>
                      <a:pt x="1" y="72"/>
                      <a:pt x="1" y="72"/>
                    </a:cubicBezTo>
                    <a:cubicBezTo>
                      <a:pt x="1" y="72"/>
                      <a:pt x="1" y="72"/>
                      <a:pt x="1" y="72"/>
                    </a:cubicBezTo>
                    <a:cubicBezTo>
                      <a:pt x="1" y="72"/>
                      <a:pt x="0" y="72"/>
                      <a:pt x="0" y="72"/>
                    </a:cubicBezTo>
                    <a:cubicBezTo>
                      <a:pt x="0" y="72"/>
                      <a:pt x="0" y="72"/>
                      <a:pt x="0" y="72"/>
                    </a:cubicBezTo>
                    <a:cubicBezTo>
                      <a:pt x="0" y="72"/>
                      <a:pt x="1" y="77"/>
                      <a:pt x="1" y="82"/>
                    </a:cubicBezTo>
                    <a:cubicBezTo>
                      <a:pt x="1" y="341"/>
                      <a:pt x="1" y="341"/>
                      <a:pt x="1" y="341"/>
                    </a:cubicBezTo>
                    <a:cubicBezTo>
                      <a:pt x="1" y="346"/>
                      <a:pt x="5" y="351"/>
                      <a:pt x="10" y="351"/>
                    </a:cubicBezTo>
                    <a:cubicBezTo>
                      <a:pt x="176" y="351"/>
                      <a:pt x="176" y="351"/>
                      <a:pt x="176" y="351"/>
                    </a:cubicBezTo>
                    <a:cubicBezTo>
                      <a:pt x="181" y="351"/>
                      <a:pt x="185" y="346"/>
                      <a:pt x="185" y="341"/>
                    </a:cubicBezTo>
                    <a:cubicBezTo>
                      <a:pt x="185" y="82"/>
                      <a:pt x="185" y="82"/>
                      <a:pt x="185" y="82"/>
                    </a:cubicBezTo>
                    <a:cubicBezTo>
                      <a:pt x="185" y="77"/>
                      <a:pt x="186" y="72"/>
                      <a:pt x="186" y="72"/>
                    </a:cubicBezTo>
                    <a:cubicBezTo>
                      <a:pt x="186" y="72"/>
                      <a:pt x="186" y="72"/>
                      <a:pt x="186" y="72"/>
                    </a:cubicBezTo>
                    <a:close/>
                    <a:moveTo>
                      <a:pt x="142" y="337"/>
                    </a:moveTo>
                    <a:cubicBezTo>
                      <a:pt x="132" y="337"/>
                      <a:pt x="123" y="328"/>
                      <a:pt x="123" y="317"/>
                    </a:cubicBezTo>
                    <a:cubicBezTo>
                      <a:pt x="123" y="306"/>
                      <a:pt x="132" y="298"/>
                      <a:pt x="142" y="298"/>
                    </a:cubicBezTo>
                    <a:cubicBezTo>
                      <a:pt x="153" y="298"/>
                      <a:pt x="162" y="306"/>
                      <a:pt x="162" y="317"/>
                    </a:cubicBezTo>
                    <a:cubicBezTo>
                      <a:pt x="162" y="328"/>
                      <a:pt x="153" y="337"/>
                      <a:pt x="142" y="337"/>
                    </a:cubicBezTo>
                    <a:close/>
                  </a:path>
                </a:pathLst>
              </a:custGeom>
              <a:solidFill>
                <a:srgbClr val="50717F"/>
              </a:solidFill>
              <a:ln w="9525">
                <a:noFill/>
                <a:round/>
              </a:ln>
            </p:spPr>
            <p:txBody>
              <a:bodyPr anchor="ctr"/>
              <a:lstStyle/>
              <a:p>
                <a:pPr algn="ctr"/>
                <a:endParaRPr>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endParaRPr>
              </a:p>
            </p:txBody>
          </p:sp>
        </p:grpSp>
        <p:grpSp>
          <p:nvGrpSpPr>
            <p:cNvPr id="22" name="Group 72"/>
            <p:cNvGrpSpPr/>
            <p:nvPr/>
          </p:nvGrpSpPr>
          <p:grpSpPr>
            <a:xfrm>
              <a:off x="5945372" y="3727061"/>
              <a:ext cx="1322346" cy="1000110"/>
              <a:chOff x="4236804" y="2872275"/>
              <a:chExt cx="1213880" cy="1026280"/>
            </a:xfrm>
          </p:grpSpPr>
          <p:sp>
            <p:nvSpPr>
              <p:cNvPr id="89" name="iS1ide-Freeform: Shape 73"/>
              <p:cNvSpPr/>
              <p:nvPr/>
            </p:nvSpPr>
            <p:spPr bwMode="auto">
              <a:xfrm>
                <a:off x="5053413" y="3126086"/>
                <a:ext cx="52418" cy="60694"/>
              </a:xfrm>
              <a:custGeom>
                <a:avLst/>
                <a:gdLst/>
                <a:ahLst/>
                <a:cxnLst>
                  <a:cxn ang="0">
                    <a:pos x="0" y="3"/>
                  </a:cxn>
                  <a:cxn ang="0">
                    <a:pos x="14" y="6"/>
                  </a:cxn>
                  <a:cxn ang="0">
                    <a:pos x="14" y="6"/>
                  </a:cxn>
                  <a:cxn ang="0">
                    <a:pos x="15" y="20"/>
                  </a:cxn>
                  <a:cxn ang="0">
                    <a:pos x="15" y="20"/>
                  </a:cxn>
                  <a:cxn ang="0">
                    <a:pos x="13" y="19"/>
                  </a:cxn>
                  <a:cxn ang="0">
                    <a:pos x="12" y="7"/>
                  </a:cxn>
                  <a:cxn ang="0">
                    <a:pos x="12" y="7"/>
                  </a:cxn>
                  <a:cxn ang="0">
                    <a:pos x="1" y="5"/>
                  </a:cxn>
                  <a:cxn ang="0">
                    <a:pos x="1" y="5"/>
                  </a:cxn>
                  <a:cxn ang="0">
                    <a:pos x="1" y="5"/>
                  </a:cxn>
                  <a:cxn ang="0">
                    <a:pos x="0" y="3"/>
                  </a:cxn>
                </a:cxnLst>
                <a:rect l="0" t="0" r="r" b="b"/>
                <a:pathLst>
                  <a:path w="17" h="20">
                    <a:moveTo>
                      <a:pt x="0" y="3"/>
                    </a:moveTo>
                    <a:cubicBezTo>
                      <a:pt x="5" y="0"/>
                      <a:pt x="11" y="2"/>
                      <a:pt x="14" y="6"/>
                    </a:cubicBezTo>
                    <a:cubicBezTo>
                      <a:pt x="14" y="6"/>
                      <a:pt x="14" y="6"/>
                      <a:pt x="14" y="6"/>
                    </a:cubicBezTo>
                    <a:cubicBezTo>
                      <a:pt x="17" y="9"/>
                      <a:pt x="17" y="14"/>
                      <a:pt x="15" y="20"/>
                    </a:cubicBezTo>
                    <a:cubicBezTo>
                      <a:pt x="15" y="20"/>
                      <a:pt x="15" y="20"/>
                      <a:pt x="15" y="20"/>
                    </a:cubicBezTo>
                    <a:cubicBezTo>
                      <a:pt x="13" y="19"/>
                      <a:pt x="13" y="19"/>
                      <a:pt x="13" y="19"/>
                    </a:cubicBezTo>
                    <a:cubicBezTo>
                      <a:pt x="15" y="13"/>
                      <a:pt x="14" y="9"/>
                      <a:pt x="12" y="7"/>
                    </a:cubicBezTo>
                    <a:cubicBezTo>
                      <a:pt x="12" y="7"/>
                      <a:pt x="12" y="7"/>
                      <a:pt x="12" y="7"/>
                    </a:cubicBezTo>
                    <a:cubicBezTo>
                      <a:pt x="10" y="4"/>
                      <a:pt x="5" y="3"/>
                      <a:pt x="1" y="5"/>
                    </a:cubicBezTo>
                    <a:cubicBezTo>
                      <a:pt x="1" y="5"/>
                      <a:pt x="1" y="5"/>
                      <a:pt x="1" y="5"/>
                    </a:cubicBezTo>
                    <a:cubicBezTo>
                      <a:pt x="1" y="5"/>
                      <a:pt x="1" y="5"/>
                      <a:pt x="1" y="5"/>
                    </a:cubicBezTo>
                    <a:cubicBezTo>
                      <a:pt x="0" y="3"/>
                      <a:pt x="0" y="3"/>
                      <a:pt x="0" y="3"/>
                    </a:cubicBezTo>
                    <a:close/>
                  </a:path>
                </a:pathLst>
              </a:custGeom>
              <a:solidFill>
                <a:srgbClr val="010101"/>
              </a:solidFill>
              <a:ln w="9525">
                <a:noFill/>
                <a:round/>
              </a:ln>
            </p:spPr>
            <p:txBody>
              <a:bodyPr anchor="ctr"/>
              <a:lstStyle/>
              <a:p>
                <a:pPr algn="ctr"/>
                <a:endParaRPr>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endParaRPr>
              </a:p>
            </p:txBody>
          </p:sp>
          <p:sp>
            <p:nvSpPr>
              <p:cNvPr id="90" name="iS1ide-Freeform: Shape 74"/>
              <p:cNvSpPr/>
              <p:nvPr/>
            </p:nvSpPr>
            <p:spPr bwMode="auto">
              <a:xfrm>
                <a:off x="4236804" y="3043322"/>
                <a:ext cx="957310" cy="855233"/>
              </a:xfrm>
              <a:custGeom>
                <a:avLst/>
                <a:gdLst/>
                <a:ahLst/>
                <a:cxnLst>
                  <a:cxn ang="0">
                    <a:pos x="226" y="7"/>
                  </a:cxn>
                  <a:cxn ang="0">
                    <a:pos x="10" y="176"/>
                  </a:cxn>
                  <a:cxn ang="0">
                    <a:pos x="7" y="204"/>
                  </a:cxn>
                  <a:cxn ang="0">
                    <a:pos x="57" y="268"/>
                  </a:cxn>
                  <a:cxn ang="0">
                    <a:pos x="85" y="271"/>
                  </a:cxn>
                  <a:cxn ang="0">
                    <a:pos x="301" y="102"/>
                  </a:cxn>
                  <a:cxn ang="0">
                    <a:pos x="304" y="74"/>
                  </a:cxn>
                  <a:cxn ang="0">
                    <a:pos x="254" y="10"/>
                  </a:cxn>
                  <a:cxn ang="0">
                    <a:pos x="226" y="7"/>
                  </a:cxn>
                  <a:cxn ang="0">
                    <a:pos x="267" y="74"/>
                  </a:cxn>
                  <a:cxn ang="0">
                    <a:pos x="242" y="71"/>
                  </a:cxn>
                  <a:cxn ang="0">
                    <a:pos x="245" y="46"/>
                  </a:cxn>
                  <a:cxn ang="0">
                    <a:pos x="270" y="49"/>
                  </a:cxn>
                  <a:cxn ang="0">
                    <a:pos x="267" y="74"/>
                  </a:cxn>
                </a:cxnLst>
                <a:rect l="0" t="0" r="r" b="b"/>
                <a:pathLst>
                  <a:path w="311" h="278">
                    <a:moveTo>
                      <a:pt x="226" y="7"/>
                    </a:moveTo>
                    <a:cubicBezTo>
                      <a:pt x="10" y="176"/>
                      <a:pt x="10" y="176"/>
                      <a:pt x="10" y="176"/>
                    </a:cubicBezTo>
                    <a:cubicBezTo>
                      <a:pt x="1" y="183"/>
                      <a:pt x="0" y="195"/>
                      <a:pt x="7" y="204"/>
                    </a:cubicBezTo>
                    <a:cubicBezTo>
                      <a:pt x="57" y="268"/>
                      <a:pt x="57" y="268"/>
                      <a:pt x="57" y="268"/>
                    </a:cubicBezTo>
                    <a:cubicBezTo>
                      <a:pt x="64" y="277"/>
                      <a:pt x="76" y="278"/>
                      <a:pt x="85" y="271"/>
                    </a:cubicBezTo>
                    <a:cubicBezTo>
                      <a:pt x="301" y="102"/>
                      <a:pt x="301" y="102"/>
                      <a:pt x="301" y="102"/>
                    </a:cubicBezTo>
                    <a:cubicBezTo>
                      <a:pt x="309" y="95"/>
                      <a:pt x="311" y="82"/>
                      <a:pt x="304" y="74"/>
                    </a:cubicBezTo>
                    <a:cubicBezTo>
                      <a:pt x="254" y="10"/>
                      <a:pt x="254" y="10"/>
                      <a:pt x="254" y="10"/>
                    </a:cubicBezTo>
                    <a:cubicBezTo>
                      <a:pt x="247" y="1"/>
                      <a:pt x="235" y="0"/>
                      <a:pt x="226" y="7"/>
                    </a:cubicBezTo>
                    <a:close/>
                    <a:moveTo>
                      <a:pt x="267" y="74"/>
                    </a:moveTo>
                    <a:cubicBezTo>
                      <a:pt x="260" y="80"/>
                      <a:pt x="248" y="79"/>
                      <a:pt x="242" y="71"/>
                    </a:cubicBezTo>
                    <a:cubicBezTo>
                      <a:pt x="236" y="63"/>
                      <a:pt x="237" y="52"/>
                      <a:pt x="245" y="46"/>
                    </a:cubicBezTo>
                    <a:cubicBezTo>
                      <a:pt x="253" y="40"/>
                      <a:pt x="264" y="41"/>
                      <a:pt x="270" y="49"/>
                    </a:cubicBezTo>
                    <a:cubicBezTo>
                      <a:pt x="276" y="56"/>
                      <a:pt x="275" y="68"/>
                      <a:pt x="267" y="74"/>
                    </a:cubicBezTo>
                    <a:close/>
                  </a:path>
                </a:pathLst>
              </a:custGeom>
              <a:solidFill>
                <a:srgbClr val="50717F"/>
              </a:solidFill>
              <a:ln w="9525">
                <a:noFill/>
                <a:round/>
              </a:ln>
            </p:spPr>
            <p:txBody>
              <a:bodyPr anchor="ctr"/>
              <a:lstStyle/>
              <a:p>
                <a:pPr algn="ctr"/>
                <a:endParaRPr>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endParaRPr>
              </a:p>
            </p:txBody>
          </p:sp>
          <p:sp>
            <p:nvSpPr>
              <p:cNvPr id="91" name="iS1ide-Freeform: Shape 75"/>
              <p:cNvSpPr/>
              <p:nvPr/>
            </p:nvSpPr>
            <p:spPr bwMode="auto">
              <a:xfrm>
                <a:off x="4978926" y="3178505"/>
                <a:ext cx="96559" cy="96559"/>
              </a:xfrm>
              <a:custGeom>
                <a:avLst/>
                <a:gdLst/>
                <a:ahLst/>
                <a:cxnLst>
                  <a:cxn ang="0">
                    <a:pos x="7" y="5"/>
                  </a:cxn>
                  <a:cxn ang="0">
                    <a:pos x="5" y="24"/>
                  </a:cxn>
                  <a:cxn ang="0">
                    <a:pos x="24" y="26"/>
                  </a:cxn>
                  <a:cxn ang="0">
                    <a:pos x="26" y="7"/>
                  </a:cxn>
                  <a:cxn ang="0">
                    <a:pos x="7" y="5"/>
                  </a:cxn>
                  <a:cxn ang="0">
                    <a:pos x="22" y="24"/>
                  </a:cxn>
                  <a:cxn ang="0">
                    <a:pos x="7" y="22"/>
                  </a:cxn>
                  <a:cxn ang="0">
                    <a:pos x="9" y="7"/>
                  </a:cxn>
                  <a:cxn ang="0">
                    <a:pos x="24" y="9"/>
                  </a:cxn>
                  <a:cxn ang="0">
                    <a:pos x="22" y="24"/>
                  </a:cxn>
                </a:cxnLst>
                <a:rect l="0" t="0" r="r" b="b"/>
                <a:pathLst>
                  <a:path w="31" h="31">
                    <a:moveTo>
                      <a:pt x="7" y="5"/>
                    </a:moveTo>
                    <a:cubicBezTo>
                      <a:pt x="1" y="10"/>
                      <a:pt x="0" y="18"/>
                      <a:pt x="5" y="24"/>
                    </a:cubicBezTo>
                    <a:cubicBezTo>
                      <a:pt x="9" y="30"/>
                      <a:pt x="18" y="31"/>
                      <a:pt x="24" y="26"/>
                    </a:cubicBezTo>
                    <a:cubicBezTo>
                      <a:pt x="30" y="22"/>
                      <a:pt x="31" y="13"/>
                      <a:pt x="26" y="7"/>
                    </a:cubicBezTo>
                    <a:cubicBezTo>
                      <a:pt x="21" y="1"/>
                      <a:pt x="13" y="0"/>
                      <a:pt x="7" y="5"/>
                    </a:cubicBezTo>
                    <a:close/>
                    <a:moveTo>
                      <a:pt x="22" y="24"/>
                    </a:moveTo>
                    <a:cubicBezTo>
                      <a:pt x="17" y="28"/>
                      <a:pt x="11" y="27"/>
                      <a:pt x="7" y="22"/>
                    </a:cubicBezTo>
                    <a:cubicBezTo>
                      <a:pt x="3" y="18"/>
                      <a:pt x="4" y="11"/>
                      <a:pt x="9" y="7"/>
                    </a:cubicBezTo>
                    <a:cubicBezTo>
                      <a:pt x="13" y="4"/>
                      <a:pt x="20" y="5"/>
                      <a:pt x="24" y="9"/>
                    </a:cubicBezTo>
                    <a:cubicBezTo>
                      <a:pt x="27" y="14"/>
                      <a:pt x="26" y="20"/>
                      <a:pt x="22" y="24"/>
                    </a:cubicBezTo>
                    <a:close/>
                  </a:path>
                </a:pathLst>
              </a:custGeom>
              <a:solidFill>
                <a:schemeClr val="bg1">
                  <a:lumMod val="50000"/>
                </a:schemeClr>
              </a:solidFill>
              <a:ln w="9525">
                <a:noFill/>
                <a:round/>
              </a:ln>
            </p:spPr>
            <p:txBody>
              <a:bodyPr anchor="ctr"/>
              <a:lstStyle/>
              <a:p>
                <a:pPr algn="ctr"/>
                <a:endParaRPr>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endParaRPr>
              </a:p>
            </p:txBody>
          </p:sp>
          <p:sp>
            <p:nvSpPr>
              <p:cNvPr id="92" name="iS1ide-Freeform: Shape 76"/>
              <p:cNvSpPr/>
              <p:nvPr/>
            </p:nvSpPr>
            <p:spPr bwMode="auto">
              <a:xfrm>
                <a:off x="4965131" y="3164710"/>
                <a:ext cx="121388" cy="124148"/>
              </a:xfrm>
              <a:custGeom>
                <a:avLst/>
                <a:gdLst/>
                <a:ahLst/>
                <a:cxnLst>
                  <a:cxn ang="0">
                    <a:pos x="9" y="6"/>
                  </a:cxn>
                  <a:cxn ang="0">
                    <a:pos x="6" y="31"/>
                  </a:cxn>
                  <a:cxn ang="0">
                    <a:pos x="31" y="34"/>
                  </a:cxn>
                  <a:cxn ang="0">
                    <a:pos x="34" y="9"/>
                  </a:cxn>
                  <a:cxn ang="0">
                    <a:pos x="9" y="6"/>
                  </a:cxn>
                  <a:cxn ang="0">
                    <a:pos x="29" y="30"/>
                  </a:cxn>
                  <a:cxn ang="0">
                    <a:pos x="10" y="28"/>
                  </a:cxn>
                  <a:cxn ang="0">
                    <a:pos x="12" y="9"/>
                  </a:cxn>
                  <a:cxn ang="0">
                    <a:pos x="31" y="11"/>
                  </a:cxn>
                  <a:cxn ang="0">
                    <a:pos x="29" y="30"/>
                  </a:cxn>
                </a:cxnLst>
                <a:rect l="0" t="0" r="r" b="b"/>
                <a:pathLst>
                  <a:path w="40" h="40">
                    <a:moveTo>
                      <a:pt x="9" y="6"/>
                    </a:moveTo>
                    <a:cubicBezTo>
                      <a:pt x="1" y="12"/>
                      <a:pt x="0" y="23"/>
                      <a:pt x="6" y="31"/>
                    </a:cubicBezTo>
                    <a:cubicBezTo>
                      <a:pt x="12" y="39"/>
                      <a:pt x="24" y="40"/>
                      <a:pt x="31" y="34"/>
                    </a:cubicBezTo>
                    <a:cubicBezTo>
                      <a:pt x="39" y="28"/>
                      <a:pt x="40" y="16"/>
                      <a:pt x="34" y="9"/>
                    </a:cubicBezTo>
                    <a:cubicBezTo>
                      <a:pt x="28" y="1"/>
                      <a:pt x="17" y="0"/>
                      <a:pt x="9" y="6"/>
                    </a:cubicBezTo>
                    <a:close/>
                    <a:moveTo>
                      <a:pt x="29" y="30"/>
                    </a:moveTo>
                    <a:cubicBezTo>
                      <a:pt x="23" y="35"/>
                      <a:pt x="14" y="34"/>
                      <a:pt x="10" y="28"/>
                    </a:cubicBezTo>
                    <a:cubicBezTo>
                      <a:pt x="5" y="22"/>
                      <a:pt x="6" y="14"/>
                      <a:pt x="12" y="9"/>
                    </a:cubicBezTo>
                    <a:cubicBezTo>
                      <a:pt x="18" y="4"/>
                      <a:pt x="26" y="5"/>
                      <a:pt x="31" y="11"/>
                    </a:cubicBezTo>
                    <a:cubicBezTo>
                      <a:pt x="36" y="17"/>
                      <a:pt x="35" y="26"/>
                      <a:pt x="29" y="30"/>
                    </a:cubicBezTo>
                    <a:close/>
                  </a:path>
                </a:pathLst>
              </a:custGeom>
              <a:solidFill>
                <a:schemeClr val="accent4">
                  <a:lumMod val="50000"/>
                </a:schemeClr>
              </a:solidFill>
              <a:ln w="9525">
                <a:noFill/>
                <a:round/>
              </a:ln>
            </p:spPr>
            <p:txBody>
              <a:bodyPr anchor="ctr"/>
              <a:lstStyle/>
              <a:p>
                <a:pPr algn="ctr"/>
                <a:endParaRPr>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endParaRPr>
              </a:p>
            </p:txBody>
          </p:sp>
          <p:sp>
            <p:nvSpPr>
              <p:cNvPr id="93" name="iS1ide-Freeform: Shape 77"/>
              <p:cNvSpPr/>
              <p:nvPr/>
            </p:nvSpPr>
            <p:spPr bwMode="auto">
              <a:xfrm>
                <a:off x="5045137" y="2872275"/>
                <a:ext cx="405547" cy="361406"/>
              </a:xfrm>
              <a:custGeom>
                <a:avLst/>
                <a:gdLst/>
                <a:ahLst/>
                <a:cxnLst>
                  <a:cxn ang="0">
                    <a:pos x="3" y="105"/>
                  </a:cxn>
                  <a:cxn ang="0">
                    <a:pos x="3" y="105"/>
                  </a:cxn>
                  <a:cxn ang="0">
                    <a:pos x="16" y="91"/>
                  </a:cxn>
                  <a:cxn ang="0">
                    <a:pos x="16" y="91"/>
                  </a:cxn>
                  <a:cxn ang="0">
                    <a:pos x="107" y="33"/>
                  </a:cxn>
                  <a:cxn ang="0">
                    <a:pos x="107" y="33"/>
                  </a:cxn>
                  <a:cxn ang="0">
                    <a:pos x="129" y="0"/>
                  </a:cxn>
                  <a:cxn ang="0">
                    <a:pos x="129" y="0"/>
                  </a:cxn>
                  <a:cxn ang="0">
                    <a:pos x="131" y="0"/>
                  </a:cxn>
                  <a:cxn ang="0">
                    <a:pos x="108" y="34"/>
                  </a:cxn>
                  <a:cxn ang="0">
                    <a:pos x="108" y="34"/>
                  </a:cxn>
                  <a:cxn ang="0">
                    <a:pos x="17" y="93"/>
                  </a:cxn>
                  <a:cxn ang="0">
                    <a:pos x="17" y="93"/>
                  </a:cxn>
                  <a:cxn ang="0">
                    <a:pos x="4" y="106"/>
                  </a:cxn>
                  <a:cxn ang="0">
                    <a:pos x="4" y="106"/>
                  </a:cxn>
                  <a:cxn ang="0">
                    <a:pos x="5" y="114"/>
                  </a:cxn>
                  <a:cxn ang="0">
                    <a:pos x="5" y="117"/>
                  </a:cxn>
                  <a:cxn ang="0">
                    <a:pos x="3" y="105"/>
                  </a:cxn>
                </a:cxnLst>
                <a:rect l="0" t="0" r="r" b="b"/>
                <a:pathLst>
                  <a:path w="132" h="117">
                    <a:moveTo>
                      <a:pt x="3" y="105"/>
                    </a:moveTo>
                    <a:cubicBezTo>
                      <a:pt x="3" y="105"/>
                      <a:pt x="3" y="105"/>
                      <a:pt x="3" y="105"/>
                    </a:cubicBezTo>
                    <a:cubicBezTo>
                      <a:pt x="5" y="101"/>
                      <a:pt x="10" y="96"/>
                      <a:pt x="16" y="91"/>
                    </a:cubicBezTo>
                    <a:cubicBezTo>
                      <a:pt x="16" y="91"/>
                      <a:pt x="16" y="91"/>
                      <a:pt x="16" y="91"/>
                    </a:cubicBezTo>
                    <a:cubicBezTo>
                      <a:pt x="38" y="74"/>
                      <a:pt x="81" y="53"/>
                      <a:pt x="107" y="33"/>
                    </a:cubicBezTo>
                    <a:cubicBezTo>
                      <a:pt x="107" y="33"/>
                      <a:pt x="107" y="33"/>
                      <a:pt x="107" y="33"/>
                    </a:cubicBezTo>
                    <a:cubicBezTo>
                      <a:pt x="121" y="22"/>
                      <a:pt x="130" y="10"/>
                      <a:pt x="129" y="0"/>
                    </a:cubicBezTo>
                    <a:cubicBezTo>
                      <a:pt x="129" y="0"/>
                      <a:pt x="129" y="0"/>
                      <a:pt x="129" y="0"/>
                    </a:cubicBezTo>
                    <a:cubicBezTo>
                      <a:pt x="131" y="0"/>
                      <a:pt x="131" y="0"/>
                      <a:pt x="131" y="0"/>
                    </a:cubicBezTo>
                    <a:cubicBezTo>
                      <a:pt x="132" y="12"/>
                      <a:pt x="123" y="23"/>
                      <a:pt x="108" y="34"/>
                    </a:cubicBezTo>
                    <a:cubicBezTo>
                      <a:pt x="108" y="34"/>
                      <a:pt x="108" y="34"/>
                      <a:pt x="108" y="34"/>
                    </a:cubicBezTo>
                    <a:cubicBezTo>
                      <a:pt x="82" y="55"/>
                      <a:pt x="39" y="75"/>
                      <a:pt x="17" y="93"/>
                    </a:cubicBezTo>
                    <a:cubicBezTo>
                      <a:pt x="17" y="93"/>
                      <a:pt x="17" y="93"/>
                      <a:pt x="17" y="93"/>
                    </a:cubicBezTo>
                    <a:cubicBezTo>
                      <a:pt x="11" y="97"/>
                      <a:pt x="7" y="102"/>
                      <a:pt x="4" y="106"/>
                    </a:cubicBezTo>
                    <a:cubicBezTo>
                      <a:pt x="4" y="106"/>
                      <a:pt x="4" y="106"/>
                      <a:pt x="4" y="106"/>
                    </a:cubicBezTo>
                    <a:cubicBezTo>
                      <a:pt x="3" y="110"/>
                      <a:pt x="4" y="111"/>
                      <a:pt x="5" y="114"/>
                    </a:cubicBezTo>
                    <a:cubicBezTo>
                      <a:pt x="5" y="117"/>
                      <a:pt x="5" y="117"/>
                      <a:pt x="5" y="117"/>
                    </a:cubicBezTo>
                    <a:cubicBezTo>
                      <a:pt x="5" y="117"/>
                      <a:pt x="0" y="110"/>
                      <a:pt x="3" y="105"/>
                    </a:cubicBezTo>
                    <a:close/>
                  </a:path>
                </a:pathLst>
              </a:custGeom>
              <a:solidFill>
                <a:srgbClr val="010101"/>
              </a:solidFill>
              <a:ln w="9525">
                <a:noFill/>
                <a:round/>
              </a:ln>
            </p:spPr>
            <p:txBody>
              <a:bodyPr anchor="ctr"/>
              <a:lstStyle/>
              <a:p>
                <a:pPr algn="ctr"/>
                <a:endParaRPr>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endParaRPr>
              </a:p>
            </p:txBody>
          </p:sp>
          <p:sp>
            <p:nvSpPr>
              <p:cNvPr id="94" name="iS1ide-Freeform: Shape 78"/>
              <p:cNvSpPr/>
              <p:nvPr/>
            </p:nvSpPr>
            <p:spPr bwMode="auto">
              <a:xfrm>
                <a:off x="5045137" y="3134364"/>
                <a:ext cx="33106" cy="38623"/>
              </a:xfrm>
              <a:custGeom>
                <a:avLst/>
                <a:gdLst/>
                <a:ahLst/>
                <a:cxnLst>
                  <a:cxn ang="0">
                    <a:pos x="0" y="11"/>
                  </a:cxn>
                  <a:cxn ang="0">
                    <a:pos x="2" y="12"/>
                  </a:cxn>
                  <a:cxn ang="0">
                    <a:pos x="11" y="1"/>
                  </a:cxn>
                  <a:cxn ang="0">
                    <a:pos x="10" y="0"/>
                  </a:cxn>
                  <a:cxn ang="0">
                    <a:pos x="2" y="9"/>
                  </a:cxn>
                  <a:cxn ang="0">
                    <a:pos x="0" y="11"/>
                  </a:cxn>
                </a:cxnLst>
                <a:rect l="0" t="0" r="r" b="b"/>
                <a:pathLst>
                  <a:path w="11" h="12">
                    <a:moveTo>
                      <a:pt x="0" y="11"/>
                    </a:moveTo>
                    <a:cubicBezTo>
                      <a:pt x="1" y="11"/>
                      <a:pt x="1" y="11"/>
                      <a:pt x="2" y="12"/>
                    </a:cubicBezTo>
                    <a:cubicBezTo>
                      <a:pt x="4" y="9"/>
                      <a:pt x="7" y="5"/>
                      <a:pt x="11" y="1"/>
                    </a:cubicBezTo>
                    <a:cubicBezTo>
                      <a:pt x="10" y="0"/>
                      <a:pt x="10" y="0"/>
                      <a:pt x="10" y="0"/>
                    </a:cubicBezTo>
                    <a:cubicBezTo>
                      <a:pt x="7" y="3"/>
                      <a:pt x="4" y="6"/>
                      <a:pt x="2" y="9"/>
                    </a:cubicBezTo>
                    <a:cubicBezTo>
                      <a:pt x="1" y="10"/>
                      <a:pt x="0" y="10"/>
                      <a:pt x="0" y="11"/>
                    </a:cubicBezTo>
                    <a:close/>
                  </a:path>
                </a:pathLst>
              </a:custGeom>
              <a:solidFill>
                <a:srgbClr val="010101"/>
              </a:solidFill>
              <a:ln w="9525">
                <a:noFill/>
                <a:round/>
              </a:ln>
            </p:spPr>
            <p:txBody>
              <a:bodyPr anchor="ctr"/>
              <a:lstStyle/>
              <a:p>
                <a:pPr algn="ctr"/>
                <a:endParaRPr>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endParaRPr>
              </a:p>
            </p:txBody>
          </p:sp>
          <p:sp>
            <p:nvSpPr>
              <p:cNvPr id="95" name="iS1ide-Freeform: Shape 79"/>
              <p:cNvSpPr/>
              <p:nvPr/>
            </p:nvSpPr>
            <p:spPr bwMode="auto">
              <a:xfrm>
                <a:off x="5028584" y="3170227"/>
                <a:ext cx="22071" cy="35865"/>
              </a:xfrm>
              <a:custGeom>
                <a:avLst/>
                <a:gdLst/>
                <a:ahLst/>
                <a:cxnLst>
                  <a:cxn ang="0">
                    <a:pos x="1" y="6"/>
                  </a:cxn>
                  <a:cxn ang="0">
                    <a:pos x="5" y="10"/>
                  </a:cxn>
                  <a:cxn ang="0">
                    <a:pos x="4" y="9"/>
                  </a:cxn>
                  <a:cxn ang="0">
                    <a:pos x="3" y="7"/>
                  </a:cxn>
                  <a:cxn ang="0">
                    <a:pos x="7" y="1"/>
                  </a:cxn>
                  <a:cxn ang="0">
                    <a:pos x="5" y="0"/>
                  </a:cxn>
                  <a:cxn ang="0">
                    <a:pos x="1" y="6"/>
                  </a:cxn>
                </a:cxnLst>
                <a:rect l="0" t="0" r="r" b="b"/>
                <a:pathLst>
                  <a:path w="7" h="12">
                    <a:moveTo>
                      <a:pt x="1" y="6"/>
                    </a:moveTo>
                    <a:cubicBezTo>
                      <a:pt x="0" y="9"/>
                      <a:pt x="1" y="12"/>
                      <a:pt x="5" y="10"/>
                    </a:cubicBezTo>
                    <a:cubicBezTo>
                      <a:pt x="4" y="9"/>
                      <a:pt x="4" y="9"/>
                      <a:pt x="4" y="9"/>
                    </a:cubicBezTo>
                    <a:cubicBezTo>
                      <a:pt x="3" y="9"/>
                      <a:pt x="2" y="9"/>
                      <a:pt x="3" y="7"/>
                    </a:cubicBezTo>
                    <a:cubicBezTo>
                      <a:pt x="4" y="5"/>
                      <a:pt x="5" y="3"/>
                      <a:pt x="7" y="1"/>
                    </a:cubicBezTo>
                    <a:cubicBezTo>
                      <a:pt x="6" y="0"/>
                      <a:pt x="6" y="0"/>
                      <a:pt x="5" y="0"/>
                    </a:cubicBezTo>
                    <a:cubicBezTo>
                      <a:pt x="3" y="2"/>
                      <a:pt x="2" y="4"/>
                      <a:pt x="1" y="6"/>
                    </a:cubicBezTo>
                    <a:close/>
                  </a:path>
                </a:pathLst>
              </a:custGeom>
              <a:solidFill>
                <a:srgbClr val="010101"/>
              </a:solidFill>
              <a:ln w="9525">
                <a:noFill/>
                <a:round/>
              </a:ln>
            </p:spPr>
            <p:txBody>
              <a:bodyPr anchor="ctr"/>
              <a:lstStyle/>
              <a:p>
                <a:pPr algn="ctr"/>
                <a:endParaRPr>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endParaRPr>
              </a:p>
            </p:txBody>
          </p:sp>
        </p:grpSp>
        <p:sp>
          <p:nvSpPr>
            <p:cNvPr id="35" name="iS1ide-TextBox 137"/>
            <p:cNvSpPr txBox="1"/>
            <p:nvPr/>
          </p:nvSpPr>
          <p:spPr>
            <a:xfrm rot="19338731">
              <a:off x="6094945" y="4255151"/>
              <a:ext cx="673239" cy="172868"/>
            </a:xfrm>
            <a:prstGeom prst="rect">
              <a:avLst/>
            </a:prstGeom>
            <a:noFill/>
          </p:spPr>
          <p:txBody>
            <a:bodyPr wrap="none">
              <a:normAutofit fontScale="62500" lnSpcReduction="20000"/>
            </a:bodyPr>
            <a:lstStyle/>
            <a:p>
              <a:r>
                <a:rPr lang="zh-CN" altLang="en-US" sz="1000" b="1">
                  <a:solidFill>
                    <a:schemeClr val="bg1"/>
                  </a:solidFill>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rPr>
                <a:t>标题文本预设</a:t>
              </a:r>
              <a:endParaRPr lang="zh-CN" altLang="en-US" sz="1000" b="1">
                <a:solidFill>
                  <a:schemeClr val="bg1"/>
                </a:solidFill>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endParaRPr>
            </a:p>
          </p:txBody>
        </p:sp>
        <p:sp>
          <p:nvSpPr>
            <p:cNvPr id="41" name="iS1ide-TextBox 143"/>
            <p:cNvSpPr txBox="1"/>
            <p:nvPr/>
          </p:nvSpPr>
          <p:spPr>
            <a:xfrm>
              <a:off x="6848760" y="3140970"/>
              <a:ext cx="456238" cy="371284"/>
            </a:xfrm>
            <a:prstGeom prst="rect">
              <a:avLst/>
            </a:prstGeom>
            <a:noFill/>
            <a:ln>
              <a:noFill/>
            </a:ln>
          </p:spPr>
          <p:txBody>
            <a:bodyPr wrap="none" anchor="ctr" anchorCtr="1">
              <a:normAutofit/>
            </a:bodyPr>
            <a:lstStyle/>
            <a:p>
              <a:pPr algn="ctr"/>
              <a:r>
                <a:rPr lang="en-US" sz="1400" b="1">
                  <a:solidFill>
                    <a:schemeClr val="bg1"/>
                  </a:solidFill>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rPr>
                <a:t>60%</a:t>
              </a:r>
              <a:endParaRPr lang="en-US" sz="1400" b="1">
                <a:solidFill>
                  <a:schemeClr val="bg1"/>
                </a:solidFill>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endParaRPr>
            </a:p>
          </p:txBody>
        </p:sp>
        <p:grpSp>
          <p:nvGrpSpPr>
            <p:cNvPr id="48" name="Group 164"/>
            <p:cNvGrpSpPr/>
            <p:nvPr/>
          </p:nvGrpSpPr>
          <p:grpSpPr>
            <a:xfrm>
              <a:off x="6466798" y="1998675"/>
              <a:ext cx="1246987" cy="749781"/>
              <a:chOff x="3360424" y="1358596"/>
              <a:chExt cx="1776124" cy="1067938"/>
            </a:xfrm>
          </p:grpSpPr>
          <p:sp>
            <p:nvSpPr>
              <p:cNvPr id="52" name="iS1ide-TextBox 165"/>
              <p:cNvSpPr txBox="1"/>
              <p:nvPr/>
            </p:nvSpPr>
            <p:spPr bwMode="auto">
              <a:xfrm>
                <a:off x="3360424" y="1358596"/>
                <a:ext cx="1776124" cy="289066"/>
              </a:xfrm>
              <a:prstGeom prst="rect">
                <a:avLst/>
              </a:prstGeom>
              <a:noFill/>
            </p:spPr>
            <p:txBody>
              <a:bodyPr wrap="none" lIns="0" tIns="0" rIns="0" bIns="0" anchor="ctr" anchorCtr="1">
                <a:noAutofit/>
              </a:bodyPr>
              <a:lstStyle/>
              <a:p>
                <a:pPr latinLnBrk="0"/>
                <a:r>
                  <a:rPr lang="zh-CN" altLang="en-US" sz="2000" b="1">
                    <a:solidFill>
                      <a:srgbClr val="50717F"/>
                    </a:solidFill>
                    <a:effectLst/>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rPr>
                  <a:t>标题文本预设</a:t>
                </a:r>
                <a:endParaRPr lang="zh-CN" altLang="en-US" sz="2000" b="1">
                  <a:solidFill>
                    <a:srgbClr val="50717F"/>
                  </a:solidFill>
                  <a:effectLst/>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endParaRPr>
              </a:p>
            </p:txBody>
          </p:sp>
          <p:sp>
            <p:nvSpPr>
              <p:cNvPr id="53" name="iS1ide-TextBox 166"/>
              <p:cNvSpPr txBox="1"/>
              <p:nvPr/>
            </p:nvSpPr>
            <p:spPr bwMode="auto">
              <a:xfrm>
                <a:off x="3360424" y="1647662"/>
                <a:ext cx="1776124" cy="778872"/>
              </a:xfrm>
              <a:prstGeom prst="rect">
                <a:avLst/>
              </a:prstGeom>
              <a:noFill/>
            </p:spPr>
            <p:txBody>
              <a:bodyPr wrap="square" lIns="90000" tIns="46800" rIns="90000" bIns="46800" anchor="t" anchorCtr="1">
                <a:noAutofit/>
              </a:bodyPr>
              <a:lstStyle/>
              <a:p>
                <a:pPr latinLnBrk="0">
                  <a:lnSpc>
                    <a:spcPct val="120000"/>
                  </a:lnSpc>
                </a:pPr>
                <a:r>
                  <a:rPr lang="zh-CN" altLang="en-US" sz="1400" b="0" dirty="0">
                    <a:solidFill>
                      <a:schemeClr val="tx1">
                        <a:lumMod val="85000"/>
                        <a:lumOff val="15000"/>
                      </a:schemeClr>
                    </a:solidFill>
                    <a:effectLst/>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rPr>
                  <a:t>点击此处更换文本 </a:t>
                </a:r>
                <a:endParaRPr lang="zh-CN" altLang="en-US" sz="1400" b="0" dirty="0">
                  <a:solidFill>
                    <a:schemeClr val="tx1">
                      <a:lumMod val="85000"/>
                      <a:lumOff val="15000"/>
                    </a:schemeClr>
                  </a:solidFill>
                  <a:effectLst/>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endParaRPr>
              </a:p>
            </p:txBody>
          </p:sp>
        </p:grpSp>
      </p:grpSp>
      <p:grpSp>
        <p:nvGrpSpPr>
          <p:cNvPr id="119" name="组合 118"/>
          <p:cNvGrpSpPr/>
          <p:nvPr/>
        </p:nvGrpSpPr>
        <p:grpSpPr>
          <a:xfrm>
            <a:off x="8352026" y="2173426"/>
            <a:ext cx="1752334" cy="2548344"/>
            <a:chOff x="8352026" y="2173426"/>
            <a:chExt cx="1752334" cy="2548344"/>
          </a:xfrm>
        </p:grpSpPr>
        <p:sp>
          <p:nvSpPr>
            <p:cNvPr id="26" name="iS1ide-Freeform: Shape 92"/>
            <p:cNvSpPr/>
            <p:nvPr/>
          </p:nvSpPr>
          <p:spPr bwMode="auto">
            <a:xfrm>
              <a:off x="9262669" y="3716301"/>
              <a:ext cx="405721" cy="263469"/>
            </a:xfrm>
            <a:custGeom>
              <a:avLst/>
              <a:gdLst/>
              <a:ahLst/>
              <a:cxnLst>
                <a:cxn ang="0">
                  <a:pos x="28" y="64"/>
                </a:cxn>
                <a:cxn ang="0">
                  <a:pos x="121" y="2"/>
                </a:cxn>
                <a:cxn ang="0">
                  <a:pos x="120" y="0"/>
                </a:cxn>
                <a:cxn ang="0">
                  <a:pos x="17" y="71"/>
                </a:cxn>
                <a:cxn ang="0">
                  <a:pos x="0" y="87"/>
                </a:cxn>
                <a:cxn ang="0">
                  <a:pos x="2" y="88"/>
                </a:cxn>
                <a:cxn ang="0">
                  <a:pos x="28" y="64"/>
                </a:cxn>
              </a:cxnLst>
              <a:rect l="0" t="0" r="r" b="b"/>
              <a:pathLst>
                <a:path w="121" h="88">
                  <a:moveTo>
                    <a:pt x="28" y="64"/>
                  </a:moveTo>
                  <a:cubicBezTo>
                    <a:pt x="50" y="44"/>
                    <a:pt x="83" y="31"/>
                    <a:pt x="121" y="2"/>
                  </a:cubicBezTo>
                  <a:cubicBezTo>
                    <a:pt x="120" y="0"/>
                    <a:pt x="120" y="0"/>
                    <a:pt x="120" y="0"/>
                  </a:cubicBezTo>
                  <a:cubicBezTo>
                    <a:pt x="77" y="34"/>
                    <a:pt x="42" y="45"/>
                    <a:pt x="17" y="71"/>
                  </a:cubicBezTo>
                  <a:cubicBezTo>
                    <a:pt x="11" y="77"/>
                    <a:pt x="5" y="82"/>
                    <a:pt x="0" y="87"/>
                  </a:cubicBezTo>
                  <a:cubicBezTo>
                    <a:pt x="2" y="88"/>
                    <a:pt x="2" y="88"/>
                    <a:pt x="2" y="88"/>
                  </a:cubicBezTo>
                  <a:cubicBezTo>
                    <a:pt x="8" y="82"/>
                    <a:pt x="17" y="73"/>
                    <a:pt x="28" y="64"/>
                  </a:cubicBezTo>
                  <a:close/>
                </a:path>
              </a:pathLst>
            </a:custGeom>
            <a:solidFill>
              <a:srgbClr val="010101"/>
            </a:solidFill>
            <a:ln w="9525">
              <a:noFill/>
              <a:round/>
            </a:ln>
          </p:spPr>
          <p:txBody>
            <a:bodyPr anchor="ctr"/>
            <a:lstStyle/>
            <a:p>
              <a:pPr algn="ctr"/>
              <a:endParaRPr>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endParaRPr>
            </a:p>
          </p:txBody>
        </p:sp>
        <p:grpSp>
          <p:nvGrpSpPr>
            <p:cNvPr id="27" name="Group 93"/>
            <p:cNvGrpSpPr/>
            <p:nvPr/>
          </p:nvGrpSpPr>
          <p:grpSpPr>
            <a:xfrm>
              <a:off x="9184531" y="2928583"/>
              <a:ext cx="625108" cy="881448"/>
              <a:chOff x="6407992" y="2052908"/>
              <a:chExt cx="573833" cy="904515"/>
            </a:xfrm>
          </p:grpSpPr>
          <p:sp>
            <p:nvSpPr>
              <p:cNvPr id="78" name="iS1ide-Freeform: Shape 94"/>
              <p:cNvSpPr/>
              <p:nvPr/>
            </p:nvSpPr>
            <p:spPr bwMode="auto">
              <a:xfrm>
                <a:off x="6410374" y="2060807"/>
                <a:ext cx="569070" cy="896616"/>
              </a:xfrm>
              <a:custGeom>
                <a:avLst/>
                <a:gdLst/>
                <a:ahLst/>
                <a:cxnLst>
                  <a:cxn ang="0">
                    <a:pos x="185" y="72"/>
                  </a:cxn>
                  <a:cxn ang="0">
                    <a:pos x="185" y="72"/>
                  </a:cxn>
                  <a:cxn ang="0">
                    <a:pos x="185" y="72"/>
                  </a:cxn>
                  <a:cxn ang="0">
                    <a:pos x="177" y="66"/>
                  </a:cxn>
                  <a:cxn ang="0">
                    <a:pos x="147" y="41"/>
                  </a:cxn>
                  <a:cxn ang="0">
                    <a:pos x="132" y="29"/>
                  </a:cxn>
                  <a:cxn ang="0">
                    <a:pos x="100" y="4"/>
                  </a:cxn>
                  <a:cxn ang="0">
                    <a:pos x="85" y="4"/>
                  </a:cxn>
                  <a:cxn ang="0">
                    <a:pos x="54" y="29"/>
                  </a:cxn>
                  <a:cxn ang="0">
                    <a:pos x="39" y="41"/>
                  </a:cxn>
                  <a:cxn ang="0">
                    <a:pos x="8" y="66"/>
                  </a:cxn>
                  <a:cxn ang="0">
                    <a:pos x="0" y="72"/>
                  </a:cxn>
                  <a:cxn ang="0">
                    <a:pos x="0" y="72"/>
                  </a:cxn>
                  <a:cxn ang="0">
                    <a:pos x="0" y="72"/>
                  </a:cxn>
                  <a:cxn ang="0">
                    <a:pos x="0" y="72"/>
                  </a:cxn>
                  <a:cxn ang="0">
                    <a:pos x="0" y="82"/>
                  </a:cxn>
                  <a:cxn ang="0">
                    <a:pos x="0" y="281"/>
                  </a:cxn>
                  <a:cxn ang="0">
                    <a:pos x="10" y="291"/>
                  </a:cxn>
                  <a:cxn ang="0">
                    <a:pos x="175" y="291"/>
                  </a:cxn>
                  <a:cxn ang="0">
                    <a:pos x="185" y="281"/>
                  </a:cxn>
                  <a:cxn ang="0">
                    <a:pos x="185" y="82"/>
                  </a:cxn>
                  <a:cxn ang="0">
                    <a:pos x="185" y="72"/>
                  </a:cxn>
                  <a:cxn ang="0">
                    <a:pos x="185" y="72"/>
                  </a:cxn>
                  <a:cxn ang="0">
                    <a:pos x="142" y="276"/>
                  </a:cxn>
                  <a:cxn ang="0">
                    <a:pos x="123" y="257"/>
                  </a:cxn>
                  <a:cxn ang="0">
                    <a:pos x="142" y="238"/>
                  </a:cxn>
                  <a:cxn ang="0">
                    <a:pos x="161" y="257"/>
                  </a:cxn>
                  <a:cxn ang="0">
                    <a:pos x="142" y="276"/>
                  </a:cxn>
                </a:cxnLst>
                <a:rect l="0" t="0" r="r" b="b"/>
                <a:pathLst>
                  <a:path w="186" h="291">
                    <a:moveTo>
                      <a:pt x="185" y="72"/>
                    </a:moveTo>
                    <a:cubicBezTo>
                      <a:pt x="185" y="72"/>
                      <a:pt x="185" y="72"/>
                      <a:pt x="185" y="72"/>
                    </a:cubicBezTo>
                    <a:cubicBezTo>
                      <a:pt x="185" y="72"/>
                      <a:pt x="185" y="72"/>
                      <a:pt x="185" y="72"/>
                    </a:cubicBezTo>
                    <a:cubicBezTo>
                      <a:pt x="185" y="72"/>
                      <a:pt x="181" y="69"/>
                      <a:pt x="177" y="66"/>
                    </a:cubicBezTo>
                    <a:cubicBezTo>
                      <a:pt x="147" y="41"/>
                      <a:pt x="147" y="41"/>
                      <a:pt x="147" y="41"/>
                    </a:cubicBezTo>
                    <a:cubicBezTo>
                      <a:pt x="143" y="38"/>
                      <a:pt x="136" y="32"/>
                      <a:pt x="132" y="29"/>
                    </a:cubicBezTo>
                    <a:cubicBezTo>
                      <a:pt x="100" y="4"/>
                      <a:pt x="100" y="4"/>
                      <a:pt x="100" y="4"/>
                    </a:cubicBezTo>
                    <a:cubicBezTo>
                      <a:pt x="96" y="0"/>
                      <a:pt x="89" y="0"/>
                      <a:pt x="85" y="4"/>
                    </a:cubicBezTo>
                    <a:cubicBezTo>
                      <a:pt x="54" y="29"/>
                      <a:pt x="54" y="29"/>
                      <a:pt x="54" y="29"/>
                    </a:cubicBezTo>
                    <a:cubicBezTo>
                      <a:pt x="50" y="32"/>
                      <a:pt x="43" y="38"/>
                      <a:pt x="39" y="41"/>
                    </a:cubicBezTo>
                    <a:cubicBezTo>
                      <a:pt x="8" y="66"/>
                      <a:pt x="8" y="66"/>
                      <a:pt x="8" y="66"/>
                    </a:cubicBezTo>
                    <a:cubicBezTo>
                      <a:pt x="4" y="69"/>
                      <a:pt x="1" y="72"/>
                      <a:pt x="0" y="72"/>
                    </a:cubicBezTo>
                    <a:cubicBezTo>
                      <a:pt x="0" y="72"/>
                      <a:pt x="0" y="72"/>
                      <a:pt x="0" y="72"/>
                    </a:cubicBezTo>
                    <a:cubicBezTo>
                      <a:pt x="0" y="72"/>
                      <a:pt x="0" y="72"/>
                      <a:pt x="0" y="72"/>
                    </a:cubicBezTo>
                    <a:cubicBezTo>
                      <a:pt x="0" y="72"/>
                      <a:pt x="0" y="72"/>
                      <a:pt x="0" y="72"/>
                    </a:cubicBezTo>
                    <a:cubicBezTo>
                      <a:pt x="0" y="72"/>
                      <a:pt x="0" y="77"/>
                      <a:pt x="0" y="82"/>
                    </a:cubicBezTo>
                    <a:cubicBezTo>
                      <a:pt x="0" y="281"/>
                      <a:pt x="0" y="281"/>
                      <a:pt x="0" y="281"/>
                    </a:cubicBezTo>
                    <a:cubicBezTo>
                      <a:pt x="0" y="286"/>
                      <a:pt x="5" y="291"/>
                      <a:pt x="10" y="291"/>
                    </a:cubicBezTo>
                    <a:cubicBezTo>
                      <a:pt x="175" y="291"/>
                      <a:pt x="175" y="291"/>
                      <a:pt x="175" y="291"/>
                    </a:cubicBezTo>
                    <a:cubicBezTo>
                      <a:pt x="181" y="291"/>
                      <a:pt x="185" y="286"/>
                      <a:pt x="185" y="281"/>
                    </a:cubicBezTo>
                    <a:cubicBezTo>
                      <a:pt x="185" y="82"/>
                      <a:pt x="185" y="82"/>
                      <a:pt x="185" y="82"/>
                    </a:cubicBezTo>
                    <a:cubicBezTo>
                      <a:pt x="185" y="77"/>
                      <a:pt x="185" y="72"/>
                      <a:pt x="185" y="72"/>
                    </a:cubicBezTo>
                    <a:cubicBezTo>
                      <a:pt x="186" y="72"/>
                      <a:pt x="186" y="72"/>
                      <a:pt x="185" y="72"/>
                    </a:cubicBezTo>
                    <a:close/>
                    <a:moveTo>
                      <a:pt x="142" y="276"/>
                    </a:moveTo>
                    <a:cubicBezTo>
                      <a:pt x="131" y="276"/>
                      <a:pt x="123" y="268"/>
                      <a:pt x="123" y="257"/>
                    </a:cubicBezTo>
                    <a:cubicBezTo>
                      <a:pt x="123" y="246"/>
                      <a:pt x="131" y="238"/>
                      <a:pt x="142" y="238"/>
                    </a:cubicBezTo>
                    <a:cubicBezTo>
                      <a:pt x="153" y="238"/>
                      <a:pt x="161" y="246"/>
                      <a:pt x="161" y="257"/>
                    </a:cubicBezTo>
                    <a:cubicBezTo>
                      <a:pt x="161" y="268"/>
                      <a:pt x="153" y="276"/>
                      <a:pt x="142" y="276"/>
                    </a:cubicBezTo>
                    <a:close/>
                  </a:path>
                </a:pathLst>
              </a:custGeom>
              <a:solidFill>
                <a:schemeClr val="accent6">
                  <a:lumMod val="50000"/>
                </a:schemeClr>
              </a:solidFill>
              <a:ln w="9525">
                <a:noFill/>
                <a:round/>
              </a:ln>
            </p:spPr>
            <p:txBody>
              <a:bodyPr anchor="ctr"/>
              <a:lstStyle/>
              <a:p>
                <a:pPr algn="ctr"/>
                <a:endParaRPr>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endParaRPr>
              </a:p>
            </p:txBody>
          </p:sp>
          <p:sp>
            <p:nvSpPr>
              <p:cNvPr id="79" name="iS1ide-Freeform: Shape 95"/>
              <p:cNvSpPr/>
              <p:nvPr/>
            </p:nvSpPr>
            <p:spPr bwMode="auto">
              <a:xfrm>
                <a:off x="6407992" y="2052908"/>
                <a:ext cx="573833" cy="896616"/>
              </a:xfrm>
              <a:custGeom>
                <a:avLst/>
                <a:gdLst/>
                <a:ahLst/>
                <a:cxnLst>
                  <a:cxn ang="0">
                    <a:pos x="185" y="72"/>
                  </a:cxn>
                  <a:cxn ang="0">
                    <a:pos x="185" y="72"/>
                  </a:cxn>
                  <a:cxn ang="0">
                    <a:pos x="185" y="72"/>
                  </a:cxn>
                  <a:cxn ang="0">
                    <a:pos x="177" y="66"/>
                  </a:cxn>
                  <a:cxn ang="0">
                    <a:pos x="147" y="41"/>
                  </a:cxn>
                  <a:cxn ang="0">
                    <a:pos x="132" y="29"/>
                  </a:cxn>
                  <a:cxn ang="0">
                    <a:pos x="100" y="4"/>
                  </a:cxn>
                  <a:cxn ang="0">
                    <a:pos x="85" y="4"/>
                  </a:cxn>
                  <a:cxn ang="0">
                    <a:pos x="54" y="29"/>
                  </a:cxn>
                  <a:cxn ang="0">
                    <a:pos x="39" y="41"/>
                  </a:cxn>
                  <a:cxn ang="0">
                    <a:pos x="8" y="66"/>
                  </a:cxn>
                  <a:cxn ang="0">
                    <a:pos x="0" y="72"/>
                  </a:cxn>
                  <a:cxn ang="0">
                    <a:pos x="0" y="72"/>
                  </a:cxn>
                  <a:cxn ang="0">
                    <a:pos x="0" y="72"/>
                  </a:cxn>
                  <a:cxn ang="0">
                    <a:pos x="0" y="72"/>
                  </a:cxn>
                  <a:cxn ang="0">
                    <a:pos x="0" y="82"/>
                  </a:cxn>
                  <a:cxn ang="0">
                    <a:pos x="0" y="281"/>
                  </a:cxn>
                  <a:cxn ang="0">
                    <a:pos x="10" y="291"/>
                  </a:cxn>
                  <a:cxn ang="0">
                    <a:pos x="175" y="291"/>
                  </a:cxn>
                  <a:cxn ang="0">
                    <a:pos x="185" y="281"/>
                  </a:cxn>
                  <a:cxn ang="0">
                    <a:pos x="185" y="82"/>
                  </a:cxn>
                  <a:cxn ang="0">
                    <a:pos x="185" y="72"/>
                  </a:cxn>
                  <a:cxn ang="0">
                    <a:pos x="185" y="72"/>
                  </a:cxn>
                  <a:cxn ang="0">
                    <a:pos x="142" y="277"/>
                  </a:cxn>
                  <a:cxn ang="0">
                    <a:pos x="123" y="257"/>
                  </a:cxn>
                  <a:cxn ang="0">
                    <a:pos x="142" y="238"/>
                  </a:cxn>
                  <a:cxn ang="0">
                    <a:pos x="161" y="257"/>
                  </a:cxn>
                  <a:cxn ang="0">
                    <a:pos x="142" y="277"/>
                  </a:cxn>
                </a:cxnLst>
                <a:rect l="0" t="0" r="r" b="b"/>
                <a:pathLst>
                  <a:path w="186" h="291">
                    <a:moveTo>
                      <a:pt x="185" y="72"/>
                    </a:moveTo>
                    <a:cubicBezTo>
                      <a:pt x="185" y="72"/>
                      <a:pt x="185" y="72"/>
                      <a:pt x="185" y="72"/>
                    </a:cubicBezTo>
                    <a:cubicBezTo>
                      <a:pt x="185" y="72"/>
                      <a:pt x="185" y="72"/>
                      <a:pt x="185" y="72"/>
                    </a:cubicBezTo>
                    <a:cubicBezTo>
                      <a:pt x="185" y="72"/>
                      <a:pt x="181" y="69"/>
                      <a:pt x="177" y="66"/>
                    </a:cubicBezTo>
                    <a:cubicBezTo>
                      <a:pt x="147" y="41"/>
                      <a:pt x="147" y="41"/>
                      <a:pt x="147" y="41"/>
                    </a:cubicBezTo>
                    <a:cubicBezTo>
                      <a:pt x="143" y="38"/>
                      <a:pt x="136" y="32"/>
                      <a:pt x="132" y="29"/>
                    </a:cubicBezTo>
                    <a:cubicBezTo>
                      <a:pt x="100" y="4"/>
                      <a:pt x="100" y="4"/>
                      <a:pt x="100" y="4"/>
                    </a:cubicBezTo>
                    <a:cubicBezTo>
                      <a:pt x="96" y="0"/>
                      <a:pt x="89" y="0"/>
                      <a:pt x="85" y="4"/>
                    </a:cubicBezTo>
                    <a:cubicBezTo>
                      <a:pt x="54" y="29"/>
                      <a:pt x="54" y="29"/>
                      <a:pt x="54" y="29"/>
                    </a:cubicBezTo>
                    <a:cubicBezTo>
                      <a:pt x="50" y="32"/>
                      <a:pt x="43" y="38"/>
                      <a:pt x="39" y="41"/>
                    </a:cubicBezTo>
                    <a:cubicBezTo>
                      <a:pt x="8" y="66"/>
                      <a:pt x="8" y="66"/>
                      <a:pt x="8" y="66"/>
                    </a:cubicBezTo>
                    <a:cubicBezTo>
                      <a:pt x="4" y="69"/>
                      <a:pt x="1" y="72"/>
                      <a:pt x="0" y="72"/>
                    </a:cubicBezTo>
                    <a:cubicBezTo>
                      <a:pt x="0" y="72"/>
                      <a:pt x="0" y="72"/>
                      <a:pt x="0" y="72"/>
                    </a:cubicBezTo>
                    <a:cubicBezTo>
                      <a:pt x="0" y="72"/>
                      <a:pt x="0" y="72"/>
                      <a:pt x="0" y="72"/>
                    </a:cubicBezTo>
                    <a:cubicBezTo>
                      <a:pt x="0" y="72"/>
                      <a:pt x="0" y="72"/>
                      <a:pt x="0" y="72"/>
                    </a:cubicBezTo>
                    <a:cubicBezTo>
                      <a:pt x="0" y="72"/>
                      <a:pt x="0" y="77"/>
                      <a:pt x="0" y="82"/>
                    </a:cubicBezTo>
                    <a:cubicBezTo>
                      <a:pt x="0" y="281"/>
                      <a:pt x="0" y="281"/>
                      <a:pt x="0" y="281"/>
                    </a:cubicBezTo>
                    <a:cubicBezTo>
                      <a:pt x="0" y="286"/>
                      <a:pt x="5" y="291"/>
                      <a:pt x="10" y="291"/>
                    </a:cubicBezTo>
                    <a:cubicBezTo>
                      <a:pt x="175" y="291"/>
                      <a:pt x="175" y="291"/>
                      <a:pt x="175" y="291"/>
                    </a:cubicBezTo>
                    <a:cubicBezTo>
                      <a:pt x="181" y="291"/>
                      <a:pt x="185" y="286"/>
                      <a:pt x="185" y="281"/>
                    </a:cubicBezTo>
                    <a:cubicBezTo>
                      <a:pt x="185" y="82"/>
                      <a:pt x="185" y="82"/>
                      <a:pt x="185" y="82"/>
                    </a:cubicBezTo>
                    <a:cubicBezTo>
                      <a:pt x="185" y="77"/>
                      <a:pt x="185" y="72"/>
                      <a:pt x="185" y="72"/>
                    </a:cubicBezTo>
                    <a:cubicBezTo>
                      <a:pt x="186" y="72"/>
                      <a:pt x="186" y="72"/>
                      <a:pt x="185" y="72"/>
                    </a:cubicBezTo>
                    <a:close/>
                    <a:moveTo>
                      <a:pt x="142" y="277"/>
                    </a:moveTo>
                    <a:cubicBezTo>
                      <a:pt x="131" y="277"/>
                      <a:pt x="123" y="268"/>
                      <a:pt x="123" y="257"/>
                    </a:cubicBezTo>
                    <a:cubicBezTo>
                      <a:pt x="123" y="246"/>
                      <a:pt x="131" y="238"/>
                      <a:pt x="142" y="238"/>
                    </a:cubicBezTo>
                    <a:cubicBezTo>
                      <a:pt x="153" y="238"/>
                      <a:pt x="161" y="246"/>
                      <a:pt x="161" y="257"/>
                    </a:cubicBezTo>
                    <a:cubicBezTo>
                      <a:pt x="161" y="268"/>
                      <a:pt x="153" y="277"/>
                      <a:pt x="142" y="277"/>
                    </a:cubicBezTo>
                    <a:close/>
                  </a:path>
                </a:pathLst>
              </a:custGeom>
              <a:solidFill>
                <a:srgbClr val="50717F"/>
              </a:solidFill>
              <a:ln w="9525">
                <a:noFill/>
                <a:round/>
              </a:ln>
            </p:spPr>
            <p:txBody>
              <a:bodyPr anchor="ctr"/>
              <a:lstStyle/>
              <a:p>
                <a:pPr algn="ctr"/>
                <a:endParaRPr>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endParaRPr>
              </a:p>
            </p:txBody>
          </p:sp>
        </p:grpSp>
        <p:grpSp>
          <p:nvGrpSpPr>
            <p:cNvPr id="28" name="Group 96"/>
            <p:cNvGrpSpPr/>
            <p:nvPr/>
          </p:nvGrpSpPr>
          <p:grpSpPr>
            <a:xfrm>
              <a:off x="8352026" y="3721668"/>
              <a:ext cx="1322341" cy="1000102"/>
              <a:chOff x="5643881" y="2866774"/>
              <a:chExt cx="1213898" cy="1026284"/>
            </a:xfrm>
          </p:grpSpPr>
          <p:sp>
            <p:nvSpPr>
              <p:cNvPr id="71" name="iS1ide-Freeform: Shape 97"/>
              <p:cNvSpPr/>
              <p:nvPr/>
            </p:nvSpPr>
            <p:spPr bwMode="auto">
              <a:xfrm>
                <a:off x="6460502" y="3120585"/>
                <a:ext cx="52419" cy="60694"/>
              </a:xfrm>
              <a:custGeom>
                <a:avLst/>
                <a:gdLst/>
                <a:ahLst/>
                <a:cxnLst>
                  <a:cxn ang="0">
                    <a:pos x="0" y="3"/>
                  </a:cxn>
                  <a:cxn ang="0">
                    <a:pos x="14" y="6"/>
                  </a:cxn>
                  <a:cxn ang="0">
                    <a:pos x="14" y="6"/>
                  </a:cxn>
                  <a:cxn ang="0">
                    <a:pos x="15" y="20"/>
                  </a:cxn>
                  <a:cxn ang="0">
                    <a:pos x="15" y="20"/>
                  </a:cxn>
                  <a:cxn ang="0">
                    <a:pos x="13" y="19"/>
                  </a:cxn>
                  <a:cxn ang="0">
                    <a:pos x="12" y="7"/>
                  </a:cxn>
                  <a:cxn ang="0">
                    <a:pos x="12" y="7"/>
                  </a:cxn>
                  <a:cxn ang="0">
                    <a:pos x="1" y="5"/>
                  </a:cxn>
                  <a:cxn ang="0">
                    <a:pos x="1" y="5"/>
                  </a:cxn>
                  <a:cxn ang="0">
                    <a:pos x="1" y="5"/>
                  </a:cxn>
                  <a:cxn ang="0">
                    <a:pos x="0" y="3"/>
                  </a:cxn>
                </a:cxnLst>
                <a:rect l="0" t="0" r="r" b="b"/>
                <a:pathLst>
                  <a:path w="17" h="20">
                    <a:moveTo>
                      <a:pt x="0" y="3"/>
                    </a:moveTo>
                    <a:cubicBezTo>
                      <a:pt x="5" y="0"/>
                      <a:pt x="10" y="2"/>
                      <a:pt x="14" y="6"/>
                    </a:cubicBezTo>
                    <a:cubicBezTo>
                      <a:pt x="14" y="6"/>
                      <a:pt x="14" y="6"/>
                      <a:pt x="14" y="6"/>
                    </a:cubicBezTo>
                    <a:cubicBezTo>
                      <a:pt x="16" y="9"/>
                      <a:pt x="17" y="14"/>
                      <a:pt x="15" y="20"/>
                    </a:cubicBezTo>
                    <a:cubicBezTo>
                      <a:pt x="15" y="20"/>
                      <a:pt x="15" y="20"/>
                      <a:pt x="15" y="20"/>
                    </a:cubicBezTo>
                    <a:cubicBezTo>
                      <a:pt x="13" y="19"/>
                      <a:pt x="13" y="19"/>
                      <a:pt x="13" y="19"/>
                    </a:cubicBezTo>
                    <a:cubicBezTo>
                      <a:pt x="15" y="13"/>
                      <a:pt x="14" y="10"/>
                      <a:pt x="12" y="7"/>
                    </a:cubicBezTo>
                    <a:cubicBezTo>
                      <a:pt x="12" y="7"/>
                      <a:pt x="12" y="7"/>
                      <a:pt x="12" y="7"/>
                    </a:cubicBezTo>
                    <a:cubicBezTo>
                      <a:pt x="9" y="4"/>
                      <a:pt x="5" y="3"/>
                      <a:pt x="1" y="5"/>
                    </a:cubicBezTo>
                    <a:cubicBezTo>
                      <a:pt x="1" y="5"/>
                      <a:pt x="1" y="5"/>
                      <a:pt x="1" y="5"/>
                    </a:cubicBezTo>
                    <a:cubicBezTo>
                      <a:pt x="1" y="5"/>
                      <a:pt x="1" y="5"/>
                      <a:pt x="1" y="5"/>
                    </a:cubicBezTo>
                    <a:cubicBezTo>
                      <a:pt x="0" y="3"/>
                      <a:pt x="0" y="3"/>
                      <a:pt x="0" y="3"/>
                    </a:cubicBezTo>
                    <a:close/>
                  </a:path>
                </a:pathLst>
              </a:custGeom>
              <a:solidFill>
                <a:srgbClr val="010101"/>
              </a:solidFill>
              <a:ln w="9525">
                <a:noFill/>
                <a:round/>
              </a:ln>
            </p:spPr>
            <p:txBody>
              <a:bodyPr anchor="ctr"/>
              <a:lstStyle/>
              <a:p>
                <a:pPr algn="ctr"/>
                <a:endParaRPr>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endParaRPr>
              </a:p>
            </p:txBody>
          </p:sp>
          <p:sp>
            <p:nvSpPr>
              <p:cNvPr id="72" name="iS1ide-Freeform: Shape 98"/>
              <p:cNvSpPr/>
              <p:nvPr/>
            </p:nvSpPr>
            <p:spPr bwMode="auto">
              <a:xfrm>
                <a:off x="5643881" y="3035061"/>
                <a:ext cx="957324" cy="857997"/>
              </a:xfrm>
              <a:custGeom>
                <a:avLst/>
                <a:gdLst/>
                <a:ahLst/>
                <a:cxnLst>
                  <a:cxn ang="0">
                    <a:pos x="225" y="7"/>
                  </a:cxn>
                  <a:cxn ang="0">
                    <a:pos x="10" y="176"/>
                  </a:cxn>
                  <a:cxn ang="0">
                    <a:pos x="6" y="204"/>
                  </a:cxn>
                  <a:cxn ang="0">
                    <a:pos x="56" y="268"/>
                  </a:cxn>
                  <a:cxn ang="0">
                    <a:pos x="84" y="271"/>
                  </a:cxn>
                  <a:cxn ang="0">
                    <a:pos x="300" y="102"/>
                  </a:cxn>
                  <a:cxn ang="0">
                    <a:pos x="304" y="74"/>
                  </a:cxn>
                  <a:cxn ang="0">
                    <a:pos x="254" y="10"/>
                  </a:cxn>
                  <a:cxn ang="0">
                    <a:pos x="225" y="7"/>
                  </a:cxn>
                  <a:cxn ang="0">
                    <a:pos x="267" y="74"/>
                  </a:cxn>
                  <a:cxn ang="0">
                    <a:pos x="242" y="71"/>
                  </a:cxn>
                  <a:cxn ang="0">
                    <a:pos x="245" y="46"/>
                  </a:cxn>
                  <a:cxn ang="0">
                    <a:pos x="270" y="49"/>
                  </a:cxn>
                  <a:cxn ang="0">
                    <a:pos x="267" y="74"/>
                  </a:cxn>
                </a:cxnLst>
                <a:rect l="0" t="0" r="r" b="b"/>
                <a:pathLst>
                  <a:path w="310" h="278">
                    <a:moveTo>
                      <a:pt x="225" y="7"/>
                    </a:moveTo>
                    <a:cubicBezTo>
                      <a:pt x="10" y="176"/>
                      <a:pt x="10" y="176"/>
                      <a:pt x="10" y="176"/>
                    </a:cubicBezTo>
                    <a:cubicBezTo>
                      <a:pt x="1" y="183"/>
                      <a:pt x="0" y="195"/>
                      <a:pt x="6" y="204"/>
                    </a:cubicBezTo>
                    <a:cubicBezTo>
                      <a:pt x="56" y="268"/>
                      <a:pt x="56" y="268"/>
                      <a:pt x="56" y="268"/>
                    </a:cubicBezTo>
                    <a:cubicBezTo>
                      <a:pt x="63" y="277"/>
                      <a:pt x="76" y="278"/>
                      <a:pt x="84" y="271"/>
                    </a:cubicBezTo>
                    <a:cubicBezTo>
                      <a:pt x="300" y="102"/>
                      <a:pt x="300" y="102"/>
                      <a:pt x="300" y="102"/>
                    </a:cubicBezTo>
                    <a:cubicBezTo>
                      <a:pt x="309" y="95"/>
                      <a:pt x="310" y="83"/>
                      <a:pt x="304" y="74"/>
                    </a:cubicBezTo>
                    <a:cubicBezTo>
                      <a:pt x="254" y="10"/>
                      <a:pt x="254" y="10"/>
                      <a:pt x="254" y="10"/>
                    </a:cubicBezTo>
                    <a:cubicBezTo>
                      <a:pt x="247" y="1"/>
                      <a:pt x="234" y="0"/>
                      <a:pt x="225" y="7"/>
                    </a:cubicBezTo>
                    <a:close/>
                    <a:moveTo>
                      <a:pt x="267" y="74"/>
                    </a:moveTo>
                    <a:cubicBezTo>
                      <a:pt x="259" y="80"/>
                      <a:pt x="248" y="79"/>
                      <a:pt x="242" y="71"/>
                    </a:cubicBezTo>
                    <a:cubicBezTo>
                      <a:pt x="236" y="63"/>
                      <a:pt x="237" y="52"/>
                      <a:pt x="245" y="46"/>
                    </a:cubicBezTo>
                    <a:cubicBezTo>
                      <a:pt x="253" y="40"/>
                      <a:pt x="264" y="41"/>
                      <a:pt x="270" y="49"/>
                    </a:cubicBezTo>
                    <a:cubicBezTo>
                      <a:pt x="276" y="57"/>
                      <a:pt x="275" y="68"/>
                      <a:pt x="267" y="74"/>
                    </a:cubicBezTo>
                    <a:close/>
                  </a:path>
                </a:pathLst>
              </a:custGeom>
              <a:solidFill>
                <a:srgbClr val="50717F"/>
              </a:solidFill>
              <a:ln w="9525">
                <a:noFill/>
                <a:round/>
              </a:ln>
            </p:spPr>
            <p:txBody>
              <a:bodyPr anchor="ctr"/>
              <a:lstStyle/>
              <a:p>
                <a:pPr algn="ctr"/>
                <a:endParaRPr>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endParaRPr>
              </a:p>
            </p:txBody>
          </p:sp>
          <p:sp>
            <p:nvSpPr>
              <p:cNvPr id="73" name="iS1ide-Freeform: Shape 99"/>
              <p:cNvSpPr/>
              <p:nvPr/>
            </p:nvSpPr>
            <p:spPr bwMode="auto">
              <a:xfrm>
                <a:off x="6388772" y="3173003"/>
                <a:ext cx="91043" cy="93800"/>
              </a:xfrm>
              <a:custGeom>
                <a:avLst/>
                <a:gdLst/>
                <a:ahLst/>
                <a:cxnLst>
                  <a:cxn ang="0">
                    <a:pos x="6" y="5"/>
                  </a:cxn>
                  <a:cxn ang="0">
                    <a:pos x="4" y="24"/>
                  </a:cxn>
                  <a:cxn ang="0">
                    <a:pos x="23" y="27"/>
                  </a:cxn>
                  <a:cxn ang="0">
                    <a:pos x="26" y="7"/>
                  </a:cxn>
                  <a:cxn ang="0">
                    <a:pos x="6" y="5"/>
                  </a:cxn>
                  <a:cxn ang="0">
                    <a:pos x="21" y="24"/>
                  </a:cxn>
                  <a:cxn ang="0">
                    <a:pos x="7" y="22"/>
                  </a:cxn>
                  <a:cxn ang="0">
                    <a:pos x="8" y="8"/>
                  </a:cxn>
                  <a:cxn ang="0">
                    <a:pos x="23" y="9"/>
                  </a:cxn>
                  <a:cxn ang="0">
                    <a:pos x="21" y="24"/>
                  </a:cxn>
                </a:cxnLst>
                <a:rect l="0" t="0" r="r" b="b"/>
                <a:pathLst>
                  <a:path w="30" h="31">
                    <a:moveTo>
                      <a:pt x="6" y="5"/>
                    </a:moveTo>
                    <a:cubicBezTo>
                      <a:pt x="1" y="10"/>
                      <a:pt x="0" y="18"/>
                      <a:pt x="4" y="24"/>
                    </a:cubicBezTo>
                    <a:cubicBezTo>
                      <a:pt x="9" y="30"/>
                      <a:pt x="17" y="31"/>
                      <a:pt x="23" y="27"/>
                    </a:cubicBezTo>
                    <a:cubicBezTo>
                      <a:pt x="29" y="22"/>
                      <a:pt x="30" y="13"/>
                      <a:pt x="26" y="7"/>
                    </a:cubicBezTo>
                    <a:cubicBezTo>
                      <a:pt x="21" y="1"/>
                      <a:pt x="12" y="0"/>
                      <a:pt x="6" y="5"/>
                    </a:cubicBezTo>
                    <a:close/>
                    <a:moveTo>
                      <a:pt x="21" y="24"/>
                    </a:moveTo>
                    <a:cubicBezTo>
                      <a:pt x="17" y="28"/>
                      <a:pt x="10" y="27"/>
                      <a:pt x="7" y="22"/>
                    </a:cubicBezTo>
                    <a:cubicBezTo>
                      <a:pt x="3" y="18"/>
                      <a:pt x="4" y="11"/>
                      <a:pt x="8" y="8"/>
                    </a:cubicBezTo>
                    <a:cubicBezTo>
                      <a:pt x="13" y="4"/>
                      <a:pt x="20" y="5"/>
                      <a:pt x="23" y="9"/>
                    </a:cubicBezTo>
                    <a:cubicBezTo>
                      <a:pt x="27" y="14"/>
                      <a:pt x="26" y="20"/>
                      <a:pt x="21" y="24"/>
                    </a:cubicBezTo>
                    <a:close/>
                  </a:path>
                </a:pathLst>
              </a:custGeom>
              <a:solidFill>
                <a:schemeClr val="bg1">
                  <a:lumMod val="50000"/>
                </a:schemeClr>
              </a:solidFill>
              <a:ln w="9525">
                <a:noFill/>
                <a:round/>
              </a:ln>
            </p:spPr>
            <p:txBody>
              <a:bodyPr anchor="ctr"/>
              <a:lstStyle/>
              <a:p>
                <a:pPr algn="ctr"/>
                <a:endParaRPr>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endParaRPr>
              </a:p>
            </p:txBody>
          </p:sp>
          <p:sp>
            <p:nvSpPr>
              <p:cNvPr id="74" name="iS1ide-Freeform: Shape 100"/>
              <p:cNvSpPr/>
              <p:nvPr/>
            </p:nvSpPr>
            <p:spPr bwMode="auto">
              <a:xfrm>
                <a:off x="6372221" y="3159208"/>
                <a:ext cx="124150" cy="124149"/>
              </a:xfrm>
              <a:custGeom>
                <a:avLst/>
                <a:gdLst/>
                <a:ahLst/>
                <a:cxnLst>
                  <a:cxn ang="0">
                    <a:pos x="9" y="6"/>
                  </a:cxn>
                  <a:cxn ang="0">
                    <a:pos x="6" y="31"/>
                  </a:cxn>
                  <a:cxn ang="0">
                    <a:pos x="31" y="34"/>
                  </a:cxn>
                  <a:cxn ang="0">
                    <a:pos x="34" y="9"/>
                  </a:cxn>
                  <a:cxn ang="0">
                    <a:pos x="9" y="6"/>
                  </a:cxn>
                  <a:cxn ang="0">
                    <a:pos x="28" y="31"/>
                  </a:cxn>
                  <a:cxn ang="0">
                    <a:pos x="9" y="28"/>
                  </a:cxn>
                  <a:cxn ang="0">
                    <a:pos x="11" y="9"/>
                  </a:cxn>
                  <a:cxn ang="0">
                    <a:pos x="31" y="11"/>
                  </a:cxn>
                  <a:cxn ang="0">
                    <a:pos x="28" y="31"/>
                  </a:cxn>
                </a:cxnLst>
                <a:rect l="0" t="0" r="r" b="b"/>
                <a:pathLst>
                  <a:path w="40" h="40">
                    <a:moveTo>
                      <a:pt x="9" y="6"/>
                    </a:moveTo>
                    <a:cubicBezTo>
                      <a:pt x="1" y="12"/>
                      <a:pt x="0" y="23"/>
                      <a:pt x="6" y="31"/>
                    </a:cubicBezTo>
                    <a:cubicBezTo>
                      <a:pt x="12" y="39"/>
                      <a:pt x="23" y="40"/>
                      <a:pt x="31" y="34"/>
                    </a:cubicBezTo>
                    <a:cubicBezTo>
                      <a:pt x="39" y="28"/>
                      <a:pt x="40" y="17"/>
                      <a:pt x="34" y="9"/>
                    </a:cubicBezTo>
                    <a:cubicBezTo>
                      <a:pt x="28" y="1"/>
                      <a:pt x="17" y="0"/>
                      <a:pt x="9" y="6"/>
                    </a:cubicBezTo>
                    <a:close/>
                    <a:moveTo>
                      <a:pt x="28" y="31"/>
                    </a:moveTo>
                    <a:cubicBezTo>
                      <a:pt x="22" y="35"/>
                      <a:pt x="14" y="34"/>
                      <a:pt x="9" y="28"/>
                    </a:cubicBezTo>
                    <a:cubicBezTo>
                      <a:pt x="5" y="22"/>
                      <a:pt x="6" y="14"/>
                      <a:pt x="11" y="9"/>
                    </a:cubicBezTo>
                    <a:cubicBezTo>
                      <a:pt x="17" y="4"/>
                      <a:pt x="26" y="5"/>
                      <a:pt x="31" y="11"/>
                    </a:cubicBezTo>
                    <a:cubicBezTo>
                      <a:pt x="35" y="17"/>
                      <a:pt x="34" y="26"/>
                      <a:pt x="28" y="31"/>
                    </a:cubicBezTo>
                    <a:close/>
                  </a:path>
                </a:pathLst>
              </a:custGeom>
              <a:solidFill>
                <a:schemeClr val="accent6">
                  <a:lumMod val="50000"/>
                </a:schemeClr>
              </a:solidFill>
              <a:ln w="9525">
                <a:noFill/>
                <a:round/>
              </a:ln>
            </p:spPr>
            <p:txBody>
              <a:bodyPr anchor="ctr"/>
              <a:lstStyle/>
              <a:p>
                <a:pPr algn="ctr"/>
                <a:endParaRPr>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endParaRPr>
              </a:p>
            </p:txBody>
          </p:sp>
          <p:sp>
            <p:nvSpPr>
              <p:cNvPr id="75" name="iS1ide-Freeform: Shape 101"/>
              <p:cNvSpPr/>
              <p:nvPr/>
            </p:nvSpPr>
            <p:spPr bwMode="auto">
              <a:xfrm>
                <a:off x="6452226" y="2866774"/>
                <a:ext cx="405553" cy="361408"/>
              </a:xfrm>
              <a:custGeom>
                <a:avLst/>
                <a:gdLst/>
                <a:ahLst/>
                <a:cxnLst>
                  <a:cxn ang="0">
                    <a:pos x="2" y="105"/>
                  </a:cxn>
                  <a:cxn ang="0">
                    <a:pos x="2" y="105"/>
                  </a:cxn>
                  <a:cxn ang="0">
                    <a:pos x="15" y="91"/>
                  </a:cxn>
                  <a:cxn ang="0">
                    <a:pos x="15" y="91"/>
                  </a:cxn>
                  <a:cxn ang="0">
                    <a:pos x="107" y="33"/>
                  </a:cxn>
                  <a:cxn ang="0">
                    <a:pos x="107" y="33"/>
                  </a:cxn>
                  <a:cxn ang="0">
                    <a:pos x="129" y="0"/>
                  </a:cxn>
                  <a:cxn ang="0">
                    <a:pos x="129" y="0"/>
                  </a:cxn>
                  <a:cxn ang="0">
                    <a:pos x="130" y="0"/>
                  </a:cxn>
                  <a:cxn ang="0">
                    <a:pos x="108" y="34"/>
                  </a:cxn>
                  <a:cxn ang="0">
                    <a:pos x="108" y="34"/>
                  </a:cxn>
                  <a:cxn ang="0">
                    <a:pos x="17" y="93"/>
                  </a:cxn>
                  <a:cxn ang="0">
                    <a:pos x="17" y="93"/>
                  </a:cxn>
                  <a:cxn ang="0">
                    <a:pos x="4" y="106"/>
                  </a:cxn>
                  <a:cxn ang="0">
                    <a:pos x="4" y="106"/>
                  </a:cxn>
                  <a:cxn ang="0">
                    <a:pos x="4" y="114"/>
                  </a:cxn>
                  <a:cxn ang="0">
                    <a:pos x="4" y="117"/>
                  </a:cxn>
                  <a:cxn ang="0">
                    <a:pos x="2" y="105"/>
                  </a:cxn>
                </a:cxnLst>
                <a:rect l="0" t="0" r="r" b="b"/>
                <a:pathLst>
                  <a:path w="132" h="117">
                    <a:moveTo>
                      <a:pt x="2" y="105"/>
                    </a:moveTo>
                    <a:cubicBezTo>
                      <a:pt x="2" y="105"/>
                      <a:pt x="2" y="105"/>
                      <a:pt x="2" y="105"/>
                    </a:cubicBezTo>
                    <a:cubicBezTo>
                      <a:pt x="5" y="101"/>
                      <a:pt x="9" y="96"/>
                      <a:pt x="15" y="91"/>
                    </a:cubicBezTo>
                    <a:cubicBezTo>
                      <a:pt x="15" y="91"/>
                      <a:pt x="15" y="91"/>
                      <a:pt x="15" y="91"/>
                    </a:cubicBezTo>
                    <a:cubicBezTo>
                      <a:pt x="38" y="74"/>
                      <a:pt x="81" y="53"/>
                      <a:pt x="107" y="33"/>
                    </a:cubicBezTo>
                    <a:cubicBezTo>
                      <a:pt x="107" y="33"/>
                      <a:pt x="107" y="33"/>
                      <a:pt x="107" y="33"/>
                    </a:cubicBezTo>
                    <a:cubicBezTo>
                      <a:pt x="121" y="22"/>
                      <a:pt x="130" y="10"/>
                      <a:pt x="129" y="0"/>
                    </a:cubicBezTo>
                    <a:cubicBezTo>
                      <a:pt x="129" y="0"/>
                      <a:pt x="129" y="0"/>
                      <a:pt x="129" y="0"/>
                    </a:cubicBezTo>
                    <a:cubicBezTo>
                      <a:pt x="130" y="0"/>
                      <a:pt x="130" y="0"/>
                      <a:pt x="130" y="0"/>
                    </a:cubicBezTo>
                    <a:cubicBezTo>
                      <a:pt x="132" y="12"/>
                      <a:pt x="122" y="23"/>
                      <a:pt x="108" y="34"/>
                    </a:cubicBezTo>
                    <a:cubicBezTo>
                      <a:pt x="108" y="34"/>
                      <a:pt x="108" y="34"/>
                      <a:pt x="108" y="34"/>
                    </a:cubicBezTo>
                    <a:cubicBezTo>
                      <a:pt x="82" y="55"/>
                      <a:pt x="39" y="75"/>
                      <a:pt x="17" y="93"/>
                    </a:cubicBezTo>
                    <a:cubicBezTo>
                      <a:pt x="17" y="93"/>
                      <a:pt x="17" y="93"/>
                      <a:pt x="17" y="93"/>
                    </a:cubicBezTo>
                    <a:cubicBezTo>
                      <a:pt x="11" y="97"/>
                      <a:pt x="6" y="102"/>
                      <a:pt x="4" y="106"/>
                    </a:cubicBezTo>
                    <a:cubicBezTo>
                      <a:pt x="4" y="106"/>
                      <a:pt x="4" y="106"/>
                      <a:pt x="4" y="106"/>
                    </a:cubicBezTo>
                    <a:cubicBezTo>
                      <a:pt x="2" y="110"/>
                      <a:pt x="4" y="111"/>
                      <a:pt x="4" y="114"/>
                    </a:cubicBezTo>
                    <a:cubicBezTo>
                      <a:pt x="4" y="117"/>
                      <a:pt x="4" y="117"/>
                      <a:pt x="4" y="117"/>
                    </a:cubicBezTo>
                    <a:cubicBezTo>
                      <a:pt x="4" y="117"/>
                      <a:pt x="0" y="110"/>
                      <a:pt x="2" y="105"/>
                    </a:cubicBezTo>
                    <a:close/>
                  </a:path>
                </a:pathLst>
              </a:custGeom>
              <a:solidFill>
                <a:srgbClr val="010101"/>
              </a:solidFill>
              <a:ln w="9525">
                <a:noFill/>
                <a:round/>
              </a:ln>
            </p:spPr>
            <p:txBody>
              <a:bodyPr anchor="ctr"/>
              <a:lstStyle/>
              <a:p>
                <a:pPr algn="ctr"/>
                <a:endParaRPr>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endParaRPr>
              </a:p>
            </p:txBody>
          </p:sp>
          <p:sp>
            <p:nvSpPr>
              <p:cNvPr id="76" name="iS1ide-Freeform: Shape 102"/>
              <p:cNvSpPr/>
              <p:nvPr/>
            </p:nvSpPr>
            <p:spPr bwMode="auto">
              <a:xfrm>
                <a:off x="6452220" y="3128851"/>
                <a:ext cx="33106" cy="35865"/>
              </a:xfrm>
              <a:custGeom>
                <a:avLst/>
                <a:gdLst/>
                <a:ahLst/>
                <a:cxnLst>
                  <a:cxn ang="0">
                    <a:pos x="0" y="11"/>
                  </a:cxn>
                  <a:cxn ang="0">
                    <a:pos x="2" y="12"/>
                  </a:cxn>
                  <a:cxn ang="0">
                    <a:pos x="11" y="1"/>
                  </a:cxn>
                  <a:cxn ang="0">
                    <a:pos x="9" y="0"/>
                  </a:cxn>
                  <a:cxn ang="0">
                    <a:pos x="1" y="9"/>
                  </a:cxn>
                  <a:cxn ang="0">
                    <a:pos x="0" y="11"/>
                  </a:cxn>
                </a:cxnLst>
                <a:rect l="0" t="0" r="r" b="b"/>
                <a:pathLst>
                  <a:path w="11" h="12">
                    <a:moveTo>
                      <a:pt x="0" y="11"/>
                    </a:moveTo>
                    <a:cubicBezTo>
                      <a:pt x="0" y="11"/>
                      <a:pt x="1" y="12"/>
                      <a:pt x="2" y="12"/>
                    </a:cubicBezTo>
                    <a:cubicBezTo>
                      <a:pt x="4" y="9"/>
                      <a:pt x="7" y="5"/>
                      <a:pt x="11" y="1"/>
                    </a:cubicBezTo>
                    <a:cubicBezTo>
                      <a:pt x="9" y="0"/>
                      <a:pt x="9" y="0"/>
                      <a:pt x="9" y="0"/>
                    </a:cubicBezTo>
                    <a:cubicBezTo>
                      <a:pt x="6" y="3"/>
                      <a:pt x="3" y="6"/>
                      <a:pt x="1" y="9"/>
                    </a:cubicBezTo>
                    <a:cubicBezTo>
                      <a:pt x="1" y="10"/>
                      <a:pt x="0" y="10"/>
                      <a:pt x="0" y="11"/>
                    </a:cubicBezTo>
                    <a:close/>
                  </a:path>
                </a:pathLst>
              </a:custGeom>
              <a:solidFill>
                <a:srgbClr val="010101"/>
              </a:solidFill>
              <a:ln w="9525">
                <a:noFill/>
                <a:round/>
              </a:ln>
            </p:spPr>
            <p:txBody>
              <a:bodyPr anchor="ctr"/>
              <a:lstStyle/>
              <a:p>
                <a:pPr algn="ctr"/>
                <a:endParaRPr>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endParaRPr>
              </a:p>
            </p:txBody>
          </p:sp>
          <p:sp>
            <p:nvSpPr>
              <p:cNvPr id="77" name="iS1ide-Freeform: Shape 103"/>
              <p:cNvSpPr/>
              <p:nvPr/>
            </p:nvSpPr>
            <p:spPr bwMode="auto">
              <a:xfrm>
                <a:off x="6435580" y="3161952"/>
                <a:ext cx="22071" cy="38623"/>
              </a:xfrm>
              <a:custGeom>
                <a:avLst/>
                <a:gdLst/>
                <a:ahLst/>
                <a:cxnLst>
                  <a:cxn ang="0">
                    <a:pos x="1" y="6"/>
                  </a:cxn>
                  <a:cxn ang="0">
                    <a:pos x="4" y="10"/>
                  </a:cxn>
                  <a:cxn ang="0">
                    <a:pos x="4" y="9"/>
                  </a:cxn>
                  <a:cxn ang="0">
                    <a:pos x="3" y="7"/>
                  </a:cxn>
                  <a:cxn ang="0">
                    <a:pos x="7" y="1"/>
                  </a:cxn>
                  <a:cxn ang="0">
                    <a:pos x="5" y="0"/>
                  </a:cxn>
                  <a:cxn ang="0">
                    <a:pos x="1" y="6"/>
                  </a:cxn>
                </a:cxnLst>
                <a:rect l="0" t="0" r="r" b="b"/>
                <a:pathLst>
                  <a:path w="7" h="12">
                    <a:moveTo>
                      <a:pt x="1" y="6"/>
                    </a:moveTo>
                    <a:cubicBezTo>
                      <a:pt x="0" y="9"/>
                      <a:pt x="0" y="12"/>
                      <a:pt x="4" y="10"/>
                    </a:cubicBezTo>
                    <a:cubicBezTo>
                      <a:pt x="4" y="9"/>
                      <a:pt x="4" y="9"/>
                      <a:pt x="4" y="9"/>
                    </a:cubicBezTo>
                    <a:cubicBezTo>
                      <a:pt x="3" y="9"/>
                      <a:pt x="2" y="9"/>
                      <a:pt x="3" y="7"/>
                    </a:cubicBezTo>
                    <a:cubicBezTo>
                      <a:pt x="3" y="5"/>
                      <a:pt x="5" y="3"/>
                      <a:pt x="7" y="1"/>
                    </a:cubicBezTo>
                    <a:cubicBezTo>
                      <a:pt x="6" y="1"/>
                      <a:pt x="5" y="0"/>
                      <a:pt x="5" y="0"/>
                    </a:cubicBezTo>
                    <a:cubicBezTo>
                      <a:pt x="3" y="2"/>
                      <a:pt x="2" y="5"/>
                      <a:pt x="1" y="6"/>
                    </a:cubicBezTo>
                    <a:close/>
                  </a:path>
                </a:pathLst>
              </a:custGeom>
              <a:solidFill>
                <a:srgbClr val="010101"/>
              </a:solidFill>
              <a:ln w="9525">
                <a:noFill/>
                <a:round/>
              </a:ln>
            </p:spPr>
            <p:txBody>
              <a:bodyPr anchor="ctr"/>
              <a:lstStyle/>
              <a:p>
                <a:pPr algn="ctr"/>
                <a:endParaRPr>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endParaRPr>
              </a:p>
            </p:txBody>
          </p:sp>
        </p:grpSp>
        <p:sp>
          <p:nvSpPr>
            <p:cNvPr id="37" name="iS1ide-TextBox 139"/>
            <p:cNvSpPr txBox="1"/>
            <p:nvPr/>
          </p:nvSpPr>
          <p:spPr>
            <a:xfrm rot="19338731">
              <a:off x="8488366" y="4255151"/>
              <a:ext cx="673239" cy="172868"/>
            </a:xfrm>
            <a:prstGeom prst="rect">
              <a:avLst/>
            </a:prstGeom>
            <a:noFill/>
          </p:spPr>
          <p:txBody>
            <a:bodyPr wrap="none">
              <a:normAutofit fontScale="62500" lnSpcReduction="20000"/>
            </a:bodyPr>
            <a:lstStyle/>
            <a:p>
              <a:r>
                <a:rPr lang="zh-CN" altLang="en-US" sz="1000" b="1">
                  <a:solidFill>
                    <a:schemeClr val="bg1"/>
                  </a:solidFill>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rPr>
                <a:t>标题文本预设</a:t>
              </a:r>
              <a:endParaRPr lang="zh-CN" altLang="en-US" sz="1000" b="1">
                <a:solidFill>
                  <a:schemeClr val="bg1"/>
                </a:solidFill>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endParaRPr>
            </a:p>
          </p:txBody>
        </p:sp>
        <p:sp>
          <p:nvSpPr>
            <p:cNvPr id="43" name="iS1ide-TextBox 145"/>
            <p:cNvSpPr txBox="1"/>
            <p:nvPr/>
          </p:nvSpPr>
          <p:spPr>
            <a:xfrm>
              <a:off x="9268966" y="3183665"/>
              <a:ext cx="456238" cy="371284"/>
            </a:xfrm>
            <a:prstGeom prst="rect">
              <a:avLst/>
            </a:prstGeom>
            <a:noFill/>
            <a:ln>
              <a:noFill/>
            </a:ln>
          </p:spPr>
          <p:txBody>
            <a:bodyPr wrap="none" anchor="ctr" anchorCtr="1">
              <a:normAutofit/>
            </a:bodyPr>
            <a:lstStyle/>
            <a:p>
              <a:pPr algn="ctr"/>
              <a:r>
                <a:rPr lang="en-US" sz="1400" b="1">
                  <a:solidFill>
                    <a:schemeClr val="bg1"/>
                  </a:solidFill>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rPr>
                <a:t>50%</a:t>
              </a:r>
              <a:endParaRPr lang="en-US" sz="1400" b="1">
                <a:solidFill>
                  <a:schemeClr val="bg1"/>
                </a:solidFill>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endParaRPr>
            </a:p>
          </p:txBody>
        </p:sp>
        <p:grpSp>
          <p:nvGrpSpPr>
            <p:cNvPr id="49" name="Group 167"/>
            <p:cNvGrpSpPr/>
            <p:nvPr/>
          </p:nvGrpSpPr>
          <p:grpSpPr>
            <a:xfrm>
              <a:off x="8857373" y="2173426"/>
              <a:ext cx="1246987" cy="749781"/>
              <a:chOff x="3360424" y="1358596"/>
              <a:chExt cx="1776124" cy="1067938"/>
            </a:xfrm>
          </p:grpSpPr>
          <p:sp>
            <p:nvSpPr>
              <p:cNvPr id="50" name="iS1ide-TextBox 168"/>
              <p:cNvSpPr txBox="1"/>
              <p:nvPr/>
            </p:nvSpPr>
            <p:spPr bwMode="auto">
              <a:xfrm>
                <a:off x="3360424" y="1358596"/>
                <a:ext cx="1776124" cy="289066"/>
              </a:xfrm>
              <a:prstGeom prst="rect">
                <a:avLst/>
              </a:prstGeom>
              <a:noFill/>
            </p:spPr>
            <p:txBody>
              <a:bodyPr wrap="none" lIns="0" tIns="0" rIns="0" bIns="0" anchor="ctr" anchorCtr="1">
                <a:noAutofit/>
              </a:bodyPr>
              <a:lstStyle/>
              <a:p>
                <a:pPr latinLnBrk="0"/>
                <a:r>
                  <a:rPr lang="zh-CN" altLang="en-US" sz="2000" b="1" dirty="0">
                    <a:solidFill>
                      <a:srgbClr val="50717F"/>
                    </a:solidFill>
                    <a:effectLst/>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rPr>
                  <a:t>标题文本预设</a:t>
                </a:r>
                <a:endParaRPr lang="zh-CN" altLang="en-US" sz="2000" b="1" dirty="0">
                  <a:solidFill>
                    <a:srgbClr val="50717F"/>
                  </a:solidFill>
                  <a:effectLst/>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endParaRPr>
              </a:p>
            </p:txBody>
          </p:sp>
          <p:sp>
            <p:nvSpPr>
              <p:cNvPr id="51" name="iS1ide-TextBox 169"/>
              <p:cNvSpPr txBox="1"/>
              <p:nvPr/>
            </p:nvSpPr>
            <p:spPr bwMode="auto">
              <a:xfrm>
                <a:off x="3360424" y="1647662"/>
                <a:ext cx="1776124" cy="778872"/>
              </a:xfrm>
              <a:prstGeom prst="rect">
                <a:avLst/>
              </a:prstGeom>
              <a:noFill/>
            </p:spPr>
            <p:txBody>
              <a:bodyPr wrap="square" lIns="90000" tIns="46800" rIns="90000" bIns="46800" anchor="t" anchorCtr="1">
                <a:noAutofit/>
              </a:bodyPr>
              <a:lstStyle/>
              <a:p>
                <a:pPr latinLnBrk="0">
                  <a:lnSpc>
                    <a:spcPct val="120000"/>
                  </a:lnSpc>
                </a:pPr>
                <a:r>
                  <a:rPr lang="zh-CN" altLang="en-US" sz="1400" b="0" dirty="0">
                    <a:solidFill>
                      <a:schemeClr val="tx1">
                        <a:lumMod val="85000"/>
                        <a:lumOff val="15000"/>
                      </a:schemeClr>
                    </a:solidFill>
                    <a:effectLst/>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rPr>
                  <a:t>点击此处更换文本 </a:t>
                </a:r>
                <a:endParaRPr lang="zh-CN" altLang="en-US" sz="1400" b="0" dirty="0">
                  <a:solidFill>
                    <a:schemeClr val="tx1">
                      <a:lumMod val="85000"/>
                      <a:lumOff val="15000"/>
                    </a:schemeClr>
                  </a:solidFill>
                  <a:effectLst/>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endParaRPr>
              </a:p>
            </p:txBody>
          </p:sp>
        </p:gr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3000">
        <p15:prstTrans prst="airplan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20"/>
                                        </p:tgtEl>
                                        <p:attrNameLst>
                                          <p:attrName>style.visibility</p:attrName>
                                        </p:attrNameLst>
                                      </p:cBhvr>
                                      <p:to>
                                        <p:strVal val="visible"/>
                                      </p:to>
                                    </p:set>
                                    <p:animEffect transition="in" filter="fade">
                                      <p:cBhvr>
                                        <p:cTn id="7" dur="1000"/>
                                        <p:tgtEl>
                                          <p:spTgt spid="120"/>
                                        </p:tgtEl>
                                      </p:cBhvr>
                                    </p:animEffect>
                                    <p:anim calcmode="lin" valueType="num">
                                      <p:cBhvr>
                                        <p:cTn id="8" dur="1000" fill="hold"/>
                                        <p:tgtEl>
                                          <p:spTgt spid="120"/>
                                        </p:tgtEl>
                                        <p:attrNameLst>
                                          <p:attrName>ppt_x</p:attrName>
                                        </p:attrNameLst>
                                      </p:cBhvr>
                                      <p:tavLst>
                                        <p:tav tm="0">
                                          <p:val>
                                            <p:strVal val="#ppt_x"/>
                                          </p:val>
                                        </p:tav>
                                        <p:tav tm="100000">
                                          <p:val>
                                            <p:strVal val="#ppt_x"/>
                                          </p:val>
                                        </p:tav>
                                      </p:tavLst>
                                    </p:anim>
                                    <p:anim calcmode="lin" valueType="num">
                                      <p:cBhvr>
                                        <p:cTn id="9" dur="1000" fill="hold"/>
                                        <p:tgtEl>
                                          <p:spTgt spid="120"/>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17"/>
                                        </p:tgtEl>
                                        <p:attrNameLst>
                                          <p:attrName>style.visibility</p:attrName>
                                        </p:attrNameLst>
                                      </p:cBhvr>
                                      <p:to>
                                        <p:strVal val="visible"/>
                                      </p:to>
                                    </p:set>
                                    <p:animEffect transition="in" filter="fade">
                                      <p:cBhvr>
                                        <p:cTn id="12" dur="1000"/>
                                        <p:tgtEl>
                                          <p:spTgt spid="117"/>
                                        </p:tgtEl>
                                      </p:cBhvr>
                                    </p:animEffect>
                                    <p:anim calcmode="lin" valueType="num">
                                      <p:cBhvr>
                                        <p:cTn id="13" dur="1000" fill="hold"/>
                                        <p:tgtEl>
                                          <p:spTgt spid="117"/>
                                        </p:tgtEl>
                                        <p:attrNameLst>
                                          <p:attrName>ppt_x</p:attrName>
                                        </p:attrNameLst>
                                      </p:cBhvr>
                                      <p:tavLst>
                                        <p:tav tm="0">
                                          <p:val>
                                            <p:strVal val="#ppt_x"/>
                                          </p:val>
                                        </p:tav>
                                        <p:tav tm="100000">
                                          <p:val>
                                            <p:strVal val="#ppt_x"/>
                                          </p:val>
                                        </p:tav>
                                      </p:tavLst>
                                    </p:anim>
                                    <p:anim calcmode="lin" valueType="num">
                                      <p:cBhvr>
                                        <p:cTn id="14" dur="1000" fill="hold"/>
                                        <p:tgtEl>
                                          <p:spTgt spid="117"/>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119"/>
                                        </p:tgtEl>
                                        <p:attrNameLst>
                                          <p:attrName>style.visibility</p:attrName>
                                        </p:attrNameLst>
                                      </p:cBhvr>
                                      <p:to>
                                        <p:strVal val="visible"/>
                                      </p:to>
                                    </p:set>
                                    <p:animEffect transition="in" filter="fade">
                                      <p:cBhvr>
                                        <p:cTn id="17" dur="1000"/>
                                        <p:tgtEl>
                                          <p:spTgt spid="119"/>
                                        </p:tgtEl>
                                      </p:cBhvr>
                                    </p:animEffect>
                                    <p:anim calcmode="lin" valueType="num">
                                      <p:cBhvr>
                                        <p:cTn id="18" dur="1000" fill="hold"/>
                                        <p:tgtEl>
                                          <p:spTgt spid="119"/>
                                        </p:tgtEl>
                                        <p:attrNameLst>
                                          <p:attrName>ppt_x</p:attrName>
                                        </p:attrNameLst>
                                      </p:cBhvr>
                                      <p:tavLst>
                                        <p:tav tm="0">
                                          <p:val>
                                            <p:strVal val="#ppt_x"/>
                                          </p:val>
                                        </p:tav>
                                        <p:tav tm="100000">
                                          <p:val>
                                            <p:strVal val="#ppt_x"/>
                                          </p:val>
                                        </p:tav>
                                      </p:tavLst>
                                    </p:anim>
                                    <p:anim calcmode="lin" valueType="num">
                                      <p:cBhvr>
                                        <p:cTn id="19" dur="1000" fill="hold"/>
                                        <p:tgtEl>
                                          <p:spTgt spid="119"/>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7" presetClass="entr" presetSubtype="0" fill="hold" nodeType="click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fade">
                                      <p:cBhvr>
                                        <p:cTn id="24" dur="1000"/>
                                        <p:tgtEl>
                                          <p:spTgt spid="3"/>
                                        </p:tgtEl>
                                      </p:cBhvr>
                                    </p:animEffect>
                                    <p:anim calcmode="lin" valueType="num">
                                      <p:cBhvr>
                                        <p:cTn id="25" dur="1000" fill="hold"/>
                                        <p:tgtEl>
                                          <p:spTgt spid="3"/>
                                        </p:tgtEl>
                                        <p:attrNameLst>
                                          <p:attrName>ppt_x</p:attrName>
                                        </p:attrNameLst>
                                      </p:cBhvr>
                                      <p:tavLst>
                                        <p:tav tm="0">
                                          <p:val>
                                            <p:strVal val="#ppt_x"/>
                                          </p:val>
                                        </p:tav>
                                        <p:tav tm="100000">
                                          <p:val>
                                            <p:strVal val="#ppt_x"/>
                                          </p:val>
                                        </p:tav>
                                      </p:tavLst>
                                    </p:anim>
                                    <p:anim calcmode="lin" valueType="num">
                                      <p:cBhvr>
                                        <p:cTn id="26" dur="1000" fill="hold"/>
                                        <p:tgtEl>
                                          <p:spTgt spid="3"/>
                                        </p:tgtEl>
                                        <p:attrNameLst>
                                          <p:attrName>ppt_y</p:attrName>
                                        </p:attrNameLst>
                                      </p:cBhvr>
                                      <p:tavLst>
                                        <p:tav tm="0">
                                          <p:val>
                                            <p:strVal val="#ppt_y-.1"/>
                                          </p:val>
                                        </p:tav>
                                        <p:tav tm="100000">
                                          <p:val>
                                            <p:strVal val="#ppt_y"/>
                                          </p:val>
                                        </p:tav>
                                      </p:tavLst>
                                    </p:anim>
                                  </p:childTnLst>
                                </p:cTn>
                              </p:par>
                              <p:par>
                                <p:cTn id="27" presetID="47" presetClass="entr" presetSubtype="0" fill="hold" nodeType="with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fade">
                                      <p:cBhvr>
                                        <p:cTn id="29" dur="1000"/>
                                        <p:tgtEl>
                                          <p:spTgt spid="5"/>
                                        </p:tgtEl>
                                      </p:cBhvr>
                                    </p:animEffect>
                                    <p:anim calcmode="lin" valueType="num">
                                      <p:cBhvr>
                                        <p:cTn id="30" dur="1000" fill="hold"/>
                                        <p:tgtEl>
                                          <p:spTgt spid="5"/>
                                        </p:tgtEl>
                                        <p:attrNameLst>
                                          <p:attrName>ppt_x</p:attrName>
                                        </p:attrNameLst>
                                      </p:cBhvr>
                                      <p:tavLst>
                                        <p:tav tm="0">
                                          <p:val>
                                            <p:strVal val="#ppt_x"/>
                                          </p:val>
                                        </p:tav>
                                        <p:tav tm="100000">
                                          <p:val>
                                            <p:strVal val="#ppt_x"/>
                                          </p:val>
                                        </p:tav>
                                      </p:tavLst>
                                    </p:anim>
                                    <p:anim calcmode="lin" valueType="num">
                                      <p:cBhvr>
                                        <p:cTn id="31" dur="1000" fill="hold"/>
                                        <p:tgtEl>
                                          <p:spTgt spid="5"/>
                                        </p:tgtEl>
                                        <p:attrNameLst>
                                          <p:attrName>ppt_y</p:attrName>
                                        </p:attrNameLst>
                                      </p:cBhvr>
                                      <p:tavLst>
                                        <p:tav tm="0">
                                          <p:val>
                                            <p:strVal val="#ppt_y-.1"/>
                                          </p:val>
                                        </p:tav>
                                        <p:tav tm="100000">
                                          <p:val>
                                            <p:strVal val="#ppt_y"/>
                                          </p:val>
                                        </p:tav>
                                      </p:tavLst>
                                    </p:anim>
                                  </p:childTnLst>
                                </p:cTn>
                              </p:par>
                              <p:par>
                                <p:cTn id="32" presetID="47" presetClass="entr" presetSubtype="0" fill="hold" nodeType="withEffect">
                                  <p:stCondLst>
                                    <p:cond delay="0"/>
                                  </p:stCondLst>
                                  <p:childTnLst>
                                    <p:set>
                                      <p:cBhvr>
                                        <p:cTn id="33" dur="1" fill="hold">
                                          <p:stCondLst>
                                            <p:cond delay="0"/>
                                          </p:stCondLst>
                                        </p:cTn>
                                        <p:tgtEl>
                                          <p:spTgt spid="118"/>
                                        </p:tgtEl>
                                        <p:attrNameLst>
                                          <p:attrName>style.visibility</p:attrName>
                                        </p:attrNameLst>
                                      </p:cBhvr>
                                      <p:to>
                                        <p:strVal val="visible"/>
                                      </p:to>
                                    </p:set>
                                    <p:animEffect transition="in" filter="fade">
                                      <p:cBhvr>
                                        <p:cTn id="34" dur="1000"/>
                                        <p:tgtEl>
                                          <p:spTgt spid="118"/>
                                        </p:tgtEl>
                                      </p:cBhvr>
                                    </p:animEffect>
                                    <p:anim calcmode="lin" valueType="num">
                                      <p:cBhvr>
                                        <p:cTn id="35" dur="1000" fill="hold"/>
                                        <p:tgtEl>
                                          <p:spTgt spid="118"/>
                                        </p:tgtEl>
                                        <p:attrNameLst>
                                          <p:attrName>ppt_x</p:attrName>
                                        </p:attrNameLst>
                                      </p:cBhvr>
                                      <p:tavLst>
                                        <p:tav tm="0">
                                          <p:val>
                                            <p:strVal val="#ppt_x"/>
                                          </p:val>
                                        </p:tav>
                                        <p:tav tm="100000">
                                          <p:val>
                                            <p:strVal val="#ppt_x"/>
                                          </p:val>
                                        </p:tav>
                                      </p:tavLst>
                                    </p:anim>
                                    <p:anim calcmode="lin" valueType="num">
                                      <p:cBhvr>
                                        <p:cTn id="36" dur="1000" fill="hold"/>
                                        <p:tgtEl>
                                          <p:spTgt spid="1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rotWithShape="1">
          <a:blip r:embed="rId1" cstate="print">
            <a:extLst>
              <a:ext uri="{28A0092B-C50C-407E-A947-70E740481C1C}">
                <a14:useLocalDpi xmlns:a14="http://schemas.microsoft.com/office/drawing/2010/main" val="0"/>
              </a:ext>
            </a:extLst>
          </a:blip>
          <a:srcRect/>
          <a:stretch>
            <a:fillRect/>
          </a:stretch>
        </p:blipFill>
        <p:spPr>
          <a:xfrm rot="16200000">
            <a:off x="2661436" y="-2666880"/>
            <a:ext cx="6869127" cy="12192003"/>
          </a:xfrm>
          <a:prstGeom prst="rect">
            <a:avLst/>
          </a:prstGeom>
        </p:spPr>
      </p:pic>
      <p:pic>
        <p:nvPicPr>
          <p:cNvPr id="12" name="图片 11"/>
          <p:cNvPicPr>
            <a:picLocks noChangeAspect="1"/>
          </p:cNvPicPr>
          <p:nvPr/>
        </p:nvPicPr>
        <p:blipFill rotWithShape="1">
          <a:blip r:embed="rId2" cstate="print">
            <a:extLst>
              <a:ext uri="{BEBA8EAE-BF5A-486C-A8C5-ECC9F3942E4B}">
                <a14:imgProps xmlns:a14="http://schemas.microsoft.com/office/drawing/2010/main">
                  <a14:imgLayer r:embed="rId3">
                    <a14:imgEffect>
                      <a14:saturation sat="33000"/>
                    </a14:imgEffect>
                  </a14:imgLayer>
                </a14:imgProps>
              </a:ext>
              <a:ext uri="{28A0092B-C50C-407E-A947-70E740481C1C}">
                <a14:useLocalDpi xmlns:a14="http://schemas.microsoft.com/office/drawing/2010/main" val="0"/>
              </a:ext>
            </a:extLst>
          </a:blip>
          <a:srcRect l="34767" t="24467"/>
          <a:stretch>
            <a:fillRect/>
          </a:stretch>
        </p:blipFill>
        <p:spPr>
          <a:xfrm flipH="1">
            <a:off x="309648" y="1677936"/>
            <a:ext cx="2982192" cy="5180064"/>
          </a:xfrm>
          <a:prstGeom prst="rect">
            <a:avLst/>
          </a:prstGeom>
        </p:spPr>
      </p:pic>
      <p:sp>
        <p:nvSpPr>
          <p:cNvPr id="2" name="MH_Title"/>
          <p:cNvSpPr/>
          <p:nvPr>
            <p:custDataLst>
              <p:tags r:id="rId4"/>
            </p:custDataLst>
          </p:nvPr>
        </p:nvSpPr>
        <p:spPr>
          <a:xfrm>
            <a:off x="4707738" y="2817160"/>
            <a:ext cx="7484262" cy="737389"/>
          </a:xfrm>
          <a:custGeom>
            <a:avLst/>
            <a:gdLst>
              <a:gd name="connsiteX0" fmla="*/ 0 w 5609212"/>
              <a:gd name="connsiteY0" fmla="*/ 0 h 504056"/>
              <a:gd name="connsiteX1" fmla="*/ 5609212 w 5609212"/>
              <a:gd name="connsiteY1" fmla="*/ 0 h 504056"/>
              <a:gd name="connsiteX2" fmla="*/ 5609212 w 5609212"/>
              <a:gd name="connsiteY2" fmla="*/ 504056 h 504056"/>
              <a:gd name="connsiteX3" fmla="*/ 0 w 5609212"/>
              <a:gd name="connsiteY3" fmla="*/ 504056 h 504056"/>
              <a:gd name="connsiteX4" fmla="*/ 0 w 5609212"/>
              <a:gd name="connsiteY4" fmla="*/ 0 h 504056"/>
              <a:gd name="connsiteX0-1" fmla="*/ 0 w 5609212"/>
              <a:gd name="connsiteY0-2" fmla="*/ 0 h 504056"/>
              <a:gd name="connsiteX1-3" fmla="*/ 5609212 w 5609212"/>
              <a:gd name="connsiteY1-4" fmla="*/ 0 h 504056"/>
              <a:gd name="connsiteX2-5" fmla="*/ 5609212 w 5609212"/>
              <a:gd name="connsiteY2-6" fmla="*/ 504056 h 504056"/>
              <a:gd name="connsiteX3-7" fmla="*/ 128954 w 5609212"/>
              <a:gd name="connsiteY3-8" fmla="*/ 504056 h 504056"/>
              <a:gd name="connsiteX4-9" fmla="*/ 0 w 5609212"/>
              <a:gd name="connsiteY4-10" fmla="*/ 0 h 50405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5609212" h="504056">
                <a:moveTo>
                  <a:pt x="0" y="0"/>
                </a:moveTo>
                <a:lnTo>
                  <a:pt x="5609212" y="0"/>
                </a:lnTo>
                <a:lnTo>
                  <a:pt x="5609212" y="504056"/>
                </a:lnTo>
                <a:lnTo>
                  <a:pt x="128954" y="504056"/>
                </a:lnTo>
                <a:lnTo>
                  <a:pt x="0" y="0"/>
                </a:lnTo>
                <a:close/>
              </a:path>
            </a:pathLst>
          </a:custGeom>
          <a:solidFill>
            <a:srgbClr val="5071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36000" numCol="1" spcCol="0" rtlCol="0" fromWordArt="0" anchor="ctr" anchorCtr="0" forceAA="0" compatLnSpc="1">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4000" b="1" spc="600" dirty="0">
                <a:solidFill>
                  <a:srgbClr val="FFFFFF"/>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工作实践</a:t>
            </a:r>
            <a:endParaRPr kumimoji="0" lang="zh-CN" altLang="en-US" sz="4000" b="1" i="0" u="none" strike="noStrike" kern="1200" cap="none" spc="600" normalizeH="0" baseline="0" noProof="0" dirty="0">
              <a:ln>
                <a:noFill/>
              </a:ln>
              <a:solidFill>
                <a:srgbClr val="FFFFFF"/>
              </a:solidFill>
              <a:effectLst/>
              <a:uLnTx/>
              <a:uFillTx/>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 name="PA_MH_Others_1"/>
          <p:cNvSpPr txBox="1"/>
          <p:nvPr>
            <p:custDataLst>
              <p:tags r:id="rId5"/>
            </p:custDataLst>
          </p:nvPr>
        </p:nvSpPr>
        <p:spPr>
          <a:xfrm>
            <a:off x="4635538" y="2064840"/>
            <a:ext cx="2324157" cy="773189"/>
          </a:xfrm>
          <a:prstGeom prst="rect">
            <a:avLst/>
          </a:prstGeom>
          <a:noFill/>
        </p:spPr>
        <p:txBody>
          <a:bodyPr wrap="square" rtlCol="0">
            <a:normAutofit/>
          </a:body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en-US" altLang="zh-CN" sz="3200" b="1" i="0" u="none" strike="noStrike" kern="1200" cap="none" spc="0" normalizeH="0" baseline="0" noProof="0" dirty="0">
                <a:ln>
                  <a:noFill/>
                </a:ln>
                <a:solidFill>
                  <a:srgbClr val="FFFFFF"/>
                </a:solidFill>
                <a:effectLst/>
                <a:uLnTx/>
                <a:uFillTx/>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Chapter</a:t>
            </a:r>
            <a:endParaRPr kumimoji="0" lang="zh-CN" altLang="en-US" sz="3200" b="1" i="0" u="none" strike="noStrike" kern="1200" cap="none" spc="0" normalizeH="0" baseline="0" noProof="0" dirty="0">
              <a:ln>
                <a:noFill/>
              </a:ln>
              <a:solidFill>
                <a:srgbClr val="FFFFFF"/>
              </a:solidFill>
              <a:effectLst/>
              <a:uLnTx/>
              <a:uFillTx/>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4" name="PA_MH_Number"/>
          <p:cNvSpPr txBox="1"/>
          <p:nvPr>
            <p:custDataLst>
              <p:tags r:id="rId6"/>
            </p:custDataLst>
          </p:nvPr>
        </p:nvSpPr>
        <p:spPr>
          <a:xfrm>
            <a:off x="6959694" y="2005056"/>
            <a:ext cx="1574705" cy="773189"/>
          </a:xfrm>
          <a:prstGeom prst="rect">
            <a:avLst/>
          </a:prstGeom>
          <a:noFill/>
        </p:spPr>
        <p:txBody>
          <a:bodyPr wrap="square" rtlCol="0">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en-US" altLang="zh-CN" sz="4000" b="1" dirty="0">
                <a:solidFill>
                  <a:srgbClr val="FFFFFF"/>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4</a:t>
            </a:r>
            <a:endParaRPr kumimoji="0" lang="zh-CN" altLang="en-US" sz="4000" b="1" i="0" u="none" strike="noStrike" kern="1200" cap="none" spc="0" normalizeH="0" baseline="0" noProof="0" dirty="0">
              <a:ln>
                <a:noFill/>
              </a:ln>
              <a:solidFill>
                <a:srgbClr val="FFFFFF"/>
              </a:solidFill>
              <a:effectLst/>
              <a:uLnTx/>
              <a:uFillTx/>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0" name="MH_Title"/>
          <p:cNvSpPr txBox="1">
            <a:spLocks noChangeArrowheads="1"/>
          </p:cNvSpPr>
          <p:nvPr>
            <p:custDataLst>
              <p:tags r:id="rId7"/>
            </p:custDataLst>
          </p:nvPr>
        </p:nvSpPr>
        <p:spPr bwMode="auto">
          <a:xfrm>
            <a:off x="6232952" y="3992428"/>
            <a:ext cx="4433833" cy="161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t" anchorCtr="0">
            <a:normAutofit/>
          </a:bodyPr>
          <a:lstStyle>
            <a:defPPr>
              <a:defRPr lang="zh-CN"/>
            </a:defPPr>
            <a:lvl1pPr>
              <a:defRPr>
                <a:latin typeface="华文细黑" panose="02010600040101010101" pitchFamily="2" charset="-122"/>
                <a:ea typeface="华文细黑" panose="02010600040101010101" pitchFamily="2" charset="-122"/>
              </a:defRPr>
            </a:lvl1pPr>
            <a:lvl2pPr marL="742950" indent="-285750">
              <a:defRPr>
                <a:latin typeface="Arial Narrow" panose="020B0606020202030204" pitchFamily="34" charset="0"/>
                <a:ea typeface="宋体" panose="02010600030101010101" pitchFamily="2" charset="-122"/>
              </a:defRPr>
            </a:lvl2pPr>
            <a:lvl3pPr marL="1143000" indent="-228600">
              <a:defRPr>
                <a:latin typeface="Arial Narrow" panose="020B0606020202030204" pitchFamily="34" charset="0"/>
                <a:ea typeface="宋体" panose="02010600030101010101" pitchFamily="2" charset="-122"/>
              </a:defRPr>
            </a:lvl3pPr>
            <a:lvl4pPr marL="1600200" indent="-228600">
              <a:defRPr>
                <a:latin typeface="Arial Narrow" panose="020B0606020202030204" pitchFamily="34" charset="0"/>
                <a:ea typeface="宋体" panose="02010600030101010101" pitchFamily="2" charset="-122"/>
              </a:defRPr>
            </a:lvl4pPr>
            <a:lvl5pPr marL="2057400" indent="-228600">
              <a:defRPr>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latin typeface="Arial Narrow" panose="020B0606020202030204" pitchFamily="34" charset="0"/>
                <a:ea typeface="宋体" panose="02010600030101010101" pitchFamily="2" charset="-122"/>
              </a:defRPr>
            </a:lvl9p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rgbClr val="FFFFFF"/>
                </a:solidFill>
                <a:effectLst/>
                <a:uLnTx/>
                <a:uFillTx/>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点击此处更换文本，点击此处更换文本 ，点击此处更换文本，点击此处更换文本点击此处更换文本点击此处更换文本点击此处更换文本</a:t>
            </a:r>
            <a:endParaRPr kumimoji="0" lang="zh-CN" altLang="en-US" sz="1600" b="0" i="0" u="none" strike="noStrike" kern="1200" cap="none" spc="0" normalizeH="0" baseline="0" noProof="0" dirty="0">
              <a:ln>
                <a:noFill/>
              </a:ln>
              <a:solidFill>
                <a:srgbClr val="FFFFFF"/>
              </a:solidFill>
              <a:effectLst/>
              <a:uLnTx/>
              <a:uFillTx/>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3000">
        <p15:prstTrans prst="airplan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by="(-#ppt_w*2)" calcmode="lin" valueType="num">
                                      <p:cBhvr rctx="PPT">
                                        <p:cTn id="7" dur="500" autoRev="1" fill="hold">
                                          <p:stCondLst>
                                            <p:cond delay="0"/>
                                          </p:stCondLst>
                                        </p:cTn>
                                        <p:tgtEl>
                                          <p:spTgt spid="3"/>
                                        </p:tgtEl>
                                        <p:attrNameLst>
                                          <p:attrName>ppt_w</p:attrName>
                                        </p:attrNameLst>
                                      </p:cBhvr>
                                    </p:anim>
                                    <p:anim by="(#ppt_w*0.50)" calcmode="lin" valueType="num">
                                      <p:cBhvr>
                                        <p:cTn id="8" dur="500" decel="50000" autoRev="1" fill="hold">
                                          <p:stCondLst>
                                            <p:cond delay="0"/>
                                          </p:stCondLst>
                                        </p:cTn>
                                        <p:tgtEl>
                                          <p:spTgt spid="3"/>
                                        </p:tgtEl>
                                        <p:attrNameLst>
                                          <p:attrName>ppt_x</p:attrName>
                                        </p:attrNameLst>
                                      </p:cBhvr>
                                    </p:anim>
                                    <p:anim from="(-#ppt_h/2)" to="(#ppt_y)" calcmode="lin" valueType="num">
                                      <p:cBhvr>
                                        <p:cTn id="9" dur="1000" fill="hold">
                                          <p:stCondLst>
                                            <p:cond delay="0"/>
                                          </p:stCondLst>
                                        </p:cTn>
                                        <p:tgtEl>
                                          <p:spTgt spid="3"/>
                                        </p:tgtEl>
                                        <p:attrNameLst>
                                          <p:attrName>ppt_y</p:attrName>
                                        </p:attrNameLst>
                                      </p:cBhvr>
                                    </p:anim>
                                    <p:animRot by="21600000">
                                      <p:cBhvr>
                                        <p:cTn id="10" dur="1000" fill="hold">
                                          <p:stCondLst>
                                            <p:cond delay="0"/>
                                          </p:stCondLst>
                                        </p:cTn>
                                        <p:tgtEl>
                                          <p:spTgt spid="3"/>
                                        </p:tgtEl>
                                        <p:attrNameLst>
                                          <p:attrName>r</p:attrName>
                                        </p:attrNameLst>
                                      </p:cBhvr>
                                    </p:animRot>
                                  </p:childTnLst>
                                </p:cTn>
                              </p:par>
                              <p:par>
                                <p:cTn id="11" presetID="56" presetClass="entr" presetSubtype="0" fill="hold" grpId="0" nodeType="withEffect">
                                  <p:stCondLst>
                                    <p:cond delay="0"/>
                                  </p:stCondLst>
                                  <p:iterate type="lt">
                                    <p:tmPct val="10000"/>
                                  </p:iterate>
                                  <p:childTnLst>
                                    <p:set>
                                      <p:cBhvr>
                                        <p:cTn id="12" dur="1" fill="hold">
                                          <p:stCondLst>
                                            <p:cond delay="0"/>
                                          </p:stCondLst>
                                        </p:cTn>
                                        <p:tgtEl>
                                          <p:spTgt spid="4"/>
                                        </p:tgtEl>
                                        <p:attrNameLst>
                                          <p:attrName>style.visibility</p:attrName>
                                        </p:attrNameLst>
                                      </p:cBhvr>
                                      <p:to>
                                        <p:strVal val="visible"/>
                                      </p:to>
                                    </p:set>
                                    <p:anim by="(-#ppt_w*2)" calcmode="lin" valueType="num">
                                      <p:cBhvr rctx="PPT">
                                        <p:cTn id="13" dur="500" autoRev="1" fill="hold">
                                          <p:stCondLst>
                                            <p:cond delay="0"/>
                                          </p:stCondLst>
                                        </p:cTn>
                                        <p:tgtEl>
                                          <p:spTgt spid="4"/>
                                        </p:tgtEl>
                                        <p:attrNameLst>
                                          <p:attrName>ppt_w</p:attrName>
                                        </p:attrNameLst>
                                      </p:cBhvr>
                                    </p:anim>
                                    <p:anim by="(#ppt_w*0.50)" calcmode="lin" valueType="num">
                                      <p:cBhvr>
                                        <p:cTn id="14" dur="500" decel="50000" autoRev="1" fill="hold">
                                          <p:stCondLst>
                                            <p:cond delay="0"/>
                                          </p:stCondLst>
                                        </p:cTn>
                                        <p:tgtEl>
                                          <p:spTgt spid="4"/>
                                        </p:tgtEl>
                                        <p:attrNameLst>
                                          <p:attrName>ppt_x</p:attrName>
                                        </p:attrNameLst>
                                      </p:cBhvr>
                                    </p:anim>
                                    <p:anim from="(-#ppt_h/2)" to="(#ppt_y)" calcmode="lin" valueType="num">
                                      <p:cBhvr>
                                        <p:cTn id="15" dur="1000" fill="hold">
                                          <p:stCondLst>
                                            <p:cond delay="0"/>
                                          </p:stCondLst>
                                        </p:cTn>
                                        <p:tgtEl>
                                          <p:spTgt spid="4"/>
                                        </p:tgtEl>
                                        <p:attrNameLst>
                                          <p:attrName>ppt_y</p:attrName>
                                        </p:attrNameLst>
                                      </p:cBhvr>
                                    </p:anim>
                                    <p:animRot by="21600000">
                                      <p:cBhvr>
                                        <p:cTn id="16" dur="1000" fill="hold">
                                          <p:stCondLst>
                                            <p:cond delay="0"/>
                                          </p:stCondLst>
                                        </p:cTn>
                                        <p:tgtEl>
                                          <p:spTgt spid="4"/>
                                        </p:tgtEl>
                                        <p:attrNameLst>
                                          <p:attrName>r</p:attrName>
                                        </p:attrNameLst>
                                      </p:cBhvr>
                                    </p:animRot>
                                  </p:childTnLst>
                                </p:cTn>
                              </p:par>
                            </p:childTnLst>
                          </p:cTn>
                        </p:par>
                      </p:childTnLst>
                    </p:cTn>
                  </p:par>
                  <p:par>
                    <p:cTn id="17" fill="hold">
                      <p:stCondLst>
                        <p:cond delay="indefinite"/>
                      </p:stCondLst>
                      <p:childTnLst>
                        <p:par>
                          <p:cTn id="18" fill="hold">
                            <p:stCondLst>
                              <p:cond delay="0"/>
                            </p:stCondLst>
                            <p:childTnLst>
                              <p:par>
                                <p:cTn id="19" presetID="22" presetClass="entr" presetSubtype="2" fill="hold" grpId="0" nodeType="click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wipe(right)">
                                      <p:cBhvr>
                                        <p:cTn id="21" dur="500"/>
                                        <p:tgtEl>
                                          <p:spTgt spid="2"/>
                                        </p:tgtEl>
                                      </p:cBhvr>
                                    </p:animEffect>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fade">
                                      <p:cBhvr>
                                        <p:cTn id="26" dur="1000"/>
                                        <p:tgtEl>
                                          <p:spTgt spid="10"/>
                                        </p:tgtEl>
                                      </p:cBhvr>
                                    </p:animEffect>
                                    <p:anim calcmode="lin" valueType="num">
                                      <p:cBhvr>
                                        <p:cTn id="27" dur="1000" fill="hold"/>
                                        <p:tgtEl>
                                          <p:spTgt spid="10"/>
                                        </p:tgtEl>
                                        <p:attrNameLst>
                                          <p:attrName>ppt_x</p:attrName>
                                        </p:attrNameLst>
                                      </p:cBhvr>
                                      <p:tavLst>
                                        <p:tav tm="0">
                                          <p:val>
                                            <p:strVal val="#ppt_x"/>
                                          </p:val>
                                        </p:tav>
                                        <p:tav tm="100000">
                                          <p:val>
                                            <p:strVal val="#ppt_x"/>
                                          </p:val>
                                        </p:tav>
                                      </p:tavLst>
                                    </p:anim>
                                    <p:anim calcmode="lin" valueType="num">
                                      <p:cBhvr>
                                        <p:cTn id="28" dur="1000" fill="hold"/>
                                        <p:tgtEl>
                                          <p:spTgt spid="10"/>
                                        </p:tgtEl>
                                        <p:attrNameLst>
                                          <p:attrName>ppt_y</p:attrName>
                                        </p:attrNameLst>
                                      </p:cBhvr>
                                      <p:tavLst>
                                        <p:tav tm="0">
                                          <p:val>
                                            <p:strVal val="#ppt_y+.1"/>
                                          </p:val>
                                        </p:tav>
                                        <p:tav tm="100000">
                                          <p:val>
                                            <p:strVal val="#ppt_y"/>
                                          </p:val>
                                        </p:tav>
                                      </p:tavLst>
                                    </p:anim>
                                  </p:childTnLst>
                                </p:cTn>
                              </p:par>
                            </p:childTnLst>
                          </p:cTn>
                        </p:par>
                        <p:par>
                          <p:cTn id="29" fill="hold">
                            <p:stCondLst>
                              <p:cond delay="1000"/>
                            </p:stCondLst>
                            <p:childTnLst>
                              <p:par>
                                <p:cTn id="30" presetID="10" presetClass="entr" presetSubtype="0" fill="hold" nodeType="after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fade">
                                      <p:cBhvr>
                                        <p:cTn id="3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p:bldP spid="1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图片 2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rot="16200000">
            <a:off x="2661435" y="-2662916"/>
            <a:ext cx="6869128" cy="12192001"/>
          </a:xfrm>
          <a:prstGeom prst="rect">
            <a:avLst/>
          </a:prstGeom>
        </p:spPr>
      </p:pic>
      <p:grpSp>
        <p:nvGrpSpPr>
          <p:cNvPr id="8" name="组合 7"/>
          <p:cNvGrpSpPr/>
          <p:nvPr/>
        </p:nvGrpSpPr>
        <p:grpSpPr>
          <a:xfrm>
            <a:off x="308755" y="213360"/>
            <a:ext cx="574475" cy="496450"/>
            <a:chOff x="3631075" y="2611342"/>
            <a:chExt cx="668272" cy="577508"/>
          </a:xfrm>
        </p:grpSpPr>
        <p:sp>
          <p:nvSpPr>
            <p:cNvPr id="9" name="MH_Number_1">
              <a:hlinkClick r:id="rId2" action="ppaction://hlinksldjump"/>
            </p:cNvPr>
            <p:cNvSpPr/>
            <p:nvPr>
              <p:custDataLst>
                <p:tags r:id="rId3"/>
              </p:custDataLst>
            </p:nvPr>
          </p:nvSpPr>
          <p:spPr>
            <a:xfrm rot="19752126">
              <a:off x="3631075" y="2633676"/>
              <a:ext cx="651438" cy="555174"/>
            </a:xfrm>
            <a:custGeom>
              <a:avLst/>
              <a:gdLst>
                <a:gd name="connsiteX0" fmla="*/ 279534 w 544042"/>
                <a:gd name="connsiteY0" fmla="*/ 0 h 475457"/>
                <a:gd name="connsiteX1" fmla="*/ 544042 w 544042"/>
                <a:gd name="connsiteY1" fmla="*/ 475457 h 475457"/>
                <a:gd name="connsiteX2" fmla="*/ 0 w 544042"/>
                <a:gd name="connsiteY2" fmla="*/ 468961 h 475457"/>
              </a:gdLst>
              <a:ahLst/>
              <a:cxnLst>
                <a:cxn ang="0">
                  <a:pos x="connsiteX0" y="connsiteY0"/>
                </a:cxn>
                <a:cxn ang="0">
                  <a:pos x="connsiteX1" y="connsiteY1"/>
                </a:cxn>
                <a:cxn ang="0">
                  <a:pos x="connsiteX2" y="connsiteY2"/>
                </a:cxn>
              </a:cxnLst>
              <a:rect l="l" t="t" r="r" b="b"/>
              <a:pathLst>
                <a:path w="544042" h="475457">
                  <a:moveTo>
                    <a:pt x="279534" y="0"/>
                  </a:moveTo>
                  <a:lnTo>
                    <a:pt x="544042" y="475457"/>
                  </a:lnTo>
                  <a:lnTo>
                    <a:pt x="0" y="468961"/>
                  </a:lnTo>
                  <a:close/>
                </a:path>
              </a:pathLst>
            </a:custGeom>
            <a:noFill/>
            <a:ln w="285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180000" rIns="0" bIns="0" rtlCol="0" anchor="ctr">
              <a:normAutofit/>
            </a:bodyPr>
            <a:lstStyle/>
            <a:p>
              <a:pPr algn="ctr"/>
              <a:endParaRPr lang="zh-CN" altLang="en-US" dirty="0">
                <a:solidFill>
                  <a:srgbClr val="FFFFFF"/>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0" name="MH_Number_1">
              <a:hlinkClick r:id="rId2" action="ppaction://hlinksldjump"/>
            </p:cNvPr>
            <p:cNvSpPr/>
            <p:nvPr>
              <p:custDataLst>
                <p:tags r:id="rId4"/>
              </p:custDataLst>
            </p:nvPr>
          </p:nvSpPr>
          <p:spPr>
            <a:xfrm rot="19752126">
              <a:off x="3761903" y="2611342"/>
              <a:ext cx="537444" cy="458025"/>
            </a:xfrm>
            <a:custGeom>
              <a:avLst/>
              <a:gdLst>
                <a:gd name="connsiteX0" fmla="*/ 279534 w 544042"/>
                <a:gd name="connsiteY0" fmla="*/ 0 h 475457"/>
                <a:gd name="connsiteX1" fmla="*/ 544042 w 544042"/>
                <a:gd name="connsiteY1" fmla="*/ 475457 h 475457"/>
                <a:gd name="connsiteX2" fmla="*/ 0 w 544042"/>
                <a:gd name="connsiteY2" fmla="*/ 468961 h 475457"/>
              </a:gdLst>
              <a:ahLst/>
              <a:cxnLst>
                <a:cxn ang="0">
                  <a:pos x="connsiteX0" y="connsiteY0"/>
                </a:cxn>
                <a:cxn ang="0">
                  <a:pos x="connsiteX1" y="connsiteY1"/>
                </a:cxn>
                <a:cxn ang="0">
                  <a:pos x="connsiteX2" y="connsiteY2"/>
                </a:cxn>
              </a:cxnLst>
              <a:rect l="l" t="t" r="r" b="b"/>
              <a:pathLst>
                <a:path w="544042" h="475457">
                  <a:moveTo>
                    <a:pt x="279534" y="0"/>
                  </a:moveTo>
                  <a:lnTo>
                    <a:pt x="544042" y="475457"/>
                  </a:lnTo>
                  <a:lnTo>
                    <a:pt x="0" y="468961"/>
                  </a:lnTo>
                  <a:close/>
                </a:path>
              </a:pathLst>
            </a:custGeom>
            <a:solidFill>
              <a:srgbClr val="86969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180000" rIns="0" bIns="0" rtlCol="0" anchor="ctr">
              <a:normAutofit fontScale="92500" lnSpcReduction="20000"/>
            </a:bodyPr>
            <a:lstStyle/>
            <a:p>
              <a:pPr algn="ctr"/>
              <a:endParaRPr lang="zh-CN" altLang="en-US" dirty="0">
                <a:solidFill>
                  <a:srgbClr val="FFFFFF"/>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11" name="文本框 10"/>
          <p:cNvSpPr txBox="1"/>
          <p:nvPr/>
        </p:nvSpPr>
        <p:spPr>
          <a:xfrm>
            <a:off x="1300480" y="209574"/>
            <a:ext cx="2621280" cy="523220"/>
          </a:xfrm>
          <a:prstGeom prst="rect">
            <a:avLst/>
          </a:prstGeom>
          <a:noFill/>
        </p:spPr>
        <p:txBody>
          <a:bodyPr wrap="square" rtlCol="0">
            <a:spAutoFit/>
          </a:bodyPr>
          <a:lstStyle/>
          <a:p>
            <a:r>
              <a:rPr lang="zh-CN" altLang="en-US" sz="2800" spc="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工作实践</a:t>
            </a:r>
            <a:endParaRPr lang="zh-CN" altLang="en-US" sz="2800" spc="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nvGrpSpPr>
          <p:cNvPr id="2" name="组合 1"/>
          <p:cNvGrpSpPr/>
          <p:nvPr/>
        </p:nvGrpSpPr>
        <p:grpSpPr>
          <a:xfrm>
            <a:off x="0" y="1954719"/>
            <a:ext cx="12192000" cy="3394754"/>
            <a:chOff x="0" y="2381439"/>
            <a:chExt cx="12192000" cy="3394754"/>
          </a:xfrm>
        </p:grpSpPr>
        <p:grpSp>
          <p:nvGrpSpPr>
            <p:cNvPr id="13" name="组合 12"/>
            <p:cNvGrpSpPr/>
            <p:nvPr/>
          </p:nvGrpSpPr>
          <p:grpSpPr>
            <a:xfrm>
              <a:off x="0" y="3331831"/>
              <a:ext cx="12192000" cy="1144987"/>
              <a:chOff x="0" y="3331831"/>
              <a:chExt cx="12192000" cy="1144987"/>
            </a:xfrm>
          </p:grpSpPr>
          <p:cxnSp>
            <p:nvCxnSpPr>
              <p:cNvPr id="14" name="直接连接符 13"/>
              <p:cNvCxnSpPr/>
              <p:nvPr/>
            </p:nvCxnSpPr>
            <p:spPr>
              <a:xfrm>
                <a:off x="0" y="3903162"/>
                <a:ext cx="12192000" cy="0"/>
              </a:xfrm>
              <a:prstGeom prst="line">
                <a:avLst/>
              </a:prstGeom>
              <a:ln w="22225">
                <a:solidFill>
                  <a:srgbClr val="50717F"/>
                </a:solidFill>
              </a:ln>
            </p:spPr>
            <p:style>
              <a:lnRef idx="1">
                <a:schemeClr val="accent1"/>
              </a:lnRef>
              <a:fillRef idx="0">
                <a:schemeClr val="accent1"/>
              </a:fillRef>
              <a:effectRef idx="0">
                <a:schemeClr val="accent1"/>
              </a:effectRef>
              <a:fontRef idx="minor">
                <a:schemeClr val="tx1"/>
              </a:fontRef>
            </p:style>
          </p:cxnSp>
          <p:sp>
            <p:nvSpPr>
              <p:cNvPr id="15" name="矩形 14"/>
              <p:cNvSpPr/>
              <p:nvPr/>
            </p:nvSpPr>
            <p:spPr>
              <a:xfrm>
                <a:off x="2150533" y="3331831"/>
                <a:ext cx="1083733" cy="589912"/>
              </a:xfrm>
              <a:prstGeom prst="rect">
                <a:avLst/>
              </a:prstGeom>
              <a:solidFill>
                <a:srgbClr val="50717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2400">
                    <a:solidFill>
                      <a:srgbClr val="FFFFFF"/>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rPr>
                  <a:t>2015</a:t>
                </a:r>
                <a:endParaRPr lang="zh-CN" altLang="en-US" sz="2400">
                  <a:solidFill>
                    <a:srgbClr val="FFFFFF"/>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endParaRPr>
              </a:p>
            </p:txBody>
          </p:sp>
          <p:sp>
            <p:nvSpPr>
              <p:cNvPr id="16" name="矩形 15"/>
              <p:cNvSpPr/>
              <p:nvPr/>
            </p:nvSpPr>
            <p:spPr>
              <a:xfrm>
                <a:off x="5607049" y="3331831"/>
                <a:ext cx="1083733" cy="589912"/>
              </a:xfrm>
              <a:prstGeom prst="rect">
                <a:avLst/>
              </a:prstGeom>
              <a:solidFill>
                <a:srgbClr val="50717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2400">
                    <a:solidFill>
                      <a:srgbClr val="FFFFFF"/>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rPr>
                  <a:t>2017</a:t>
                </a:r>
                <a:endParaRPr lang="zh-CN" altLang="en-US" sz="2400">
                  <a:solidFill>
                    <a:srgbClr val="FFFFFF"/>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endParaRPr>
              </a:p>
            </p:txBody>
          </p:sp>
          <p:sp>
            <p:nvSpPr>
              <p:cNvPr id="17" name="矩形 16"/>
              <p:cNvSpPr/>
              <p:nvPr/>
            </p:nvSpPr>
            <p:spPr>
              <a:xfrm>
                <a:off x="9065682" y="3331831"/>
                <a:ext cx="1083733" cy="589912"/>
              </a:xfrm>
              <a:prstGeom prst="rect">
                <a:avLst/>
              </a:prstGeom>
              <a:solidFill>
                <a:srgbClr val="50717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2400">
                    <a:solidFill>
                      <a:srgbClr val="FFFFFF"/>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rPr>
                  <a:t>2019</a:t>
                </a:r>
                <a:endParaRPr lang="zh-CN" altLang="en-US" sz="2400">
                  <a:solidFill>
                    <a:srgbClr val="FFFFFF"/>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endParaRPr>
              </a:p>
            </p:txBody>
          </p:sp>
          <p:sp>
            <p:nvSpPr>
              <p:cNvPr id="18" name="矩形 17"/>
              <p:cNvSpPr/>
              <p:nvPr/>
            </p:nvSpPr>
            <p:spPr>
              <a:xfrm>
                <a:off x="3879849" y="3889229"/>
                <a:ext cx="1083733" cy="587589"/>
              </a:xfrm>
              <a:prstGeom prst="rect">
                <a:avLst/>
              </a:prstGeom>
              <a:solidFill>
                <a:srgbClr val="86969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2400">
                    <a:solidFill>
                      <a:srgbClr val="FFFFFF"/>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rPr>
                  <a:t>2016</a:t>
                </a:r>
                <a:endParaRPr lang="zh-CN" altLang="en-US" sz="2400">
                  <a:solidFill>
                    <a:srgbClr val="FFFFFF"/>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endParaRPr>
              </a:p>
            </p:txBody>
          </p:sp>
          <p:sp>
            <p:nvSpPr>
              <p:cNvPr id="19" name="矩形 18"/>
              <p:cNvSpPr/>
              <p:nvPr/>
            </p:nvSpPr>
            <p:spPr>
              <a:xfrm>
                <a:off x="7336366" y="3889229"/>
                <a:ext cx="1083733" cy="587589"/>
              </a:xfrm>
              <a:prstGeom prst="rect">
                <a:avLst/>
              </a:prstGeom>
              <a:solidFill>
                <a:srgbClr val="86969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2400">
                    <a:solidFill>
                      <a:srgbClr val="FFFFFF"/>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rPr>
                  <a:t>2018</a:t>
                </a:r>
                <a:endParaRPr lang="zh-CN" altLang="en-US" sz="2400">
                  <a:solidFill>
                    <a:srgbClr val="FFFFFF"/>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endParaRPr>
              </a:p>
            </p:txBody>
          </p:sp>
        </p:grpSp>
        <p:sp>
          <p:nvSpPr>
            <p:cNvPr id="20" name="Rectangle 42"/>
            <p:cNvSpPr/>
            <p:nvPr/>
          </p:nvSpPr>
          <p:spPr>
            <a:xfrm>
              <a:off x="1663964" y="2381441"/>
              <a:ext cx="2171170" cy="722204"/>
            </a:xfrm>
            <a:prstGeom prst="rect">
              <a:avLst/>
            </a:prstGeom>
            <a:noFill/>
            <a:ln w="12700" cap="flat" cmpd="sng" algn="ctr">
              <a:noFill/>
              <a:prstDash val="solid"/>
            </a:ln>
            <a:effectLst/>
          </p:spPr>
          <p:txBody>
            <a:bodyPr lIns="91440" tIns="0" rIns="91440" bIns="0" rtlCol="0" anchor="t"/>
            <a:lstStyle/>
            <a:p>
              <a:pPr algn="ctr">
                <a:lnSpc>
                  <a:spcPct val="150000"/>
                </a:lnSpc>
                <a:defRPr/>
              </a:pPr>
              <a:r>
                <a:rPr lang="zh-CN" altLang="en-US" sz="1600" kern="0" dirty="0">
                  <a:solidFill>
                    <a:schemeClr val="tx1">
                      <a:lumMod val="85000"/>
                      <a:lumOff val="15000"/>
                    </a:schemeClr>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rPr>
                <a:t>点击此处更换文本，点击此处更换文本</a:t>
              </a:r>
              <a:endParaRPr lang="en-US" sz="1600" kern="0" dirty="0">
                <a:solidFill>
                  <a:schemeClr val="tx1">
                    <a:lumMod val="85000"/>
                    <a:lumOff val="15000"/>
                  </a:schemeClr>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endParaRPr>
            </a:p>
          </p:txBody>
        </p:sp>
        <p:sp>
          <p:nvSpPr>
            <p:cNvPr id="21" name="Rectangle 42"/>
            <p:cNvSpPr/>
            <p:nvPr/>
          </p:nvSpPr>
          <p:spPr>
            <a:xfrm>
              <a:off x="5067565" y="2381440"/>
              <a:ext cx="2171170" cy="722204"/>
            </a:xfrm>
            <a:prstGeom prst="rect">
              <a:avLst/>
            </a:prstGeom>
            <a:noFill/>
            <a:ln w="12700" cap="flat" cmpd="sng" algn="ctr">
              <a:noFill/>
              <a:prstDash val="solid"/>
            </a:ln>
            <a:effectLst/>
          </p:spPr>
          <p:txBody>
            <a:bodyPr lIns="91440" tIns="0" rIns="91440" bIns="0" rtlCol="0" anchor="t"/>
            <a:lstStyle/>
            <a:p>
              <a:pPr algn="ctr">
                <a:lnSpc>
                  <a:spcPct val="150000"/>
                </a:lnSpc>
                <a:defRPr/>
              </a:pPr>
              <a:r>
                <a:rPr lang="zh-CN" altLang="en-US" sz="1600" kern="0" dirty="0">
                  <a:solidFill>
                    <a:schemeClr val="tx1">
                      <a:lumMod val="85000"/>
                      <a:lumOff val="15000"/>
                    </a:schemeClr>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rPr>
                <a:t>点击此处更换文本，点击此处更换文本</a:t>
              </a:r>
              <a:endParaRPr lang="en-US" sz="1600" kern="0" dirty="0">
                <a:solidFill>
                  <a:schemeClr val="tx1">
                    <a:lumMod val="85000"/>
                    <a:lumOff val="15000"/>
                  </a:schemeClr>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endParaRPr>
            </a:p>
          </p:txBody>
        </p:sp>
        <p:sp>
          <p:nvSpPr>
            <p:cNvPr id="22" name="Rectangle 42"/>
            <p:cNvSpPr/>
            <p:nvPr/>
          </p:nvSpPr>
          <p:spPr>
            <a:xfrm>
              <a:off x="8471166" y="2381439"/>
              <a:ext cx="2171170" cy="722204"/>
            </a:xfrm>
            <a:prstGeom prst="rect">
              <a:avLst/>
            </a:prstGeom>
            <a:noFill/>
            <a:ln w="12700" cap="flat" cmpd="sng" algn="ctr">
              <a:noFill/>
              <a:prstDash val="solid"/>
            </a:ln>
            <a:effectLst/>
          </p:spPr>
          <p:txBody>
            <a:bodyPr lIns="91440" tIns="0" rIns="91440" bIns="0" rtlCol="0" anchor="t"/>
            <a:lstStyle/>
            <a:p>
              <a:pPr algn="ctr">
                <a:lnSpc>
                  <a:spcPct val="150000"/>
                </a:lnSpc>
                <a:defRPr/>
              </a:pPr>
              <a:r>
                <a:rPr lang="zh-CN" altLang="en-US" sz="1600" kern="0" dirty="0">
                  <a:solidFill>
                    <a:schemeClr val="tx1">
                      <a:lumMod val="85000"/>
                      <a:lumOff val="15000"/>
                    </a:schemeClr>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rPr>
                <a:t>点击此处更换文本，点击此处更换文本</a:t>
              </a:r>
              <a:endParaRPr lang="en-US" sz="1600" kern="0" dirty="0">
                <a:solidFill>
                  <a:schemeClr val="tx1">
                    <a:lumMod val="85000"/>
                    <a:lumOff val="15000"/>
                  </a:schemeClr>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endParaRPr>
            </a:p>
          </p:txBody>
        </p:sp>
        <p:sp>
          <p:nvSpPr>
            <p:cNvPr id="23" name="Rectangle 42"/>
            <p:cNvSpPr/>
            <p:nvPr/>
          </p:nvSpPr>
          <p:spPr>
            <a:xfrm>
              <a:off x="3376878" y="4702682"/>
              <a:ext cx="2171170" cy="1073511"/>
            </a:xfrm>
            <a:prstGeom prst="rect">
              <a:avLst/>
            </a:prstGeom>
            <a:noFill/>
            <a:ln w="12700" cap="flat" cmpd="sng" algn="ctr">
              <a:noFill/>
              <a:prstDash val="solid"/>
            </a:ln>
            <a:effectLst/>
          </p:spPr>
          <p:txBody>
            <a:bodyPr lIns="91440" tIns="0" rIns="91440" bIns="0" rtlCol="0" anchor="t"/>
            <a:lstStyle/>
            <a:p>
              <a:pPr algn="ctr">
                <a:lnSpc>
                  <a:spcPct val="150000"/>
                </a:lnSpc>
                <a:defRPr/>
              </a:pPr>
              <a:r>
                <a:rPr lang="zh-CN" altLang="en-US" sz="1600" kern="0" dirty="0">
                  <a:solidFill>
                    <a:schemeClr val="tx1">
                      <a:lumMod val="85000"/>
                      <a:lumOff val="15000"/>
                    </a:schemeClr>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rPr>
                <a:t>点击此处更换文本，点击此处更换文本</a:t>
              </a:r>
              <a:endParaRPr lang="en-US" sz="1600" kern="0" dirty="0">
                <a:solidFill>
                  <a:schemeClr val="tx1">
                    <a:lumMod val="85000"/>
                    <a:lumOff val="15000"/>
                  </a:schemeClr>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endParaRPr>
            </a:p>
          </p:txBody>
        </p:sp>
        <p:sp>
          <p:nvSpPr>
            <p:cNvPr id="24" name="Rectangle 42"/>
            <p:cNvSpPr/>
            <p:nvPr/>
          </p:nvSpPr>
          <p:spPr>
            <a:xfrm>
              <a:off x="6780479" y="4702681"/>
              <a:ext cx="2171170" cy="1073511"/>
            </a:xfrm>
            <a:prstGeom prst="rect">
              <a:avLst/>
            </a:prstGeom>
            <a:noFill/>
            <a:ln w="12700" cap="flat" cmpd="sng" algn="ctr">
              <a:noFill/>
              <a:prstDash val="solid"/>
            </a:ln>
            <a:effectLst/>
          </p:spPr>
          <p:txBody>
            <a:bodyPr lIns="91440" tIns="0" rIns="91440" bIns="0" rtlCol="0" anchor="t"/>
            <a:lstStyle/>
            <a:p>
              <a:pPr algn="ctr">
                <a:lnSpc>
                  <a:spcPct val="150000"/>
                </a:lnSpc>
                <a:defRPr/>
              </a:pPr>
              <a:r>
                <a:rPr lang="zh-CN" altLang="en-US" sz="1600" kern="0" dirty="0">
                  <a:solidFill>
                    <a:schemeClr val="tx1">
                      <a:lumMod val="85000"/>
                      <a:lumOff val="15000"/>
                    </a:schemeClr>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rPr>
                <a:t>点击此处更换文本，点击此处更换文本</a:t>
              </a:r>
              <a:endParaRPr lang="en-US" sz="1600" kern="0" dirty="0">
                <a:solidFill>
                  <a:schemeClr val="tx1">
                    <a:lumMod val="85000"/>
                    <a:lumOff val="15000"/>
                  </a:schemeClr>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3000">
        <p15:prstTrans prst="airplan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 name="图片 39"/>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rot="16200000">
            <a:off x="2661435" y="-2662916"/>
            <a:ext cx="6869128" cy="12192001"/>
          </a:xfrm>
          <a:prstGeom prst="rect">
            <a:avLst/>
          </a:prstGeom>
        </p:spPr>
      </p:pic>
      <p:grpSp>
        <p:nvGrpSpPr>
          <p:cNvPr id="8" name="组合 7"/>
          <p:cNvGrpSpPr/>
          <p:nvPr/>
        </p:nvGrpSpPr>
        <p:grpSpPr>
          <a:xfrm>
            <a:off x="308755" y="213360"/>
            <a:ext cx="574475" cy="496450"/>
            <a:chOff x="3631075" y="2611342"/>
            <a:chExt cx="668272" cy="577508"/>
          </a:xfrm>
        </p:grpSpPr>
        <p:sp>
          <p:nvSpPr>
            <p:cNvPr id="9" name="MH_Number_1">
              <a:hlinkClick r:id="rId2" action="ppaction://hlinksldjump"/>
            </p:cNvPr>
            <p:cNvSpPr/>
            <p:nvPr>
              <p:custDataLst>
                <p:tags r:id="rId3"/>
              </p:custDataLst>
            </p:nvPr>
          </p:nvSpPr>
          <p:spPr>
            <a:xfrm rot="19752126">
              <a:off x="3631075" y="2633676"/>
              <a:ext cx="651438" cy="555174"/>
            </a:xfrm>
            <a:custGeom>
              <a:avLst/>
              <a:gdLst>
                <a:gd name="connsiteX0" fmla="*/ 279534 w 544042"/>
                <a:gd name="connsiteY0" fmla="*/ 0 h 475457"/>
                <a:gd name="connsiteX1" fmla="*/ 544042 w 544042"/>
                <a:gd name="connsiteY1" fmla="*/ 475457 h 475457"/>
                <a:gd name="connsiteX2" fmla="*/ 0 w 544042"/>
                <a:gd name="connsiteY2" fmla="*/ 468961 h 475457"/>
              </a:gdLst>
              <a:ahLst/>
              <a:cxnLst>
                <a:cxn ang="0">
                  <a:pos x="connsiteX0" y="connsiteY0"/>
                </a:cxn>
                <a:cxn ang="0">
                  <a:pos x="connsiteX1" y="connsiteY1"/>
                </a:cxn>
                <a:cxn ang="0">
                  <a:pos x="connsiteX2" y="connsiteY2"/>
                </a:cxn>
              </a:cxnLst>
              <a:rect l="l" t="t" r="r" b="b"/>
              <a:pathLst>
                <a:path w="544042" h="475457">
                  <a:moveTo>
                    <a:pt x="279534" y="0"/>
                  </a:moveTo>
                  <a:lnTo>
                    <a:pt x="544042" y="475457"/>
                  </a:lnTo>
                  <a:lnTo>
                    <a:pt x="0" y="468961"/>
                  </a:lnTo>
                  <a:close/>
                </a:path>
              </a:pathLst>
            </a:custGeom>
            <a:noFill/>
            <a:ln w="285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180000" rIns="0" bIns="0" rtlCol="0" anchor="ctr">
              <a:normAutofit/>
            </a:bodyPr>
            <a:lstStyle/>
            <a:p>
              <a:pPr algn="ctr"/>
              <a:endParaRPr lang="zh-CN" altLang="en-US" dirty="0">
                <a:solidFill>
                  <a:srgbClr val="FFFFFF"/>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0" name="MH_Number_1">
              <a:hlinkClick r:id="rId2" action="ppaction://hlinksldjump"/>
            </p:cNvPr>
            <p:cNvSpPr/>
            <p:nvPr>
              <p:custDataLst>
                <p:tags r:id="rId4"/>
              </p:custDataLst>
            </p:nvPr>
          </p:nvSpPr>
          <p:spPr>
            <a:xfrm rot="19752126">
              <a:off x="3761903" y="2611342"/>
              <a:ext cx="537444" cy="458025"/>
            </a:xfrm>
            <a:custGeom>
              <a:avLst/>
              <a:gdLst>
                <a:gd name="connsiteX0" fmla="*/ 279534 w 544042"/>
                <a:gd name="connsiteY0" fmla="*/ 0 h 475457"/>
                <a:gd name="connsiteX1" fmla="*/ 544042 w 544042"/>
                <a:gd name="connsiteY1" fmla="*/ 475457 h 475457"/>
                <a:gd name="connsiteX2" fmla="*/ 0 w 544042"/>
                <a:gd name="connsiteY2" fmla="*/ 468961 h 475457"/>
              </a:gdLst>
              <a:ahLst/>
              <a:cxnLst>
                <a:cxn ang="0">
                  <a:pos x="connsiteX0" y="connsiteY0"/>
                </a:cxn>
                <a:cxn ang="0">
                  <a:pos x="connsiteX1" y="connsiteY1"/>
                </a:cxn>
                <a:cxn ang="0">
                  <a:pos x="connsiteX2" y="connsiteY2"/>
                </a:cxn>
              </a:cxnLst>
              <a:rect l="l" t="t" r="r" b="b"/>
              <a:pathLst>
                <a:path w="544042" h="475457">
                  <a:moveTo>
                    <a:pt x="279534" y="0"/>
                  </a:moveTo>
                  <a:lnTo>
                    <a:pt x="544042" y="475457"/>
                  </a:lnTo>
                  <a:lnTo>
                    <a:pt x="0" y="468961"/>
                  </a:lnTo>
                  <a:close/>
                </a:path>
              </a:pathLst>
            </a:custGeom>
            <a:solidFill>
              <a:srgbClr val="86969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180000" rIns="0" bIns="0" rtlCol="0" anchor="ctr">
              <a:normAutofit fontScale="92500" lnSpcReduction="20000"/>
            </a:bodyPr>
            <a:lstStyle/>
            <a:p>
              <a:pPr algn="ctr"/>
              <a:endParaRPr lang="zh-CN" altLang="en-US" dirty="0">
                <a:solidFill>
                  <a:srgbClr val="FFFFFF"/>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11" name="文本框 10"/>
          <p:cNvSpPr txBox="1"/>
          <p:nvPr/>
        </p:nvSpPr>
        <p:spPr>
          <a:xfrm>
            <a:off x="1300480" y="209574"/>
            <a:ext cx="2621280" cy="523220"/>
          </a:xfrm>
          <a:prstGeom prst="rect">
            <a:avLst/>
          </a:prstGeom>
          <a:noFill/>
        </p:spPr>
        <p:txBody>
          <a:bodyPr wrap="square" rtlCol="0">
            <a:spAutoFit/>
          </a:bodyPr>
          <a:lstStyle/>
          <a:p>
            <a:r>
              <a:rPr lang="zh-CN" altLang="en-US" sz="2800" spc="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工作实践</a:t>
            </a:r>
            <a:endParaRPr lang="zh-CN" altLang="en-US" sz="2800" spc="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nvGrpSpPr>
          <p:cNvPr id="125" name="Group 2"/>
          <p:cNvGrpSpPr/>
          <p:nvPr/>
        </p:nvGrpSpPr>
        <p:grpSpPr>
          <a:xfrm>
            <a:off x="4653785" y="2489594"/>
            <a:ext cx="2824625" cy="2717477"/>
            <a:chOff x="4940300" y="2848846"/>
            <a:chExt cx="2311400" cy="2223725"/>
          </a:xfrm>
        </p:grpSpPr>
        <p:sp>
          <p:nvSpPr>
            <p:cNvPr id="147" name="îṣļîḑé-Freeform: Shape 74"/>
            <p:cNvSpPr/>
            <p:nvPr/>
          </p:nvSpPr>
          <p:spPr bwMode="auto">
            <a:xfrm>
              <a:off x="5631077" y="4629211"/>
              <a:ext cx="929775" cy="443360"/>
            </a:xfrm>
            <a:custGeom>
              <a:avLst/>
              <a:gdLst>
                <a:gd name="connsiteX0" fmla="*/ 0 w 2826081"/>
                <a:gd name="connsiteY0" fmla="*/ 0 h 879959"/>
                <a:gd name="connsiteX1" fmla="*/ 16538 w 2826081"/>
                <a:gd name="connsiteY1" fmla="*/ 16531 h 879959"/>
                <a:gd name="connsiteX2" fmla="*/ 1413150 w 2826081"/>
                <a:gd name="connsiteY2" fmla="*/ 190188 h 879959"/>
                <a:gd name="connsiteX3" fmla="*/ 2809762 w 2826081"/>
                <a:gd name="connsiteY3" fmla="*/ 16531 h 879959"/>
                <a:gd name="connsiteX4" fmla="*/ 2826081 w 2826081"/>
                <a:gd name="connsiteY4" fmla="*/ 219 h 879959"/>
                <a:gd name="connsiteX5" fmla="*/ 2518050 w 2826081"/>
                <a:gd name="connsiteY5" fmla="*/ 709300 h 879959"/>
                <a:gd name="connsiteX6" fmla="*/ 2514422 w 2826081"/>
                <a:gd name="connsiteY6" fmla="*/ 709300 h 879959"/>
                <a:gd name="connsiteX7" fmla="*/ 2497825 w 2826081"/>
                <a:gd name="connsiteY7" fmla="*/ 736090 h 879959"/>
                <a:gd name="connsiteX8" fmla="*/ 1413040 w 2826081"/>
                <a:gd name="connsiteY8" fmla="*/ 879959 h 879959"/>
                <a:gd name="connsiteX9" fmla="*/ 328255 w 2826081"/>
                <a:gd name="connsiteY9" fmla="*/ 736090 h 879959"/>
                <a:gd name="connsiteX10" fmla="*/ 311659 w 2826081"/>
                <a:gd name="connsiteY10" fmla="*/ 709300 h 879959"/>
                <a:gd name="connsiteX11" fmla="*/ 305075 w 2826081"/>
                <a:gd name="connsiteY11" fmla="*/ 709300 h 879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826081" h="879959">
                  <a:moveTo>
                    <a:pt x="0" y="0"/>
                  </a:moveTo>
                  <a:lnTo>
                    <a:pt x="16538" y="16531"/>
                  </a:lnTo>
                  <a:cubicBezTo>
                    <a:pt x="149467" y="115637"/>
                    <a:pt x="724242" y="190188"/>
                    <a:pt x="1413150" y="190188"/>
                  </a:cubicBezTo>
                  <a:cubicBezTo>
                    <a:pt x="2102058" y="190188"/>
                    <a:pt x="2676833" y="115637"/>
                    <a:pt x="2809762" y="16531"/>
                  </a:cubicBezTo>
                  <a:lnTo>
                    <a:pt x="2826081" y="219"/>
                  </a:lnTo>
                  <a:lnTo>
                    <a:pt x="2518050" y="709300"/>
                  </a:lnTo>
                  <a:lnTo>
                    <a:pt x="2514422" y="709300"/>
                  </a:lnTo>
                  <a:lnTo>
                    <a:pt x="2497825" y="736090"/>
                  </a:lnTo>
                  <a:cubicBezTo>
                    <a:pt x="2394575" y="818196"/>
                    <a:pt x="1948132" y="879959"/>
                    <a:pt x="1413040" y="879959"/>
                  </a:cubicBezTo>
                  <a:cubicBezTo>
                    <a:pt x="877948" y="879959"/>
                    <a:pt x="431505" y="818196"/>
                    <a:pt x="328255" y="736090"/>
                  </a:cubicBezTo>
                  <a:lnTo>
                    <a:pt x="311659" y="709300"/>
                  </a:lnTo>
                  <a:lnTo>
                    <a:pt x="305075" y="709300"/>
                  </a:lnTo>
                  <a:close/>
                </a:path>
              </a:pathLst>
            </a:custGeom>
            <a:solidFill>
              <a:srgbClr val="869691"/>
            </a:solidFill>
            <a:ln>
              <a:noFill/>
            </a:ln>
          </p:spPr>
          <p:txBody>
            <a:bodyPr anchor="ctr"/>
            <a:lstStyle/>
            <a:p>
              <a:pPr algn="ctr"/>
              <a:endParaRPr>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endParaRPr>
            </a:p>
          </p:txBody>
        </p:sp>
        <p:sp>
          <p:nvSpPr>
            <p:cNvPr id="148" name="îṣļîḑé-Freeform: Shape 75"/>
            <p:cNvSpPr/>
            <p:nvPr/>
          </p:nvSpPr>
          <p:spPr bwMode="auto">
            <a:xfrm>
              <a:off x="5627087" y="4505648"/>
              <a:ext cx="937827" cy="219159"/>
            </a:xfrm>
            <a:custGeom>
              <a:avLst/>
              <a:gdLst>
                <a:gd name="connsiteX0" fmla="*/ 1425278 w 2850555"/>
                <a:gd name="connsiteY0" fmla="*/ 0 h 434976"/>
                <a:gd name="connsiteX1" fmla="*/ 2843493 w 2850555"/>
                <a:gd name="connsiteY1" fmla="*/ 195251 h 434976"/>
                <a:gd name="connsiteX2" fmla="*/ 2850328 w 2850555"/>
                <a:gd name="connsiteY2" fmla="*/ 215900 h 434976"/>
                <a:gd name="connsiteX3" fmla="*/ 2850555 w 2850555"/>
                <a:gd name="connsiteY3" fmla="*/ 216587 h 434976"/>
                <a:gd name="connsiteX4" fmla="*/ 2838209 w 2850555"/>
                <a:gd name="connsiteY4" fmla="*/ 245007 h 434976"/>
                <a:gd name="connsiteX5" fmla="*/ 2821890 w 2850555"/>
                <a:gd name="connsiteY5" fmla="*/ 261319 h 434976"/>
                <a:gd name="connsiteX6" fmla="*/ 1425278 w 2850555"/>
                <a:gd name="connsiteY6" fmla="*/ 434976 h 434976"/>
                <a:gd name="connsiteX7" fmla="*/ 28666 w 2850555"/>
                <a:gd name="connsiteY7" fmla="*/ 261319 h 434976"/>
                <a:gd name="connsiteX8" fmla="*/ 12128 w 2850555"/>
                <a:gd name="connsiteY8" fmla="*/ 244788 h 434976"/>
                <a:gd name="connsiteX9" fmla="*/ 0 w 2850555"/>
                <a:gd name="connsiteY9" fmla="*/ 216591 h 434976"/>
                <a:gd name="connsiteX10" fmla="*/ 229 w 2850555"/>
                <a:gd name="connsiteY10" fmla="*/ 215900 h 434976"/>
                <a:gd name="connsiteX11" fmla="*/ 7063 w 2850555"/>
                <a:gd name="connsiteY11" fmla="*/ 195251 h 434976"/>
                <a:gd name="connsiteX12" fmla="*/ 1425278 w 2850555"/>
                <a:gd name="connsiteY12" fmla="*/ 0 h 4349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50555" h="434976">
                  <a:moveTo>
                    <a:pt x="1425278" y="0"/>
                  </a:moveTo>
                  <a:cubicBezTo>
                    <a:pt x="2163393" y="0"/>
                    <a:pt x="2770489" y="85582"/>
                    <a:pt x="2843493" y="195251"/>
                  </a:cubicBezTo>
                  <a:lnTo>
                    <a:pt x="2850328" y="215900"/>
                  </a:lnTo>
                  <a:lnTo>
                    <a:pt x="2850555" y="216587"/>
                  </a:lnTo>
                  <a:lnTo>
                    <a:pt x="2838209" y="245007"/>
                  </a:lnTo>
                  <a:lnTo>
                    <a:pt x="2821890" y="261319"/>
                  </a:lnTo>
                  <a:cubicBezTo>
                    <a:pt x="2688961" y="360425"/>
                    <a:pt x="2114186" y="434976"/>
                    <a:pt x="1425278" y="434976"/>
                  </a:cubicBezTo>
                  <a:cubicBezTo>
                    <a:pt x="736370" y="434976"/>
                    <a:pt x="161595" y="360425"/>
                    <a:pt x="28666" y="261319"/>
                  </a:cubicBezTo>
                  <a:lnTo>
                    <a:pt x="12128" y="244788"/>
                  </a:lnTo>
                  <a:lnTo>
                    <a:pt x="0" y="216591"/>
                  </a:lnTo>
                  <a:lnTo>
                    <a:pt x="229" y="215900"/>
                  </a:lnTo>
                  <a:lnTo>
                    <a:pt x="7063" y="195251"/>
                  </a:lnTo>
                  <a:cubicBezTo>
                    <a:pt x="80067" y="85582"/>
                    <a:pt x="687163" y="0"/>
                    <a:pt x="1425278" y="0"/>
                  </a:cubicBezTo>
                  <a:close/>
                </a:path>
              </a:pathLst>
            </a:custGeom>
            <a:solidFill>
              <a:srgbClr val="A6B2AE"/>
            </a:solidFill>
            <a:ln>
              <a:noFill/>
            </a:ln>
          </p:spPr>
          <p:txBody>
            <a:bodyPr anchor="ctr"/>
            <a:lstStyle/>
            <a:p>
              <a:pPr algn="ctr"/>
              <a:endParaRPr>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endParaRPr>
            </a:p>
          </p:txBody>
        </p:sp>
        <p:sp>
          <p:nvSpPr>
            <p:cNvPr id="149" name="îṣļîḑé-Freeform: Shape 71"/>
            <p:cNvSpPr/>
            <p:nvPr/>
          </p:nvSpPr>
          <p:spPr bwMode="auto">
            <a:xfrm>
              <a:off x="5469523" y="4165358"/>
              <a:ext cx="1252863" cy="493587"/>
            </a:xfrm>
            <a:custGeom>
              <a:avLst/>
              <a:gdLst>
                <a:gd name="connsiteX0" fmla="*/ 0 w 2826081"/>
                <a:gd name="connsiteY0" fmla="*/ 0 h 879959"/>
                <a:gd name="connsiteX1" fmla="*/ 16538 w 2826081"/>
                <a:gd name="connsiteY1" fmla="*/ 16531 h 879959"/>
                <a:gd name="connsiteX2" fmla="*/ 1413150 w 2826081"/>
                <a:gd name="connsiteY2" fmla="*/ 190188 h 879959"/>
                <a:gd name="connsiteX3" fmla="*/ 2809762 w 2826081"/>
                <a:gd name="connsiteY3" fmla="*/ 16531 h 879959"/>
                <a:gd name="connsiteX4" fmla="*/ 2826081 w 2826081"/>
                <a:gd name="connsiteY4" fmla="*/ 219 h 879959"/>
                <a:gd name="connsiteX5" fmla="*/ 2518050 w 2826081"/>
                <a:gd name="connsiteY5" fmla="*/ 709300 h 879959"/>
                <a:gd name="connsiteX6" fmla="*/ 2514422 w 2826081"/>
                <a:gd name="connsiteY6" fmla="*/ 709300 h 879959"/>
                <a:gd name="connsiteX7" fmla="*/ 2497825 w 2826081"/>
                <a:gd name="connsiteY7" fmla="*/ 736090 h 879959"/>
                <a:gd name="connsiteX8" fmla="*/ 1413040 w 2826081"/>
                <a:gd name="connsiteY8" fmla="*/ 879959 h 879959"/>
                <a:gd name="connsiteX9" fmla="*/ 328255 w 2826081"/>
                <a:gd name="connsiteY9" fmla="*/ 736090 h 879959"/>
                <a:gd name="connsiteX10" fmla="*/ 311659 w 2826081"/>
                <a:gd name="connsiteY10" fmla="*/ 709300 h 879959"/>
                <a:gd name="connsiteX11" fmla="*/ 305075 w 2826081"/>
                <a:gd name="connsiteY11" fmla="*/ 709300 h 879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826081" h="879959">
                  <a:moveTo>
                    <a:pt x="0" y="0"/>
                  </a:moveTo>
                  <a:lnTo>
                    <a:pt x="16538" y="16531"/>
                  </a:lnTo>
                  <a:cubicBezTo>
                    <a:pt x="149467" y="115637"/>
                    <a:pt x="724242" y="190188"/>
                    <a:pt x="1413150" y="190188"/>
                  </a:cubicBezTo>
                  <a:cubicBezTo>
                    <a:pt x="2102058" y="190188"/>
                    <a:pt x="2676833" y="115637"/>
                    <a:pt x="2809762" y="16531"/>
                  </a:cubicBezTo>
                  <a:lnTo>
                    <a:pt x="2826081" y="219"/>
                  </a:lnTo>
                  <a:lnTo>
                    <a:pt x="2518050" y="709300"/>
                  </a:lnTo>
                  <a:lnTo>
                    <a:pt x="2514422" y="709300"/>
                  </a:lnTo>
                  <a:lnTo>
                    <a:pt x="2497825" y="736090"/>
                  </a:lnTo>
                  <a:cubicBezTo>
                    <a:pt x="2394575" y="818196"/>
                    <a:pt x="1948132" y="879959"/>
                    <a:pt x="1413040" y="879959"/>
                  </a:cubicBezTo>
                  <a:cubicBezTo>
                    <a:pt x="877948" y="879959"/>
                    <a:pt x="431505" y="818196"/>
                    <a:pt x="328255" y="736090"/>
                  </a:cubicBezTo>
                  <a:lnTo>
                    <a:pt x="311659" y="709300"/>
                  </a:lnTo>
                  <a:lnTo>
                    <a:pt x="305075" y="709300"/>
                  </a:lnTo>
                  <a:close/>
                </a:path>
              </a:pathLst>
            </a:custGeom>
            <a:solidFill>
              <a:srgbClr val="50717F"/>
            </a:solidFill>
            <a:ln>
              <a:noFill/>
            </a:ln>
          </p:spPr>
          <p:txBody>
            <a:bodyPr anchor="ctr"/>
            <a:lstStyle/>
            <a:p>
              <a:pPr algn="ctr"/>
              <a:endParaRPr>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endParaRPr>
            </a:p>
          </p:txBody>
        </p:sp>
        <p:sp>
          <p:nvSpPr>
            <p:cNvPr id="150" name="îṣļîḑé-Freeform: Shape 72"/>
            <p:cNvSpPr/>
            <p:nvPr/>
          </p:nvSpPr>
          <p:spPr bwMode="auto">
            <a:xfrm>
              <a:off x="5464146" y="4027797"/>
              <a:ext cx="1263713" cy="243987"/>
            </a:xfrm>
            <a:custGeom>
              <a:avLst/>
              <a:gdLst>
                <a:gd name="connsiteX0" fmla="*/ 1425278 w 2850555"/>
                <a:gd name="connsiteY0" fmla="*/ 0 h 434976"/>
                <a:gd name="connsiteX1" fmla="*/ 2843493 w 2850555"/>
                <a:gd name="connsiteY1" fmla="*/ 195251 h 434976"/>
                <a:gd name="connsiteX2" fmla="*/ 2850328 w 2850555"/>
                <a:gd name="connsiteY2" fmla="*/ 215900 h 434976"/>
                <a:gd name="connsiteX3" fmla="*/ 2850555 w 2850555"/>
                <a:gd name="connsiteY3" fmla="*/ 216587 h 434976"/>
                <a:gd name="connsiteX4" fmla="*/ 2838209 w 2850555"/>
                <a:gd name="connsiteY4" fmla="*/ 245007 h 434976"/>
                <a:gd name="connsiteX5" fmla="*/ 2821890 w 2850555"/>
                <a:gd name="connsiteY5" fmla="*/ 261319 h 434976"/>
                <a:gd name="connsiteX6" fmla="*/ 1425278 w 2850555"/>
                <a:gd name="connsiteY6" fmla="*/ 434976 h 434976"/>
                <a:gd name="connsiteX7" fmla="*/ 28666 w 2850555"/>
                <a:gd name="connsiteY7" fmla="*/ 261319 h 434976"/>
                <a:gd name="connsiteX8" fmla="*/ 12128 w 2850555"/>
                <a:gd name="connsiteY8" fmla="*/ 244788 h 434976"/>
                <a:gd name="connsiteX9" fmla="*/ 0 w 2850555"/>
                <a:gd name="connsiteY9" fmla="*/ 216591 h 434976"/>
                <a:gd name="connsiteX10" fmla="*/ 229 w 2850555"/>
                <a:gd name="connsiteY10" fmla="*/ 215900 h 434976"/>
                <a:gd name="connsiteX11" fmla="*/ 7063 w 2850555"/>
                <a:gd name="connsiteY11" fmla="*/ 195251 h 434976"/>
                <a:gd name="connsiteX12" fmla="*/ 1425278 w 2850555"/>
                <a:gd name="connsiteY12" fmla="*/ 0 h 4349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50555" h="434976">
                  <a:moveTo>
                    <a:pt x="1425278" y="0"/>
                  </a:moveTo>
                  <a:cubicBezTo>
                    <a:pt x="2163393" y="0"/>
                    <a:pt x="2770489" y="85582"/>
                    <a:pt x="2843493" y="195251"/>
                  </a:cubicBezTo>
                  <a:lnTo>
                    <a:pt x="2850328" y="215900"/>
                  </a:lnTo>
                  <a:lnTo>
                    <a:pt x="2850555" y="216587"/>
                  </a:lnTo>
                  <a:lnTo>
                    <a:pt x="2838209" y="245007"/>
                  </a:lnTo>
                  <a:lnTo>
                    <a:pt x="2821890" y="261319"/>
                  </a:lnTo>
                  <a:cubicBezTo>
                    <a:pt x="2688961" y="360425"/>
                    <a:pt x="2114186" y="434976"/>
                    <a:pt x="1425278" y="434976"/>
                  </a:cubicBezTo>
                  <a:cubicBezTo>
                    <a:pt x="736370" y="434976"/>
                    <a:pt x="161595" y="360425"/>
                    <a:pt x="28666" y="261319"/>
                  </a:cubicBezTo>
                  <a:lnTo>
                    <a:pt x="12128" y="244788"/>
                  </a:lnTo>
                  <a:lnTo>
                    <a:pt x="0" y="216591"/>
                  </a:lnTo>
                  <a:lnTo>
                    <a:pt x="229" y="215900"/>
                  </a:lnTo>
                  <a:lnTo>
                    <a:pt x="7063" y="195251"/>
                  </a:lnTo>
                  <a:cubicBezTo>
                    <a:pt x="80067" y="85582"/>
                    <a:pt x="687163" y="0"/>
                    <a:pt x="1425278" y="0"/>
                  </a:cubicBezTo>
                  <a:close/>
                </a:path>
              </a:pathLst>
            </a:custGeom>
            <a:solidFill>
              <a:srgbClr val="7C9DAC"/>
            </a:solidFill>
            <a:ln>
              <a:noFill/>
            </a:ln>
          </p:spPr>
          <p:txBody>
            <a:bodyPr anchor="ctr"/>
            <a:lstStyle/>
            <a:p>
              <a:pPr algn="ctr"/>
              <a:endParaRPr>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endParaRPr>
            </a:p>
          </p:txBody>
        </p:sp>
        <p:sp>
          <p:nvSpPr>
            <p:cNvPr id="151" name="îṣļîḑé-Freeform: Shape 68"/>
            <p:cNvSpPr/>
            <p:nvPr/>
          </p:nvSpPr>
          <p:spPr bwMode="auto">
            <a:xfrm>
              <a:off x="5239201" y="3619840"/>
              <a:ext cx="1713468" cy="546009"/>
            </a:xfrm>
            <a:custGeom>
              <a:avLst/>
              <a:gdLst>
                <a:gd name="connsiteX0" fmla="*/ 0 w 2826081"/>
                <a:gd name="connsiteY0" fmla="*/ 0 h 879959"/>
                <a:gd name="connsiteX1" fmla="*/ 16538 w 2826081"/>
                <a:gd name="connsiteY1" fmla="*/ 16531 h 879959"/>
                <a:gd name="connsiteX2" fmla="*/ 1413150 w 2826081"/>
                <a:gd name="connsiteY2" fmla="*/ 190188 h 879959"/>
                <a:gd name="connsiteX3" fmla="*/ 2809762 w 2826081"/>
                <a:gd name="connsiteY3" fmla="*/ 16531 h 879959"/>
                <a:gd name="connsiteX4" fmla="*/ 2826081 w 2826081"/>
                <a:gd name="connsiteY4" fmla="*/ 219 h 879959"/>
                <a:gd name="connsiteX5" fmla="*/ 2518050 w 2826081"/>
                <a:gd name="connsiteY5" fmla="*/ 709300 h 879959"/>
                <a:gd name="connsiteX6" fmla="*/ 2514422 w 2826081"/>
                <a:gd name="connsiteY6" fmla="*/ 709300 h 879959"/>
                <a:gd name="connsiteX7" fmla="*/ 2497825 w 2826081"/>
                <a:gd name="connsiteY7" fmla="*/ 736090 h 879959"/>
                <a:gd name="connsiteX8" fmla="*/ 1413040 w 2826081"/>
                <a:gd name="connsiteY8" fmla="*/ 879959 h 879959"/>
                <a:gd name="connsiteX9" fmla="*/ 328255 w 2826081"/>
                <a:gd name="connsiteY9" fmla="*/ 736090 h 879959"/>
                <a:gd name="connsiteX10" fmla="*/ 311659 w 2826081"/>
                <a:gd name="connsiteY10" fmla="*/ 709300 h 879959"/>
                <a:gd name="connsiteX11" fmla="*/ 305075 w 2826081"/>
                <a:gd name="connsiteY11" fmla="*/ 709300 h 879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826081" h="879959">
                  <a:moveTo>
                    <a:pt x="0" y="0"/>
                  </a:moveTo>
                  <a:lnTo>
                    <a:pt x="16538" y="16531"/>
                  </a:lnTo>
                  <a:cubicBezTo>
                    <a:pt x="149467" y="115637"/>
                    <a:pt x="724242" y="190188"/>
                    <a:pt x="1413150" y="190188"/>
                  </a:cubicBezTo>
                  <a:cubicBezTo>
                    <a:pt x="2102058" y="190188"/>
                    <a:pt x="2676833" y="115637"/>
                    <a:pt x="2809762" y="16531"/>
                  </a:cubicBezTo>
                  <a:lnTo>
                    <a:pt x="2826081" y="219"/>
                  </a:lnTo>
                  <a:lnTo>
                    <a:pt x="2518050" y="709300"/>
                  </a:lnTo>
                  <a:lnTo>
                    <a:pt x="2514422" y="709300"/>
                  </a:lnTo>
                  <a:lnTo>
                    <a:pt x="2497825" y="736090"/>
                  </a:lnTo>
                  <a:cubicBezTo>
                    <a:pt x="2394575" y="818196"/>
                    <a:pt x="1948132" y="879959"/>
                    <a:pt x="1413040" y="879959"/>
                  </a:cubicBezTo>
                  <a:cubicBezTo>
                    <a:pt x="877948" y="879959"/>
                    <a:pt x="431505" y="818196"/>
                    <a:pt x="328255" y="736090"/>
                  </a:cubicBezTo>
                  <a:lnTo>
                    <a:pt x="311659" y="709300"/>
                  </a:lnTo>
                  <a:lnTo>
                    <a:pt x="305075" y="709300"/>
                  </a:lnTo>
                  <a:close/>
                </a:path>
              </a:pathLst>
            </a:custGeom>
            <a:solidFill>
              <a:srgbClr val="869691"/>
            </a:solidFill>
            <a:ln>
              <a:noFill/>
            </a:ln>
          </p:spPr>
          <p:txBody>
            <a:bodyPr anchor="ctr"/>
            <a:lstStyle/>
            <a:p>
              <a:pPr algn="ctr"/>
              <a:endParaRPr>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endParaRPr>
            </a:p>
          </p:txBody>
        </p:sp>
        <p:sp>
          <p:nvSpPr>
            <p:cNvPr id="152" name="îṣļîḑé-Freeform: Shape 69"/>
            <p:cNvSpPr/>
            <p:nvPr/>
          </p:nvSpPr>
          <p:spPr bwMode="auto">
            <a:xfrm>
              <a:off x="5231847" y="3467669"/>
              <a:ext cx="1728307" cy="269900"/>
            </a:xfrm>
            <a:custGeom>
              <a:avLst/>
              <a:gdLst>
                <a:gd name="connsiteX0" fmla="*/ 1425278 w 2850555"/>
                <a:gd name="connsiteY0" fmla="*/ 0 h 434976"/>
                <a:gd name="connsiteX1" fmla="*/ 2843493 w 2850555"/>
                <a:gd name="connsiteY1" fmla="*/ 195251 h 434976"/>
                <a:gd name="connsiteX2" fmla="*/ 2850328 w 2850555"/>
                <a:gd name="connsiteY2" fmla="*/ 215900 h 434976"/>
                <a:gd name="connsiteX3" fmla="*/ 2850555 w 2850555"/>
                <a:gd name="connsiteY3" fmla="*/ 216587 h 434976"/>
                <a:gd name="connsiteX4" fmla="*/ 2838209 w 2850555"/>
                <a:gd name="connsiteY4" fmla="*/ 245007 h 434976"/>
                <a:gd name="connsiteX5" fmla="*/ 2821890 w 2850555"/>
                <a:gd name="connsiteY5" fmla="*/ 261319 h 434976"/>
                <a:gd name="connsiteX6" fmla="*/ 1425278 w 2850555"/>
                <a:gd name="connsiteY6" fmla="*/ 434976 h 434976"/>
                <a:gd name="connsiteX7" fmla="*/ 28666 w 2850555"/>
                <a:gd name="connsiteY7" fmla="*/ 261319 h 434976"/>
                <a:gd name="connsiteX8" fmla="*/ 12128 w 2850555"/>
                <a:gd name="connsiteY8" fmla="*/ 244788 h 434976"/>
                <a:gd name="connsiteX9" fmla="*/ 0 w 2850555"/>
                <a:gd name="connsiteY9" fmla="*/ 216591 h 434976"/>
                <a:gd name="connsiteX10" fmla="*/ 229 w 2850555"/>
                <a:gd name="connsiteY10" fmla="*/ 215900 h 434976"/>
                <a:gd name="connsiteX11" fmla="*/ 7063 w 2850555"/>
                <a:gd name="connsiteY11" fmla="*/ 195251 h 434976"/>
                <a:gd name="connsiteX12" fmla="*/ 1425278 w 2850555"/>
                <a:gd name="connsiteY12" fmla="*/ 0 h 4349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50555" h="434976">
                  <a:moveTo>
                    <a:pt x="1425278" y="0"/>
                  </a:moveTo>
                  <a:cubicBezTo>
                    <a:pt x="2163393" y="0"/>
                    <a:pt x="2770489" y="85582"/>
                    <a:pt x="2843493" y="195251"/>
                  </a:cubicBezTo>
                  <a:lnTo>
                    <a:pt x="2850328" y="215900"/>
                  </a:lnTo>
                  <a:lnTo>
                    <a:pt x="2850555" y="216587"/>
                  </a:lnTo>
                  <a:lnTo>
                    <a:pt x="2838209" y="245007"/>
                  </a:lnTo>
                  <a:lnTo>
                    <a:pt x="2821890" y="261319"/>
                  </a:lnTo>
                  <a:cubicBezTo>
                    <a:pt x="2688961" y="360425"/>
                    <a:pt x="2114186" y="434976"/>
                    <a:pt x="1425278" y="434976"/>
                  </a:cubicBezTo>
                  <a:cubicBezTo>
                    <a:pt x="736370" y="434976"/>
                    <a:pt x="161595" y="360425"/>
                    <a:pt x="28666" y="261319"/>
                  </a:cubicBezTo>
                  <a:lnTo>
                    <a:pt x="12128" y="244788"/>
                  </a:lnTo>
                  <a:lnTo>
                    <a:pt x="0" y="216591"/>
                  </a:lnTo>
                  <a:lnTo>
                    <a:pt x="229" y="215900"/>
                  </a:lnTo>
                  <a:lnTo>
                    <a:pt x="7063" y="195251"/>
                  </a:lnTo>
                  <a:cubicBezTo>
                    <a:pt x="80067" y="85582"/>
                    <a:pt x="687163" y="0"/>
                    <a:pt x="1425278" y="0"/>
                  </a:cubicBezTo>
                  <a:close/>
                </a:path>
              </a:pathLst>
            </a:custGeom>
            <a:solidFill>
              <a:srgbClr val="A6B2AE"/>
            </a:solidFill>
            <a:ln>
              <a:noFill/>
            </a:ln>
          </p:spPr>
          <p:txBody>
            <a:bodyPr anchor="ctr"/>
            <a:lstStyle/>
            <a:p>
              <a:pPr algn="ctr"/>
              <a:endParaRPr>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endParaRPr>
            </a:p>
          </p:txBody>
        </p:sp>
        <p:sp>
          <p:nvSpPr>
            <p:cNvPr id="153" name="îṣļîḑé-Freeform: Shape 62"/>
            <p:cNvSpPr/>
            <p:nvPr/>
          </p:nvSpPr>
          <p:spPr bwMode="auto">
            <a:xfrm>
              <a:off x="4950135" y="3013810"/>
              <a:ext cx="2291555" cy="591912"/>
            </a:xfrm>
            <a:custGeom>
              <a:avLst/>
              <a:gdLst>
                <a:gd name="connsiteX0" fmla="*/ 0 w 2826081"/>
                <a:gd name="connsiteY0" fmla="*/ 0 h 879959"/>
                <a:gd name="connsiteX1" fmla="*/ 16538 w 2826081"/>
                <a:gd name="connsiteY1" fmla="*/ 16531 h 879959"/>
                <a:gd name="connsiteX2" fmla="*/ 1413150 w 2826081"/>
                <a:gd name="connsiteY2" fmla="*/ 190188 h 879959"/>
                <a:gd name="connsiteX3" fmla="*/ 2809762 w 2826081"/>
                <a:gd name="connsiteY3" fmla="*/ 16531 h 879959"/>
                <a:gd name="connsiteX4" fmla="*/ 2826081 w 2826081"/>
                <a:gd name="connsiteY4" fmla="*/ 219 h 879959"/>
                <a:gd name="connsiteX5" fmla="*/ 2518050 w 2826081"/>
                <a:gd name="connsiteY5" fmla="*/ 709300 h 879959"/>
                <a:gd name="connsiteX6" fmla="*/ 2514422 w 2826081"/>
                <a:gd name="connsiteY6" fmla="*/ 709300 h 879959"/>
                <a:gd name="connsiteX7" fmla="*/ 2497825 w 2826081"/>
                <a:gd name="connsiteY7" fmla="*/ 736090 h 879959"/>
                <a:gd name="connsiteX8" fmla="*/ 1413040 w 2826081"/>
                <a:gd name="connsiteY8" fmla="*/ 879959 h 879959"/>
                <a:gd name="connsiteX9" fmla="*/ 328255 w 2826081"/>
                <a:gd name="connsiteY9" fmla="*/ 736090 h 879959"/>
                <a:gd name="connsiteX10" fmla="*/ 311659 w 2826081"/>
                <a:gd name="connsiteY10" fmla="*/ 709300 h 879959"/>
                <a:gd name="connsiteX11" fmla="*/ 305075 w 2826081"/>
                <a:gd name="connsiteY11" fmla="*/ 709300 h 879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826081" h="879959">
                  <a:moveTo>
                    <a:pt x="0" y="0"/>
                  </a:moveTo>
                  <a:lnTo>
                    <a:pt x="16538" y="16531"/>
                  </a:lnTo>
                  <a:cubicBezTo>
                    <a:pt x="149467" y="115637"/>
                    <a:pt x="724242" y="190188"/>
                    <a:pt x="1413150" y="190188"/>
                  </a:cubicBezTo>
                  <a:cubicBezTo>
                    <a:pt x="2102058" y="190188"/>
                    <a:pt x="2676833" y="115637"/>
                    <a:pt x="2809762" y="16531"/>
                  </a:cubicBezTo>
                  <a:lnTo>
                    <a:pt x="2826081" y="219"/>
                  </a:lnTo>
                  <a:lnTo>
                    <a:pt x="2518050" y="709300"/>
                  </a:lnTo>
                  <a:lnTo>
                    <a:pt x="2514422" y="709300"/>
                  </a:lnTo>
                  <a:lnTo>
                    <a:pt x="2497825" y="736090"/>
                  </a:lnTo>
                  <a:cubicBezTo>
                    <a:pt x="2394575" y="818196"/>
                    <a:pt x="1948132" y="879959"/>
                    <a:pt x="1413040" y="879959"/>
                  </a:cubicBezTo>
                  <a:cubicBezTo>
                    <a:pt x="877948" y="879959"/>
                    <a:pt x="431505" y="818196"/>
                    <a:pt x="328255" y="736090"/>
                  </a:cubicBezTo>
                  <a:lnTo>
                    <a:pt x="311659" y="709300"/>
                  </a:lnTo>
                  <a:lnTo>
                    <a:pt x="305075" y="709300"/>
                  </a:lnTo>
                  <a:close/>
                </a:path>
              </a:pathLst>
            </a:custGeom>
            <a:solidFill>
              <a:srgbClr val="50717F"/>
            </a:solidFill>
            <a:ln>
              <a:noFill/>
            </a:ln>
          </p:spPr>
          <p:txBody>
            <a:bodyPr anchor="ctr"/>
            <a:lstStyle/>
            <a:p>
              <a:pPr algn="ctr"/>
              <a:endParaRPr>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endParaRPr>
            </a:p>
          </p:txBody>
        </p:sp>
        <p:sp>
          <p:nvSpPr>
            <p:cNvPr id="154" name="îṣļîḑé-Freeform: Shape 63"/>
            <p:cNvSpPr/>
            <p:nvPr/>
          </p:nvSpPr>
          <p:spPr bwMode="auto">
            <a:xfrm>
              <a:off x="4940300" y="2848846"/>
              <a:ext cx="2311400" cy="292591"/>
            </a:xfrm>
            <a:custGeom>
              <a:avLst/>
              <a:gdLst>
                <a:gd name="connsiteX0" fmla="*/ 1425278 w 2850555"/>
                <a:gd name="connsiteY0" fmla="*/ 0 h 434976"/>
                <a:gd name="connsiteX1" fmla="*/ 2843493 w 2850555"/>
                <a:gd name="connsiteY1" fmla="*/ 195251 h 434976"/>
                <a:gd name="connsiteX2" fmla="*/ 2850328 w 2850555"/>
                <a:gd name="connsiteY2" fmla="*/ 215900 h 434976"/>
                <a:gd name="connsiteX3" fmla="*/ 2850555 w 2850555"/>
                <a:gd name="connsiteY3" fmla="*/ 216587 h 434976"/>
                <a:gd name="connsiteX4" fmla="*/ 2838209 w 2850555"/>
                <a:gd name="connsiteY4" fmla="*/ 245007 h 434976"/>
                <a:gd name="connsiteX5" fmla="*/ 2821890 w 2850555"/>
                <a:gd name="connsiteY5" fmla="*/ 261319 h 434976"/>
                <a:gd name="connsiteX6" fmla="*/ 1425278 w 2850555"/>
                <a:gd name="connsiteY6" fmla="*/ 434976 h 434976"/>
                <a:gd name="connsiteX7" fmla="*/ 28666 w 2850555"/>
                <a:gd name="connsiteY7" fmla="*/ 261319 h 434976"/>
                <a:gd name="connsiteX8" fmla="*/ 12128 w 2850555"/>
                <a:gd name="connsiteY8" fmla="*/ 244788 h 434976"/>
                <a:gd name="connsiteX9" fmla="*/ 0 w 2850555"/>
                <a:gd name="connsiteY9" fmla="*/ 216591 h 434976"/>
                <a:gd name="connsiteX10" fmla="*/ 229 w 2850555"/>
                <a:gd name="connsiteY10" fmla="*/ 215900 h 434976"/>
                <a:gd name="connsiteX11" fmla="*/ 7063 w 2850555"/>
                <a:gd name="connsiteY11" fmla="*/ 195251 h 434976"/>
                <a:gd name="connsiteX12" fmla="*/ 1425278 w 2850555"/>
                <a:gd name="connsiteY12" fmla="*/ 0 h 4349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50555" h="434976">
                  <a:moveTo>
                    <a:pt x="1425278" y="0"/>
                  </a:moveTo>
                  <a:cubicBezTo>
                    <a:pt x="2163393" y="0"/>
                    <a:pt x="2770489" y="85582"/>
                    <a:pt x="2843493" y="195251"/>
                  </a:cubicBezTo>
                  <a:lnTo>
                    <a:pt x="2850328" y="215900"/>
                  </a:lnTo>
                  <a:lnTo>
                    <a:pt x="2850555" y="216587"/>
                  </a:lnTo>
                  <a:lnTo>
                    <a:pt x="2838209" y="245007"/>
                  </a:lnTo>
                  <a:lnTo>
                    <a:pt x="2821890" y="261319"/>
                  </a:lnTo>
                  <a:cubicBezTo>
                    <a:pt x="2688961" y="360425"/>
                    <a:pt x="2114186" y="434976"/>
                    <a:pt x="1425278" y="434976"/>
                  </a:cubicBezTo>
                  <a:cubicBezTo>
                    <a:pt x="736370" y="434976"/>
                    <a:pt x="161595" y="360425"/>
                    <a:pt x="28666" y="261319"/>
                  </a:cubicBezTo>
                  <a:lnTo>
                    <a:pt x="12128" y="244788"/>
                  </a:lnTo>
                  <a:lnTo>
                    <a:pt x="0" y="216591"/>
                  </a:lnTo>
                  <a:lnTo>
                    <a:pt x="229" y="215900"/>
                  </a:lnTo>
                  <a:lnTo>
                    <a:pt x="7063" y="195251"/>
                  </a:lnTo>
                  <a:cubicBezTo>
                    <a:pt x="80067" y="85582"/>
                    <a:pt x="687163" y="0"/>
                    <a:pt x="1425278" y="0"/>
                  </a:cubicBezTo>
                  <a:close/>
                </a:path>
              </a:pathLst>
            </a:custGeom>
            <a:solidFill>
              <a:srgbClr val="7C9DAC"/>
            </a:solidFill>
            <a:ln>
              <a:noFill/>
            </a:ln>
          </p:spPr>
          <p:txBody>
            <a:bodyPr anchor="ctr"/>
            <a:lstStyle/>
            <a:p>
              <a:pPr algn="ctr"/>
              <a:endParaRPr>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endParaRPr>
            </a:p>
          </p:txBody>
        </p:sp>
      </p:grpSp>
      <p:grpSp>
        <p:nvGrpSpPr>
          <p:cNvPr id="126" name="Group 11"/>
          <p:cNvGrpSpPr/>
          <p:nvPr/>
        </p:nvGrpSpPr>
        <p:grpSpPr>
          <a:xfrm>
            <a:off x="5325480" y="1919235"/>
            <a:ext cx="1289755" cy="849931"/>
            <a:chOff x="3902234" y="1229512"/>
            <a:chExt cx="1163926" cy="767011"/>
          </a:xfrm>
        </p:grpSpPr>
        <p:sp>
          <p:nvSpPr>
            <p:cNvPr id="139" name="îṣļîḑé-Oval 10"/>
            <p:cNvSpPr/>
            <p:nvPr/>
          </p:nvSpPr>
          <p:spPr>
            <a:xfrm>
              <a:off x="4441920" y="1679023"/>
              <a:ext cx="317500" cy="317500"/>
            </a:xfrm>
            <a:prstGeom prst="ellipse">
              <a:avLst/>
            </a:prstGeom>
            <a:solidFill>
              <a:srgbClr val="A6B2A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endParaRPr>
            </a:p>
          </p:txBody>
        </p:sp>
        <p:sp>
          <p:nvSpPr>
            <p:cNvPr id="140" name="îṣļîḑé-Oval 43"/>
            <p:cNvSpPr/>
            <p:nvPr/>
          </p:nvSpPr>
          <p:spPr>
            <a:xfrm>
              <a:off x="4464257" y="1271305"/>
              <a:ext cx="296315" cy="296315"/>
            </a:xfrm>
            <a:prstGeom prst="ellipse">
              <a:avLst/>
            </a:prstGeom>
            <a:solidFill>
              <a:srgbClr val="50717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endParaRPr>
            </a:p>
          </p:txBody>
        </p:sp>
        <p:sp>
          <p:nvSpPr>
            <p:cNvPr id="141" name="îṣļîḑé-Oval 44"/>
            <p:cNvSpPr/>
            <p:nvPr/>
          </p:nvSpPr>
          <p:spPr>
            <a:xfrm>
              <a:off x="4098450" y="1484100"/>
              <a:ext cx="349820" cy="349820"/>
            </a:xfrm>
            <a:prstGeom prst="ellipse">
              <a:avLst/>
            </a:prstGeom>
            <a:solidFill>
              <a:srgbClr val="86969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endParaRPr>
            </a:p>
          </p:txBody>
        </p:sp>
        <p:sp>
          <p:nvSpPr>
            <p:cNvPr id="142" name="îṣļîḑé-Oval 45"/>
            <p:cNvSpPr/>
            <p:nvPr/>
          </p:nvSpPr>
          <p:spPr>
            <a:xfrm>
              <a:off x="4841738" y="1524000"/>
              <a:ext cx="224422" cy="224422"/>
            </a:xfrm>
            <a:prstGeom prst="ellipse">
              <a:avLst/>
            </a:prstGeom>
            <a:solidFill>
              <a:srgbClr val="86969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endParaRPr>
            </a:p>
          </p:txBody>
        </p:sp>
        <p:sp>
          <p:nvSpPr>
            <p:cNvPr id="143" name="îṣļîḑé-Oval 46"/>
            <p:cNvSpPr/>
            <p:nvPr/>
          </p:nvSpPr>
          <p:spPr>
            <a:xfrm>
              <a:off x="4828617" y="1272300"/>
              <a:ext cx="224422" cy="224422"/>
            </a:xfrm>
            <a:prstGeom prst="ellipse">
              <a:avLst/>
            </a:prstGeom>
            <a:solidFill>
              <a:srgbClr val="86969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endParaRPr>
            </a:p>
          </p:txBody>
        </p:sp>
        <p:sp>
          <p:nvSpPr>
            <p:cNvPr id="144" name="îṣļîḑé-Oval 47"/>
            <p:cNvSpPr/>
            <p:nvPr/>
          </p:nvSpPr>
          <p:spPr>
            <a:xfrm>
              <a:off x="3952196" y="1229512"/>
              <a:ext cx="218949" cy="218949"/>
            </a:xfrm>
            <a:prstGeom prst="ellipse">
              <a:avLst/>
            </a:prstGeom>
            <a:solidFill>
              <a:srgbClr val="50717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endParaRPr>
            </a:p>
          </p:txBody>
        </p:sp>
        <p:sp>
          <p:nvSpPr>
            <p:cNvPr id="145" name="îṣļîḑé-Oval 48"/>
            <p:cNvSpPr/>
            <p:nvPr/>
          </p:nvSpPr>
          <p:spPr>
            <a:xfrm>
              <a:off x="3902234" y="1587500"/>
              <a:ext cx="128171" cy="128171"/>
            </a:xfrm>
            <a:prstGeom prst="ellipse">
              <a:avLst/>
            </a:prstGeom>
            <a:solidFill>
              <a:srgbClr val="86969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endParaRPr>
            </a:p>
          </p:txBody>
        </p:sp>
        <p:sp>
          <p:nvSpPr>
            <p:cNvPr id="146" name="îṣļîḑé-Oval 49"/>
            <p:cNvSpPr/>
            <p:nvPr/>
          </p:nvSpPr>
          <p:spPr>
            <a:xfrm>
              <a:off x="4276503" y="1285328"/>
              <a:ext cx="128171" cy="128171"/>
            </a:xfrm>
            <a:prstGeom prst="ellipse">
              <a:avLst/>
            </a:prstGeom>
            <a:solidFill>
              <a:srgbClr val="50717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endParaRPr>
            </a:p>
          </p:txBody>
        </p:sp>
      </p:grpSp>
      <p:grpSp>
        <p:nvGrpSpPr>
          <p:cNvPr id="127" name="Group 5"/>
          <p:cNvGrpSpPr/>
          <p:nvPr/>
        </p:nvGrpSpPr>
        <p:grpSpPr>
          <a:xfrm>
            <a:off x="7502725" y="2735218"/>
            <a:ext cx="4006532" cy="645730"/>
            <a:chOff x="7520480" y="2822565"/>
            <a:chExt cx="3615652" cy="582732"/>
          </a:xfrm>
        </p:grpSpPr>
        <p:sp>
          <p:nvSpPr>
            <p:cNvPr id="137" name="îṣļîḑé-TextBox 50"/>
            <p:cNvSpPr txBox="1"/>
            <p:nvPr/>
          </p:nvSpPr>
          <p:spPr bwMode="auto">
            <a:xfrm>
              <a:off x="7520480" y="2822565"/>
              <a:ext cx="1136150" cy="279718"/>
            </a:xfrm>
            <a:prstGeom prst="rect">
              <a:avLst/>
            </a:prstGeom>
            <a:noFill/>
          </p:spPr>
          <p:txBody>
            <a:bodyPr wrap="none" lIns="90000" tIns="46800" rIns="90000" bIns="46800">
              <a:noAutofit/>
            </a:bodyPr>
            <a:lstStyle/>
            <a:p>
              <a:pPr algn="l" latinLnBrk="0"/>
              <a:r>
                <a:rPr lang="zh-CN" altLang="en-US" sz="2000" b="1" dirty="0">
                  <a:solidFill>
                    <a:srgbClr val="50717F"/>
                  </a:solidFill>
                  <a:effectLst/>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rPr>
                <a:t>标题文本预设</a:t>
              </a:r>
              <a:endParaRPr lang="zh-CN" altLang="en-US" sz="2000" b="1" dirty="0">
                <a:solidFill>
                  <a:srgbClr val="50717F"/>
                </a:solidFill>
                <a:effectLst/>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endParaRPr>
            </a:p>
          </p:txBody>
        </p:sp>
        <p:sp>
          <p:nvSpPr>
            <p:cNvPr id="138" name="îṣļîḑé-TextBox 51"/>
            <p:cNvSpPr txBox="1"/>
            <p:nvPr/>
          </p:nvSpPr>
          <p:spPr bwMode="auto">
            <a:xfrm>
              <a:off x="7520480" y="3132523"/>
              <a:ext cx="3615652" cy="272774"/>
            </a:xfrm>
            <a:prstGeom prst="rect">
              <a:avLst/>
            </a:prstGeom>
            <a:noFill/>
          </p:spPr>
          <p:txBody>
            <a:bodyPr wrap="square" lIns="90000" tIns="46800" rIns="90000" bIns="46800">
              <a:noAutofit/>
            </a:bodyPr>
            <a:lstStyle/>
            <a:p>
              <a:pPr algn="l" latinLnBrk="0">
                <a:lnSpc>
                  <a:spcPct val="120000"/>
                </a:lnSpc>
              </a:pPr>
              <a:r>
                <a:rPr lang="zh-CN" altLang="en-US" sz="1400" b="0" dirty="0">
                  <a:solidFill>
                    <a:schemeClr val="tx1"/>
                  </a:solidFill>
                  <a:effectLst/>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rPr>
                <a:t>此部分内容作为文字排版占位显示 </a:t>
              </a:r>
              <a:endParaRPr lang="zh-CN" altLang="en-US" sz="1400" b="0" dirty="0">
                <a:solidFill>
                  <a:schemeClr val="tx1"/>
                </a:solidFill>
                <a:effectLst/>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endParaRPr>
            </a:p>
          </p:txBody>
        </p:sp>
      </p:grpSp>
      <p:grpSp>
        <p:nvGrpSpPr>
          <p:cNvPr id="128" name="Group 6"/>
          <p:cNvGrpSpPr/>
          <p:nvPr/>
        </p:nvGrpSpPr>
        <p:grpSpPr>
          <a:xfrm>
            <a:off x="7008882" y="4005186"/>
            <a:ext cx="4006532" cy="645730"/>
            <a:chOff x="7096765" y="3968635"/>
            <a:chExt cx="3615652" cy="582732"/>
          </a:xfrm>
        </p:grpSpPr>
        <p:sp>
          <p:nvSpPr>
            <p:cNvPr id="135" name="îṣļîḑé-TextBox 52"/>
            <p:cNvSpPr txBox="1"/>
            <p:nvPr/>
          </p:nvSpPr>
          <p:spPr bwMode="auto">
            <a:xfrm>
              <a:off x="7096765" y="3968635"/>
              <a:ext cx="1136150" cy="279718"/>
            </a:xfrm>
            <a:prstGeom prst="rect">
              <a:avLst/>
            </a:prstGeom>
            <a:noFill/>
          </p:spPr>
          <p:txBody>
            <a:bodyPr wrap="none" lIns="90000" tIns="46800" rIns="90000" bIns="46800">
              <a:noAutofit/>
            </a:bodyPr>
            <a:lstStyle/>
            <a:p>
              <a:pPr algn="l" latinLnBrk="0"/>
              <a:r>
                <a:rPr lang="zh-CN" altLang="en-US" sz="2000" b="1">
                  <a:solidFill>
                    <a:srgbClr val="50717F"/>
                  </a:solidFill>
                  <a:effectLst/>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rPr>
                <a:t>标题文本预设</a:t>
              </a:r>
              <a:endParaRPr lang="zh-CN" altLang="en-US" sz="2000" b="1">
                <a:solidFill>
                  <a:srgbClr val="50717F"/>
                </a:solidFill>
                <a:effectLst/>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endParaRPr>
            </a:p>
          </p:txBody>
        </p:sp>
        <p:sp>
          <p:nvSpPr>
            <p:cNvPr id="136" name="îṣļîḑé-TextBox 53"/>
            <p:cNvSpPr txBox="1"/>
            <p:nvPr/>
          </p:nvSpPr>
          <p:spPr bwMode="auto">
            <a:xfrm>
              <a:off x="7096765" y="4278593"/>
              <a:ext cx="3615652" cy="272774"/>
            </a:xfrm>
            <a:prstGeom prst="rect">
              <a:avLst/>
            </a:prstGeom>
            <a:noFill/>
          </p:spPr>
          <p:txBody>
            <a:bodyPr wrap="square" lIns="90000" tIns="46800" rIns="90000" bIns="46800">
              <a:noAutofit/>
            </a:bodyPr>
            <a:lstStyle/>
            <a:p>
              <a:pPr algn="l" latinLnBrk="0">
                <a:lnSpc>
                  <a:spcPct val="120000"/>
                </a:lnSpc>
              </a:pPr>
              <a:r>
                <a:rPr lang="zh-CN" altLang="en-US" sz="1400" b="0" dirty="0">
                  <a:solidFill>
                    <a:schemeClr val="tx1"/>
                  </a:solidFill>
                  <a:effectLst/>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rPr>
                <a:t>此部分内容作为文字排版占位显示</a:t>
              </a:r>
              <a:endParaRPr lang="zh-CN" altLang="en-US" sz="1400" b="0" dirty="0">
                <a:solidFill>
                  <a:schemeClr val="tx1"/>
                </a:solidFill>
                <a:effectLst/>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endParaRPr>
            </a:p>
          </p:txBody>
        </p:sp>
      </p:grpSp>
      <p:grpSp>
        <p:nvGrpSpPr>
          <p:cNvPr id="129" name="Group 3"/>
          <p:cNvGrpSpPr/>
          <p:nvPr/>
        </p:nvGrpSpPr>
        <p:grpSpPr>
          <a:xfrm>
            <a:off x="923857" y="3466407"/>
            <a:ext cx="4006532" cy="645730"/>
            <a:chOff x="1828636" y="3482419"/>
            <a:chExt cx="3615652" cy="582732"/>
          </a:xfrm>
        </p:grpSpPr>
        <p:sp>
          <p:nvSpPr>
            <p:cNvPr id="133" name="îṣļîḑé-TextBox 54"/>
            <p:cNvSpPr txBox="1"/>
            <p:nvPr/>
          </p:nvSpPr>
          <p:spPr bwMode="auto">
            <a:xfrm>
              <a:off x="4308138" y="3482419"/>
              <a:ext cx="1136150" cy="279718"/>
            </a:xfrm>
            <a:prstGeom prst="rect">
              <a:avLst/>
            </a:prstGeom>
            <a:noFill/>
          </p:spPr>
          <p:txBody>
            <a:bodyPr wrap="none" lIns="90000" tIns="46800" rIns="90000" bIns="46800">
              <a:noAutofit/>
            </a:bodyPr>
            <a:lstStyle/>
            <a:p>
              <a:pPr algn="r" latinLnBrk="0"/>
              <a:r>
                <a:rPr lang="zh-CN" altLang="en-US" sz="2000" b="1" dirty="0">
                  <a:solidFill>
                    <a:srgbClr val="869691"/>
                  </a:solidFill>
                  <a:effectLst/>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rPr>
                <a:t>标题文本预设</a:t>
              </a:r>
              <a:endParaRPr lang="zh-CN" altLang="en-US" sz="2000" b="1" dirty="0">
                <a:solidFill>
                  <a:srgbClr val="869691"/>
                </a:solidFill>
                <a:effectLst/>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endParaRPr>
            </a:p>
          </p:txBody>
        </p:sp>
        <p:sp>
          <p:nvSpPr>
            <p:cNvPr id="134" name="îṣļîḑé-TextBox 55"/>
            <p:cNvSpPr txBox="1"/>
            <p:nvPr/>
          </p:nvSpPr>
          <p:spPr bwMode="auto">
            <a:xfrm>
              <a:off x="1828636" y="3792377"/>
              <a:ext cx="3615652" cy="272774"/>
            </a:xfrm>
            <a:prstGeom prst="rect">
              <a:avLst/>
            </a:prstGeom>
            <a:noFill/>
          </p:spPr>
          <p:txBody>
            <a:bodyPr wrap="square" lIns="90000" tIns="46800" rIns="90000" bIns="46800">
              <a:noAutofit/>
            </a:bodyPr>
            <a:lstStyle/>
            <a:p>
              <a:pPr algn="r" latinLnBrk="0">
                <a:lnSpc>
                  <a:spcPct val="120000"/>
                </a:lnSpc>
              </a:pPr>
              <a:r>
                <a:rPr lang="zh-CN" altLang="en-US" sz="1400" b="0" dirty="0">
                  <a:solidFill>
                    <a:schemeClr val="tx1"/>
                  </a:solidFill>
                  <a:effectLst/>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rPr>
                <a:t>此部分内容作为文字排版占位显示</a:t>
              </a:r>
              <a:endParaRPr lang="zh-CN" altLang="en-US" sz="1400" b="0" dirty="0">
                <a:solidFill>
                  <a:schemeClr val="tx1"/>
                </a:solidFill>
                <a:effectLst/>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endParaRPr>
            </a:p>
          </p:txBody>
        </p:sp>
      </p:grpSp>
      <p:grpSp>
        <p:nvGrpSpPr>
          <p:cNvPr id="130" name="Group 4"/>
          <p:cNvGrpSpPr/>
          <p:nvPr/>
        </p:nvGrpSpPr>
        <p:grpSpPr>
          <a:xfrm>
            <a:off x="1408133" y="4663426"/>
            <a:ext cx="4006532" cy="645730"/>
            <a:chOff x="2123198" y="4562657"/>
            <a:chExt cx="3615652" cy="582732"/>
          </a:xfrm>
        </p:grpSpPr>
        <p:sp>
          <p:nvSpPr>
            <p:cNvPr id="131" name="îṣļîḑé-TextBox 56"/>
            <p:cNvSpPr txBox="1"/>
            <p:nvPr/>
          </p:nvSpPr>
          <p:spPr bwMode="auto">
            <a:xfrm>
              <a:off x="4602700" y="4562657"/>
              <a:ext cx="1136150" cy="279718"/>
            </a:xfrm>
            <a:prstGeom prst="rect">
              <a:avLst/>
            </a:prstGeom>
            <a:noFill/>
          </p:spPr>
          <p:txBody>
            <a:bodyPr wrap="none" lIns="90000" tIns="46800" rIns="90000" bIns="46800">
              <a:noAutofit/>
            </a:bodyPr>
            <a:lstStyle/>
            <a:p>
              <a:pPr algn="r" latinLnBrk="0"/>
              <a:r>
                <a:rPr lang="zh-CN" altLang="en-US" sz="2000" b="1">
                  <a:solidFill>
                    <a:srgbClr val="869691"/>
                  </a:solidFill>
                  <a:effectLst/>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rPr>
                <a:t>标题文本预设</a:t>
              </a:r>
              <a:endParaRPr lang="zh-CN" altLang="en-US" sz="2000" b="1">
                <a:solidFill>
                  <a:srgbClr val="869691"/>
                </a:solidFill>
                <a:effectLst/>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endParaRPr>
            </a:p>
          </p:txBody>
        </p:sp>
        <p:sp>
          <p:nvSpPr>
            <p:cNvPr id="132" name="îṣļîḑé-TextBox 57"/>
            <p:cNvSpPr txBox="1"/>
            <p:nvPr/>
          </p:nvSpPr>
          <p:spPr bwMode="auto">
            <a:xfrm>
              <a:off x="2123198" y="4872615"/>
              <a:ext cx="3615652" cy="272774"/>
            </a:xfrm>
            <a:prstGeom prst="rect">
              <a:avLst/>
            </a:prstGeom>
            <a:noFill/>
          </p:spPr>
          <p:txBody>
            <a:bodyPr wrap="square" lIns="90000" tIns="46800" rIns="90000" bIns="46800">
              <a:noAutofit/>
            </a:bodyPr>
            <a:lstStyle/>
            <a:p>
              <a:pPr algn="r" latinLnBrk="0">
                <a:lnSpc>
                  <a:spcPct val="120000"/>
                </a:lnSpc>
              </a:pPr>
              <a:r>
                <a:rPr lang="zh-CN" altLang="en-US" sz="1400" b="0" dirty="0">
                  <a:solidFill>
                    <a:schemeClr val="tx1"/>
                  </a:solidFill>
                  <a:effectLst/>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rPr>
                <a:t>此部分内容作为文字排版占位显示</a:t>
              </a:r>
              <a:endParaRPr lang="zh-CN" altLang="en-US" sz="1400" b="0" dirty="0">
                <a:solidFill>
                  <a:schemeClr val="tx1"/>
                </a:solidFill>
                <a:effectLst/>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3000">
        <p15:prstTrans prst="airplan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25"/>
                                        </p:tgtEl>
                                        <p:attrNameLst>
                                          <p:attrName>style.visibility</p:attrName>
                                        </p:attrNameLst>
                                      </p:cBhvr>
                                      <p:to>
                                        <p:strVal val="visible"/>
                                      </p:to>
                                    </p:set>
                                    <p:animEffect transition="in" filter="wipe(down)">
                                      <p:cBhvr>
                                        <p:cTn id="7" dur="500"/>
                                        <p:tgtEl>
                                          <p:spTgt spid="12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26"/>
                                        </p:tgtEl>
                                        <p:attrNameLst>
                                          <p:attrName>style.visibility</p:attrName>
                                        </p:attrNameLst>
                                      </p:cBhvr>
                                      <p:to>
                                        <p:strVal val="visible"/>
                                      </p:to>
                                    </p:set>
                                    <p:animEffect transition="in" filter="fade">
                                      <p:cBhvr>
                                        <p:cTn id="12" dur="500"/>
                                        <p:tgtEl>
                                          <p:spTgt spid="12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129"/>
                                        </p:tgtEl>
                                        <p:attrNameLst>
                                          <p:attrName>style.visibility</p:attrName>
                                        </p:attrNameLst>
                                      </p:cBhvr>
                                      <p:to>
                                        <p:strVal val="visible"/>
                                      </p:to>
                                    </p:set>
                                    <p:animEffect transition="in" filter="wipe(down)">
                                      <p:cBhvr>
                                        <p:cTn id="17" dur="500"/>
                                        <p:tgtEl>
                                          <p:spTgt spid="129"/>
                                        </p:tgtEl>
                                      </p:cBhvr>
                                    </p:animEffect>
                                  </p:childTnLst>
                                </p:cTn>
                              </p:par>
                              <p:par>
                                <p:cTn id="18" presetID="22" presetClass="entr" presetSubtype="4" fill="hold" nodeType="withEffect">
                                  <p:stCondLst>
                                    <p:cond delay="0"/>
                                  </p:stCondLst>
                                  <p:childTnLst>
                                    <p:set>
                                      <p:cBhvr>
                                        <p:cTn id="19" dur="1" fill="hold">
                                          <p:stCondLst>
                                            <p:cond delay="0"/>
                                          </p:stCondLst>
                                        </p:cTn>
                                        <p:tgtEl>
                                          <p:spTgt spid="130"/>
                                        </p:tgtEl>
                                        <p:attrNameLst>
                                          <p:attrName>style.visibility</p:attrName>
                                        </p:attrNameLst>
                                      </p:cBhvr>
                                      <p:to>
                                        <p:strVal val="visible"/>
                                      </p:to>
                                    </p:set>
                                    <p:animEffect transition="in" filter="wipe(down)">
                                      <p:cBhvr>
                                        <p:cTn id="20" dur="500"/>
                                        <p:tgtEl>
                                          <p:spTgt spid="130"/>
                                        </p:tgtEl>
                                      </p:cBhvr>
                                    </p:animEffect>
                                  </p:childTnLst>
                                </p:cTn>
                              </p:par>
                              <p:par>
                                <p:cTn id="21" presetID="22" presetClass="entr" presetSubtype="4" fill="hold" nodeType="withEffect">
                                  <p:stCondLst>
                                    <p:cond delay="0"/>
                                  </p:stCondLst>
                                  <p:childTnLst>
                                    <p:set>
                                      <p:cBhvr>
                                        <p:cTn id="22" dur="1" fill="hold">
                                          <p:stCondLst>
                                            <p:cond delay="0"/>
                                          </p:stCondLst>
                                        </p:cTn>
                                        <p:tgtEl>
                                          <p:spTgt spid="127"/>
                                        </p:tgtEl>
                                        <p:attrNameLst>
                                          <p:attrName>style.visibility</p:attrName>
                                        </p:attrNameLst>
                                      </p:cBhvr>
                                      <p:to>
                                        <p:strVal val="visible"/>
                                      </p:to>
                                    </p:set>
                                    <p:animEffect transition="in" filter="wipe(down)">
                                      <p:cBhvr>
                                        <p:cTn id="23" dur="500"/>
                                        <p:tgtEl>
                                          <p:spTgt spid="127"/>
                                        </p:tgtEl>
                                      </p:cBhvr>
                                    </p:animEffect>
                                  </p:childTnLst>
                                </p:cTn>
                              </p:par>
                              <p:par>
                                <p:cTn id="24" presetID="22" presetClass="entr" presetSubtype="4" fill="hold" nodeType="withEffect">
                                  <p:stCondLst>
                                    <p:cond delay="0"/>
                                  </p:stCondLst>
                                  <p:childTnLst>
                                    <p:set>
                                      <p:cBhvr>
                                        <p:cTn id="25" dur="1" fill="hold">
                                          <p:stCondLst>
                                            <p:cond delay="0"/>
                                          </p:stCondLst>
                                        </p:cTn>
                                        <p:tgtEl>
                                          <p:spTgt spid="128"/>
                                        </p:tgtEl>
                                        <p:attrNameLst>
                                          <p:attrName>style.visibility</p:attrName>
                                        </p:attrNameLst>
                                      </p:cBhvr>
                                      <p:to>
                                        <p:strVal val="visible"/>
                                      </p:to>
                                    </p:set>
                                    <p:animEffect transition="in" filter="wipe(down)">
                                      <p:cBhvr>
                                        <p:cTn id="26" dur="500"/>
                                        <p:tgtEl>
                                          <p:spTgt spid="1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 name="图片 37"/>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rot="16200000">
            <a:off x="2661435" y="-2662916"/>
            <a:ext cx="6869128" cy="12192001"/>
          </a:xfrm>
          <a:prstGeom prst="rect">
            <a:avLst/>
          </a:prstGeom>
        </p:spPr>
      </p:pic>
      <p:sp>
        <p:nvSpPr>
          <p:cNvPr id="19" name="PA_MH_Number_1">
            <a:hlinkClick r:id="rId2" action="ppaction://hlinksldjump"/>
          </p:cNvPr>
          <p:cNvSpPr txBox="1"/>
          <p:nvPr>
            <p:custDataLst>
              <p:tags r:id="rId3"/>
            </p:custDataLst>
          </p:nvPr>
        </p:nvSpPr>
        <p:spPr>
          <a:xfrm>
            <a:off x="2541452" y="2759213"/>
            <a:ext cx="527960" cy="544277"/>
          </a:xfrm>
          <a:prstGeom prst="rect">
            <a:avLst/>
          </a:prstGeom>
          <a:noFill/>
        </p:spPr>
        <p:txBody>
          <a:bodyPr wrap="square" lIns="0" tIns="0" rIns="0" bIns="0" rtlCol="0" anchor="ctr" anchorCtr="0">
            <a:noAutofit/>
          </a:bodyPr>
          <a:lstStyle/>
          <a:p>
            <a:pPr algn="ctr"/>
            <a:r>
              <a:rPr lang="en-US" altLang="zh-CN" sz="2800" b="1"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01</a:t>
            </a:r>
            <a:endParaRPr lang="zh-CN" altLang="en-US" sz="2800" b="1"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0" name="PA_MH_Entry_1">
            <a:hlinkClick r:id="rId2" action="ppaction://hlinksldjump"/>
          </p:cNvPr>
          <p:cNvSpPr txBox="1"/>
          <p:nvPr>
            <p:custDataLst>
              <p:tags r:id="rId4"/>
            </p:custDataLst>
          </p:nvPr>
        </p:nvSpPr>
        <p:spPr>
          <a:xfrm>
            <a:off x="3586481" y="2750141"/>
            <a:ext cx="3284887" cy="544277"/>
          </a:xfrm>
          <a:prstGeom prst="rect">
            <a:avLst/>
          </a:prstGeom>
          <a:noFill/>
        </p:spPr>
        <p:txBody>
          <a:bodyPr wrap="square" lIns="0" tIns="0" rIns="0" bIns="0" rtlCol="0" anchor="ctr" anchorCtr="0">
            <a:normAutofit/>
          </a:bodyPr>
          <a:lstStyle/>
          <a:p>
            <a:r>
              <a:rPr lang="zh-CN" altLang="en-US" sz="3200" spc="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个人信息</a:t>
            </a:r>
            <a:endParaRPr lang="zh-CN" altLang="en-US" sz="3200" spc="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1" name="PA_MH_Number_2">
            <a:hlinkClick r:id="rId5" action="ppaction://hlinksldjump"/>
          </p:cNvPr>
          <p:cNvSpPr txBox="1"/>
          <p:nvPr>
            <p:custDataLst>
              <p:tags r:id="rId6"/>
            </p:custDataLst>
          </p:nvPr>
        </p:nvSpPr>
        <p:spPr>
          <a:xfrm>
            <a:off x="2541452" y="3651801"/>
            <a:ext cx="527960" cy="544277"/>
          </a:xfrm>
          <a:prstGeom prst="rect">
            <a:avLst/>
          </a:prstGeom>
          <a:noFill/>
        </p:spPr>
        <p:txBody>
          <a:bodyPr wrap="square" lIns="0" tIns="0" rIns="0" bIns="0" rtlCol="0" anchor="ctr" anchorCtr="0">
            <a:noAutofit/>
          </a:bodyPr>
          <a:lstStyle>
            <a:defPPr>
              <a:defRPr lang="zh-CN"/>
            </a:defPPr>
            <a:lvl1pPr algn="ctr">
              <a:defRPr sz="2000">
                <a:solidFill>
                  <a:srgbClr val="00B0F0"/>
                </a:solidFill>
                <a:latin typeface="华文中宋" panose="02010600040101010101" pitchFamily="2" charset="-122"/>
                <a:ea typeface="华文中宋" panose="02010600040101010101" pitchFamily="2" charset="-122"/>
              </a:defRPr>
            </a:lvl1pPr>
          </a:lstStyle>
          <a:p>
            <a:r>
              <a:rPr lang="en-US" altLang="zh-CN" sz="2800" b="1">
                <a:solidFill>
                  <a:schemeClr val="tx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02</a:t>
            </a:r>
            <a:endParaRPr lang="zh-CN" altLang="en-US" sz="2800" b="1" dirty="0">
              <a:solidFill>
                <a:schemeClr val="tx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2" name="PA_MH_Entry_2">
            <a:hlinkClick r:id="rId5" action="ppaction://hlinksldjump"/>
          </p:cNvPr>
          <p:cNvSpPr txBox="1"/>
          <p:nvPr>
            <p:custDataLst>
              <p:tags r:id="rId7"/>
            </p:custDataLst>
          </p:nvPr>
        </p:nvSpPr>
        <p:spPr>
          <a:xfrm>
            <a:off x="3586481" y="3642729"/>
            <a:ext cx="3284887" cy="544277"/>
          </a:xfrm>
          <a:prstGeom prst="rect">
            <a:avLst/>
          </a:prstGeom>
          <a:noFill/>
        </p:spPr>
        <p:txBody>
          <a:bodyPr wrap="square" lIns="0" tIns="0" rIns="0" bIns="0" rtlCol="0" anchor="ctr" anchorCtr="0">
            <a:normAutofit/>
          </a:bodyPr>
          <a:lstStyle>
            <a:defPPr>
              <a:defRPr lang="zh-CN"/>
            </a:defPPr>
            <a:lvl1pPr>
              <a:defRPr sz="1600">
                <a:solidFill>
                  <a:srgbClr val="333333"/>
                </a:solidFill>
                <a:latin typeface="华文细黑" panose="02010600040101010101" pitchFamily="2" charset="-122"/>
                <a:ea typeface="华文细黑" panose="02010600040101010101" pitchFamily="2" charset="-122"/>
              </a:defRPr>
            </a:lvl1pPr>
          </a:lstStyle>
          <a:p>
            <a:r>
              <a:rPr lang="zh-CN" altLang="en-US" sz="3200" spc="600" dirty="0">
                <a:solidFill>
                  <a:schemeClr val="tx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教育经历</a:t>
            </a:r>
            <a:endParaRPr lang="zh-CN" altLang="en-US" sz="3200" spc="600" dirty="0">
              <a:solidFill>
                <a:schemeClr val="tx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3" name="PA_MH_Number_3">
            <a:hlinkClick r:id="rId8" action="ppaction://hlinksldjump"/>
          </p:cNvPr>
          <p:cNvSpPr txBox="1"/>
          <p:nvPr>
            <p:custDataLst>
              <p:tags r:id="rId9"/>
            </p:custDataLst>
          </p:nvPr>
        </p:nvSpPr>
        <p:spPr>
          <a:xfrm>
            <a:off x="2541452" y="4544389"/>
            <a:ext cx="527960" cy="544277"/>
          </a:xfrm>
          <a:prstGeom prst="rect">
            <a:avLst/>
          </a:prstGeom>
          <a:noFill/>
        </p:spPr>
        <p:txBody>
          <a:bodyPr wrap="square" lIns="0" tIns="0" rIns="0" bIns="0" rtlCol="0" anchor="ctr" anchorCtr="0">
            <a:noAutofit/>
          </a:bodyPr>
          <a:lstStyle>
            <a:defPPr>
              <a:defRPr lang="zh-CN"/>
            </a:defPPr>
            <a:lvl1pPr algn="ctr">
              <a:defRPr sz="2000">
                <a:solidFill>
                  <a:srgbClr val="00B0F0"/>
                </a:solidFill>
                <a:latin typeface="华文中宋" panose="02010600040101010101" pitchFamily="2" charset="-122"/>
                <a:ea typeface="华文中宋" panose="02010600040101010101" pitchFamily="2" charset="-122"/>
              </a:defRPr>
            </a:lvl1pPr>
          </a:lstStyle>
          <a:p>
            <a:r>
              <a:rPr lang="en-US" altLang="zh-CN" sz="2800" b="1">
                <a:solidFill>
                  <a:schemeClr val="tx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03</a:t>
            </a:r>
            <a:endParaRPr lang="zh-CN" altLang="en-US" sz="2800" b="1" dirty="0">
              <a:solidFill>
                <a:schemeClr val="tx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4" name="PA_MH_Entry_3">
            <a:hlinkClick r:id="rId8" action="ppaction://hlinksldjump"/>
          </p:cNvPr>
          <p:cNvSpPr txBox="1"/>
          <p:nvPr>
            <p:custDataLst>
              <p:tags r:id="rId10"/>
            </p:custDataLst>
          </p:nvPr>
        </p:nvSpPr>
        <p:spPr>
          <a:xfrm>
            <a:off x="3586481" y="4535317"/>
            <a:ext cx="3284887" cy="544277"/>
          </a:xfrm>
          <a:prstGeom prst="rect">
            <a:avLst/>
          </a:prstGeom>
          <a:noFill/>
        </p:spPr>
        <p:txBody>
          <a:bodyPr wrap="square" lIns="0" tIns="0" rIns="0" bIns="0" rtlCol="0" anchor="ctr" anchorCtr="0">
            <a:normAutofit/>
          </a:bodyPr>
          <a:lstStyle>
            <a:defPPr>
              <a:defRPr lang="zh-CN"/>
            </a:defPPr>
            <a:lvl1pPr>
              <a:defRPr sz="1600">
                <a:solidFill>
                  <a:srgbClr val="333333"/>
                </a:solidFill>
                <a:latin typeface="华文细黑" panose="02010600040101010101" pitchFamily="2" charset="-122"/>
                <a:ea typeface="华文细黑" panose="02010600040101010101" pitchFamily="2" charset="-122"/>
              </a:defRPr>
            </a:lvl1pPr>
          </a:lstStyle>
          <a:p>
            <a:r>
              <a:rPr lang="zh-CN" altLang="en-US" sz="3200" spc="600" dirty="0">
                <a:solidFill>
                  <a:schemeClr val="tx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荣誉奖励</a:t>
            </a:r>
            <a:endParaRPr lang="zh-CN" altLang="en-US" sz="3200" spc="600" dirty="0">
              <a:solidFill>
                <a:schemeClr val="tx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5" name="PA_MH_Number_4">
            <a:hlinkClick r:id="rId11" action="ppaction://hlinksldjump"/>
          </p:cNvPr>
          <p:cNvSpPr txBox="1"/>
          <p:nvPr>
            <p:custDataLst>
              <p:tags r:id="rId12"/>
            </p:custDataLst>
          </p:nvPr>
        </p:nvSpPr>
        <p:spPr>
          <a:xfrm>
            <a:off x="2541452" y="5436976"/>
            <a:ext cx="527960" cy="544277"/>
          </a:xfrm>
          <a:prstGeom prst="rect">
            <a:avLst/>
          </a:prstGeom>
          <a:noFill/>
        </p:spPr>
        <p:txBody>
          <a:bodyPr wrap="square" lIns="0" tIns="0" rIns="0" bIns="0" rtlCol="0" anchor="ctr" anchorCtr="0">
            <a:noAutofit/>
          </a:bodyPr>
          <a:lstStyle>
            <a:defPPr>
              <a:defRPr lang="zh-CN"/>
            </a:defPPr>
            <a:lvl1pPr algn="ctr">
              <a:defRPr sz="2000">
                <a:solidFill>
                  <a:srgbClr val="00B0F0"/>
                </a:solidFill>
                <a:latin typeface="华文中宋" panose="02010600040101010101" pitchFamily="2" charset="-122"/>
                <a:ea typeface="华文中宋" panose="02010600040101010101" pitchFamily="2" charset="-122"/>
              </a:defRPr>
            </a:lvl1pPr>
          </a:lstStyle>
          <a:p>
            <a:r>
              <a:rPr lang="en-US" altLang="zh-CN" sz="2800" b="1">
                <a:solidFill>
                  <a:schemeClr val="tx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04</a:t>
            </a:r>
            <a:endParaRPr lang="zh-CN" altLang="en-US" sz="2800" b="1" dirty="0">
              <a:solidFill>
                <a:schemeClr val="tx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6" name="PA_MH_Entry_4">
            <a:hlinkClick r:id="rId11" action="ppaction://hlinksldjump"/>
          </p:cNvPr>
          <p:cNvSpPr txBox="1"/>
          <p:nvPr>
            <p:custDataLst>
              <p:tags r:id="rId13"/>
            </p:custDataLst>
          </p:nvPr>
        </p:nvSpPr>
        <p:spPr>
          <a:xfrm>
            <a:off x="3586481" y="5427904"/>
            <a:ext cx="3284887" cy="544277"/>
          </a:xfrm>
          <a:prstGeom prst="rect">
            <a:avLst/>
          </a:prstGeom>
          <a:noFill/>
        </p:spPr>
        <p:txBody>
          <a:bodyPr wrap="square" lIns="0" tIns="0" rIns="0" bIns="0" rtlCol="0" anchor="ctr" anchorCtr="0">
            <a:normAutofit/>
          </a:bodyPr>
          <a:lstStyle>
            <a:defPPr>
              <a:defRPr lang="zh-CN"/>
            </a:defPPr>
            <a:lvl1pPr>
              <a:defRPr sz="1600">
                <a:solidFill>
                  <a:srgbClr val="333333"/>
                </a:solidFill>
                <a:latin typeface="华文细黑" panose="02010600040101010101" pitchFamily="2" charset="-122"/>
                <a:ea typeface="华文细黑" panose="02010600040101010101" pitchFamily="2" charset="-122"/>
              </a:defRPr>
            </a:lvl1pPr>
          </a:lstStyle>
          <a:p>
            <a:r>
              <a:rPr lang="zh-CN" altLang="en-US" sz="3200" spc="600" dirty="0">
                <a:solidFill>
                  <a:schemeClr val="tx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工作实践</a:t>
            </a:r>
            <a:endParaRPr lang="zh-CN" altLang="en-US" sz="3200" spc="600" dirty="0">
              <a:solidFill>
                <a:schemeClr val="tx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cxnSp>
        <p:nvCxnSpPr>
          <p:cNvPr id="27" name="PA_MH_Others_1"/>
          <p:cNvCxnSpPr/>
          <p:nvPr>
            <p:custDataLst>
              <p:tags r:id="rId14"/>
            </p:custDataLst>
          </p:nvPr>
        </p:nvCxnSpPr>
        <p:spPr>
          <a:xfrm>
            <a:off x="3314016" y="2876512"/>
            <a:ext cx="0" cy="319314"/>
          </a:xfrm>
          <a:prstGeom prst="line">
            <a:avLst/>
          </a:prstGeom>
          <a:ln w="25400">
            <a:solidFill>
              <a:srgbClr val="869691"/>
            </a:solidFill>
          </a:ln>
        </p:spPr>
        <p:style>
          <a:lnRef idx="1">
            <a:schemeClr val="accent1"/>
          </a:lnRef>
          <a:fillRef idx="0">
            <a:schemeClr val="accent1"/>
          </a:fillRef>
          <a:effectRef idx="0">
            <a:schemeClr val="accent1"/>
          </a:effectRef>
          <a:fontRef idx="minor">
            <a:schemeClr val="tx1"/>
          </a:fontRef>
        </p:style>
      </p:cxnSp>
      <p:cxnSp>
        <p:nvCxnSpPr>
          <p:cNvPr id="28" name="PA_MH_Others_2"/>
          <p:cNvCxnSpPr/>
          <p:nvPr>
            <p:custDataLst>
              <p:tags r:id="rId15"/>
            </p:custDataLst>
          </p:nvPr>
        </p:nvCxnSpPr>
        <p:spPr>
          <a:xfrm>
            <a:off x="3314016" y="3769701"/>
            <a:ext cx="0" cy="319314"/>
          </a:xfrm>
          <a:prstGeom prst="line">
            <a:avLst/>
          </a:prstGeom>
          <a:ln w="25400">
            <a:solidFill>
              <a:srgbClr val="869691"/>
            </a:solidFill>
          </a:ln>
        </p:spPr>
        <p:style>
          <a:lnRef idx="1">
            <a:schemeClr val="accent1"/>
          </a:lnRef>
          <a:fillRef idx="0">
            <a:schemeClr val="accent1"/>
          </a:fillRef>
          <a:effectRef idx="0">
            <a:schemeClr val="accent1"/>
          </a:effectRef>
          <a:fontRef idx="minor">
            <a:schemeClr val="tx1"/>
          </a:fontRef>
        </p:style>
      </p:cxnSp>
      <p:cxnSp>
        <p:nvCxnSpPr>
          <p:cNvPr id="29" name="PA_MH_Others_3"/>
          <p:cNvCxnSpPr/>
          <p:nvPr>
            <p:custDataLst>
              <p:tags r:id="rId16"/>
            </p:custDataLst>
          </p:nvPr>
        </p:nvCxnSpPr>
        <p:spPr>
          <a:xfrm>
            <a:off x="3314016" y="4662890"/>
            <a:ext cx="0" cy="319314"/>
          </a:xfrm>
          <a:prstGeom prst="line">
            <a:avLst/>
          </a:prstGeom>
          <a:ln w="25400">
            <a:solidFill>
              <a:srgbClr val="869691"/>
            </a:solidFill>
          </a:ln>
        </p:spPr>
        <p:style>
          <a:lnRef idx="1">
            <a:schemeClr val="accent1"/>
          </a:lnRef>
          <a:fillRef idx="0">
            <a:schemeClr val="accent1"/>
          </a:fillRef>
          <a:effectRef idx="0">
            <a:schemeClr val="accent1"/>
          </a:effectRef>
          <a:fontRef idx="minor">
            <a:schemeClr val="tx1"/>
          </a:fontRef>
        </p:style>
      </p:cxnSp>
      <p:cxnSp>
        <p:nvCxnSpPr>
          <p:cNvPr id="30" name="PA_MH_Others_4"/>
          <p:cNvCxnSpPr/>
          <p:nvPr>
            <p:custDataLst>
              <p:tags r:id="rId17"/>
            </p:custDataLst>
          </p:nvPr>
        </p:nvCxnSpPr>
        <p:spPr>
          <a:xfrm>
            <a:off x="3314016" y="5556079"/>
            <a:ext cx="0" cy="319314"/>
          </a:xfrm>
          <a:prstGeom prst="line">
            <a:avLst/>
          </a:prstGeom>
          <a:ln w="25400">
            <a:solidFill>
              <a:srgbClr val="869691"/>
            </a:solidFill>
          </a:ln>
        </p:spPr>
        <p:style>
          <a:lnRef idx="1">
            <a:schemeClr val="accent1"/>
          </a:lnRef>
          <a:fillRef idx="0">
            <a:schemeClr val="accent1"/>
          </a:fillRef>
          <a:effectRef idx="0">
            <a:schemeClr val="accent1"/>
          </a:effectRef>
          <a:fontRef idx="minor">
            <a:schemeClr val="tx1"/>
          </a:fontRef>
        </p:style>
      </p:cxnSp>
      <p:sp>
        <p:nvSpPr>
          <p:cNvPr id="31" name="MH_Others_10"/>
          <p:cNvSpPr/>
          <p:nvPr>
            <p:custDataLst>
              <p:tags r:id="rId18"/>
            </p:custDataLst>
          </p:nvPr>
        </p:nvSpPr>
        <p:spPr>
          <a:xfrm>
            <a:off x="4715351" y="1416944"/>
            <a:ext cx="7476649" cy="504056"/>
          </a:xfrm>
          <a:custGeom>
            <a:avLst/>
            <a:gdLst>
              <a:gd name="connsiteX0" fmla="*/ 0 w 5609212"/>
              <a:gd name="connsiteY0" fmla="*/ 0 h 504056"/>
              <a:gd name="connsiteX1" fmla="*/ 5609212 w 5609212"/>
              <a:gd name="connsiteY1" fmla="*/ 0 h 504056"/>
              <a:gd name="connsiteX2" fmla="*/ 5609212 w 5609212"/>
              <a:gd name="connsiteY2" fmla="*/ 504056 h 504056"/>
              <a:gd name="connsiteX3" fmla="*/ 0 w 5609212"/>
              <a:gd name="connsiteY3" fmla="*/ 504056 h 504056"/>
              <a:gd name="connsiteX4" fmla="*/ 0 w 5609212"/>
              <a:gd name="connsiteY4" fmla="*/ 0 h 504056"/>
              <a:gd name="connsiteX0-1" fmla="*/ 0 w 5609212"/>
              <a:gd name="connsiteY0-2" fmla="*/ 0 h 504056"/>
              <a:gd name="connsiteX1-3" fmla="*/ 5609212 w 5609212"/>
              <a:gd name="connsiteY1-4" fmla="*/ 0 h 504056"/>
              <a:gd name="connsiteX2-5" fmla="*/ 5609212 w 5609212"/>
              <a:gd name="connsiteY2-6" fmla="*/ 504056 h 504056"/>
              <a:gd name="connsiteX3-7" fmla="*/ 128954 w 5609212"/>
              <a:gd name="connsiteY3-8" fmla="*/ 504056 h 504056"/>
              <a:gd name="connsiteX4-9" fmla="*/ 0 w 5609212"/>
              <a:gd name="connsiteY4-10" fmla="*/ 0 h 50405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5609212" h="504056">
                <a:moveTo>
                  <a:pt x="0" y="0"/>
                </a:moveTo>
                <a:lnTo>
                  <a:pt x="5609212" y="0"/>
                </a:lnTo>
                <a:lnTo>
                  <a:pt x="5609212" y="504056"/>
                </a:lnTo>
                <a:lnTo>
                  <a:pt x="128954" y="504056"/>
                </a:lnTo>
                <a:lnTo>
                  <a:pt x="0" y="0"/>
                </a:lnTo>
                <a:close/>
              </a:path>
            </a:pathLst>
          </a:custGeom>
          <a:solidFill>
            <a:srgbClr val="5071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2" name="PA_MH_Others_11"/>
          <p:cNvSpPr txBox="1"/>
          <p:nvPr>
            <p:custDataLst>
              <p:tags r:id="rId19"/>
            </p:custDataLst>
          </p:nvPr>
        </p:nvSpPr>
        <p:spPr>
          <a:xfrm>
            <a:off x="4643084" y="812972"/>
            <a:ext cx="1344398" cy="584775"/>
          </a:xfrm>
          <a:prstGeom prst="rect">
            <a:avLst/>
          </a:prstGeom>
          <a:noFill/>
        </p:spPr>
        <p:txBody>
          <a:bodyPr wrap="square" rtlCol="0">
            <a:noAutofit/>
          </a:bodyPr>
          <a:lstStyle/>
          <a:p>
            <a:pPr algn="r"/>
            <a:r>
              <a:rPr lang="zh-CN" altLang="en-US" sz="3200" b="1" dirty="0">
                <a:solidFill>
                  <a:srgbClr val="50717F"/>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目录</a:t>
            </a:r>
            <a:endParaRPr lang="zh-CN" altLang="en-US" sz="3200" b="1" dirty="0">
              <a:solidFill>
                <a:srgbClr val="50717F"/>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cxnSp>
        <p:nvCxnSpPr>
          <p:cNvPr id="33" name="PA_MH_Others_12"/>
          <p:cNvCxnSpPr/>
          <p:nvPr>
            <p:custDataLst>
              <p:tags r:id="rId20"/>
            </p:custDataLst>
          </p:nvPr>
        </p:nvCxnSpPr>
        <p:spPr>
          <a:xfrm>
            <a:off x="6053385" y="946550"/>
            <a:ext cx="5970" cy="346644"/>
          </a:xfrm>
          <a:prstGeom prst="line">
            <a:avLst/>
          </a:prstGeom>
          <a:ln w="38100">
            <a:solidFill>
              <a:srgbClr val="50717F"/>
            </a:solidFill>
          </a:ln>
        </p:spPr>
        <p:style>
          <a:lnRef idx="1">
            <a:schemeClr val="accent1"/>
          </a:lnRef>
          <a:fillRef idx="0">
            <a:schemeClr val="accent1"/>
          </a:fillRef>
          <a:effectRef idx="0">
            <a:schemeClr val="accent1"/>
          </a:effectRef>
          <a:fontRef idx="minor">
            <a:schemeClr val="tx1"/>
          </a:fontRef>
        </p:style>
      </p:cxnSp>
      <p:sp>
        <p:nvSpPr>
          <p:cNvPr id="34" name="PA_MH_Others_13"/>
          <p:cNvSpPr txBox="1"/>
          <p:nvPr>
            <p:custDataLst>
              <p:tags r:id="rId21"/>
            </p:custDataLst>
          </p:nvPr>
        </p:nvSpPr>
        <p:spPr>
          <a:xfrm>
            <a:off x="6125256" y="796708"/>
            <a:ext cx="3350742" cy="646331"/>
          </a:xfrm>
          <a:prstGeom prst="rect">
            <a:avLst/>
          </a:prstGeom>
          <a:noFill/>
        </p:spPr>
        <p:txBody>
          <a:bodyPr wrap="square" rtlCol="0">
            <a:noAutofit/>
          </a:bodyPr>
          <a:lstStyle/>
          <a:p>
            <a:r>
              <a:rPr lang="en-US" altLang="zh-CN" sz="3600" dirty="0">
                <a:solidFill>
                  <a:srgbClr val="50717F"/>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CONTENTS</a:t>
            </a:r>
            <a:endParaRPr lang="zh-CN" altLang="en-US" sz="3600" dirty="0">
              <a:solidFill>
                <a:srgbClr val="50717F"/>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5" name="MH_Others_14"/>
          <p:cNvSpPr/>
          <p:nvPr>
            <p:custDataLst>
              <p:tags r:id="rId22"/>
            </p:custDataLst>
          </p:nvPr>
        </p:nvSpPr>
        <p:spPr>
          <a:xfrm>
            <a:off x="-105" y="258126"/>
            <a:ext cx="4473442" cy="1336316"/>
          </a:xfrm>
          <a:custGeom>
            <a:avLst/>
            <a:gdLst>
              <a:gd name="connsiteX0" fmla="*/ 0 w 3356114"/>
              <a:gd name="connsiteY0" fmla="*/ 0 h 1620180"/>
              <a:gd name="connsiteX1" fmla="*/ 3356114 w 3356114"/>
              <a:gd name="connsiteY1" fmla="*/ 0 h 1620180"/>
              <a:gd name="connsiteX2" fmla="*/ 3356114 w 3356114"/>
              <a:gd name="connsiteY2" fmla="*/ 1620180 h 1620180"/>
              <a:gd name="connsiteX3" fmla="*/ 0 w 3356114"/>
              <a:gd name="connsiteY3" fmla="*/ 1620180 h 1620180"/>
              <a:gd name="connsiteX4" fmla="*/ 0 w 3356114"/>
              <a:gd name="connsiteY4" fmla="*/ 0 h 1620180"/>
              <a:gd name="connsiteX0-1" fmla="*/ 0 w 3356114"/>
              <a:gd name="connsiteY0-2" fmla="*/ 0 h 1620180"/>
              <a:gd name="connsiteX1-3" fmla="*/ 3027868 w 3356114"/>
              <a:gd name="connsiteY1-4" fmla="*/ 23446 h 1620180"/>
              <a:gd name="connsiteX2-5" fmla="*/ 3356114 w 3356114"/>
              <a:gd name="connsiteY2-6" fmla="*/ 1620180 h 1620180"/>
              <a:gd name="connsiteX3-7" fmla="*/ 0 w 3356114"/>
              <a:gd name="connsiteY3-8" fmla="*/ 1620180 h 1620180"/>
              <a:gd name="connsiteX4-9" fmla="*/ 0 w 3356114"/>
              <a:gd name="connsiteY4-10" fmla="*/ 0 h 1620180"/>
              <a:gd name="connsiteX0-11" fmla="*/ 0 w 3356114"/>
              <a:gd name="connsiteY0-12" fmla="*/ 0 h 1620180"/>
              <a:gd name="connsiteX1-13" fmla="*/ 2957529 w 3356114"/>
              <a:gd name="connsiteY1-14" fmla="*/ 23446 h 1620180"/>
              <a:gd name="connsiteX2-15" fmla="*/ 3356114 w 3356114"/>
              <a:gd name="connsiteY2-16" fmla="*/ 1620180 h 1620180"/>
              <a:gd name="connsiteX3-17" fmla="*/ 0 w 3356114"/>
              <a:gd name="connsiteY3-18" fmla="*/ 1620180 h 1620180"/>
              <a:gd name="connsiteX4-19" fmla="*/ 0 w 3356114"/>
              <a:gd name="connsiteY4-20" fmla="*/ 0 h 1620180"/>
              <a:gd name="connsiteX0-21" fmla="*/ 0 w 3356114"/>
              <a:gd name="connsiteY0-22" fmla="*/ 0 h 1620180"/>
              <a:gd name="connsiteX1-23" fmla="*/ 3004422 w 3356114"/>
              <a:gd name="connsiteY1-24" fmla="*/ 9189 h 1620180"/>
              <a:gd name="connsiteX2-25" fmla="*/ 3356114 w 3356114"/>
              <a:gd name="connsiteY2-26" fmla="*/ 1620180 h 1620180"/>
              <a:gd name="connsiteX3-27" fmla="*/ 0 w 3356114"/>
              <a:gd name="connsiteY3-28" fmla="*/ 1620180 h 1620180"/>
              <a:gd name="connsiteX4-29" fmla="*/ 0 w 3356114"/>
              <a:gd name="connsiteY4-30" fmla="*/ 0 h 1620180"/>
              <a:gd name="connsiteX0-31" fmla="*/ 0 w 3356114"/>
              <a:gd name="connsiteY0-32" fmla="*/ 5069 h 1625249"/>
              <a:gd name="connsiteX1-33" fmla="*/ 3051314 w 3356114"/>
              <a:gd name="connsiteY1-34" fmla="*/ 0 h 1625249"/>
              <a:gd name="connsiteX2-35" fmla="*/ 3356114 w 3356114"/>
              <a:gd name="connsiteY2-36" fmla="*/ 1625249 h 1625249"/>
              <a:gd name="connsiteX3-37" fmla="*/ 0 w 3356114"/>
              <a:gd name="connsiteY3-38" fmla="*/ 1625249 h 1625249"/>
              <a:gd name="connsiteX4-39" fmla="*/ 0 w 3356114"/>
              <a:gd name="connsiteY4-40" fmla="*/ 5069 h 1625249"/>
              <a:gd name="connsiteX0-41" fmla="*/ 0 w 3356114"/>
              <a:gd name="connsiteY0-42" fmla="*/ 5069 h 1625249"/>
              <a:gd name="connsiteX1-43" fmla="*/ 3016145 w 3356114"/>
              <a:gd name="connsiteY1-44" fmla="*/ 0 h 1625249"/>
              <a:gd name="connsiteX2-45" fmla="*/ 3356114 w 3356114"/>
              <a:gd name="connsiteY2-46" fmla="*/ 1625249 h 1625249"/>
              <a:gd name="connsiteX3-47" fmla="*/ 0 w 3356114"/>
              <a:gd name="connsiteY3-48" fmla="*/ 1625249 h 1625249"/>
              <a:gd name="connsiteX4-49" fmla="*/ 0 w 3356114"/>
              <a:gd name="connsiteY4-50" fmla="*/ 5069 h 162524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356114" h="1625249">
                <a:moveTo>
                  <a:pt x="0" y="5069"/>
                </a:moveTo>
                <a:lnTo>
                  <a:pt x="3016145" y="0"/>
                </a:lnTo>
                <a:lnTo>
                  <a:pt x="3356114" y="1625249"/>
                </a:lnTo>
                <a:lnTo>
                  <a:pt x="0" y="1625249"/>
                </a:lnTo>
                <a:lnTo>
                  <a:pt x="0" y="5069"/>
                </a:lnTo>
                <a:close/>
              </a:path>
            </a:pathLst>
          </a:custGeom>
          <a:solidFill>
            <a:srgbClr val="86969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lstStyle/>
          <a:p>
            <a:pPr algn="ctr"/>
            <a:endParaRPr lang="zh-CN" altLang="en-US" dirty="0">
              <a:solidFill>
                <a:srgbClr val="7EC234"/>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6" name="MH_Others_15"/>
          <p:cNvSpPr/>
          <p:nvPr>
            <p:custDataLst>
              <p:tags r:id="rId23"/>
            </p:custDataLst>
          </p:nvPr>
        </p:nvSpPr>
        <p:spPr>
          <a:xfrm>
            <a:off x="-11264" y="755480"/>
            <a:ext cx="4207441" cy="401637"/>
          </a:xfrm>
          <a:custGeom>
            <a:avLst/>
            <a:gdLst>
              <a:gd name="connsiteX0" fmla="*/ 1857013 w 3156552"/>
              <a:gd name="connsiteY0" fmla="*/ 104678 h 401637"/>
              <a:gd name="connsiteX1" fmla="*/ 1929021 w 3156552"/>
              <a:gd name="connsiteY1" fmla="*/ 104678 h 401637"/>
              <a:gd name="connsiteX2" fmla="*/ 1929021 w 3156552"/>
              <a:gd name="connsiteY2" fmla="*/ 297257 h 401637"/>
              <a:gd name="connsiteX3" fmla="*/ 1857013 w 3156552"/>
              <a:gd name="connsiteY3" fmla="*/ 297257 h 401637"/>
              <a:gd name="connsiteX4" fmla="*/ 1702944 w 3156552"/>
              <a:gd name="connsiteY4" fmla="*/ 104678 h 401637"/>
              <a:gd name="connsiteX5" fmla="*/ 1774952 w 3156552"/>
              <a:gd name="connsiteY5" fmla="*/ 104678 h 401637"/>
              <a:gd name="connsiteX6" fmla="*/ 1774952 w 3156552"/>
              <a:gd name="connsiteY6" fmla="*/ 297257 h 401637"/>
              <a:gd name="connsiteX7" fmla="*/ 1702944 w 3156552"/>
              <a:gd name="connsiteY7" fmla="*/ 297257 h 401637"/>
              <a:gd name="connsiteX8" fmla="*/ 1548875 w 3156552"/>
              <a:gd name="connsiteY8" fmla="*/ 104678 h 401637"/>
              <a:gd name="connsiteX9" fmla="*/ 1620883 w 3156552"/>
              <a:gd name="connsiteY9" fmla="*/ 104678 h 401637"/>
              <a:gd name="connsiteX10" fmla="*/ 1620883 w 3156552"/>
              <a:gd name="connsiteY10" fmla="*/ 297257 h 401637"/>
              <a:gd name="connsiteX11" fmla="*/ 1548875 w 3156552"/>
              <a:gd name="connsiteY11" fmla="*/ 297257 h 401637"/>
              <a:gd name="connsiteX12" fmla="*/ 1394806 w 3156552"/>
              <a:gd name="connsiteY12" fmla="*/ 104678 h 401637"/>
              <a:gd name="connsiteX13" fmla="*/ 1466814 w 3156552"/>
              <a:gd name="connsiteY13" fmla="*/ 104678 h 401637"/>
              <a:gd name="connsiteX14" fmla="*/ 1466814 w 3156552"/>
              <a:gd name="connsiteY14" fmla="*/ 297257 h 401637"/>
              <a:gd name="connsiteX15" fmla="*/ 1394806 w 3156552"/>
              <a:gd name="connsiteY15" fmla="*/ 297257 h 401637"/>
              <a:gd name="connsiteX16" fmla="*/ 1240737 w 3156552"/>
              <a:gd name="connsiteY16" fmla="*/ 104678 h 401637"/>
              <a:gd name="connsiteX17" fmla="*/ 1312745 w 3156552"/>
              <a:gd name="connsiteY17" fmla="*/ 104678 h 401637"/>
              <a:gd name="connsiteX18" fmla="*/ 1312745 w 3156552"/>
              <a:gd name="connsiteY18" fmla="*/ 297257 h 401637"/>
              <a:gd name="connsiteX19" fmla="*/ 1240737 w 3156552"/>
              <a:gd name="connsiteY19" fmla="*/ 297257 h 401637"/>
              <a:gd name="connsiteX20" fmla="*/ 1086668 w 3156552"/>
              <a:gd name="connsiteY20" fmla="*/ 104678 h 401637"/>
              <a:gd name="connsiteX21" fmla="*/ 1158676 w 3156552"/>
              <a:gd name="connsiteY21" fmla="*/ 104678 h 401637"/>
              <a:gd name="connsiteX22" fmla="*/ 1158676 w 3156552"/>
              <a:gd name="connsiteY22" fmla="*/ 297257 h 401637"/>
              <a:gd name="connsiteX23" fmla="*/ 1086668 w 3156552"/>
              <a:gd name="connsiteY23" fmla="*/ 297257 h 401637"/>
              <a:gd name="connsiteX24" fmla="*/ 932599 w 3156552"/>
              <a:gd name="connsiteY24" fmla="*/ 104678 h 401637"/>
              <a:gd name="connsiteX25" fmla="*/ 1004607 w 3156552"/>
              <a:gd name="connsiteY25" fmla="*/ 104678 h 401637"/>
              <a:gd name="connsiteX26" fmla="*/ 1004607 w 3156552"/>
              <a:gd name="connsiteY26" fmla="*/ 297257 h 401637"/>
              <a:gd name="connsiteX27" fmla="*/ 932599 w 3156552"/>
              <a:gd name="connsiteY27" fmla="*/ 297257 h 401637"/>
              <a:gd name="connsiteX28" fmla="*/ 778530 w 3156552"/>
              <a:gd name="connsiteY28" fmla="*/ 104678 h 401637"/>
              <a:gd name="connsiteX29" fmla="*/ 850538 w 3156552"/>
              <a:gd name="connsiteY29" fmla="*/ 104678 h 401637"/>
              <a:gd name="connsiteX30" fmla="*/ 850538 w 3156552"/>
              <a:gd name="connsiteY30" fmla="*/ 297257 h 401637"/>
              <a:gd name="connsiteX31" fmla="*/ 778530 w 3156552"/>
              <a:gd name="connsiteY31" fmla="*/ 297257 h 401637"/>
              <a:gd name="connsiteX32" fmla="*/ 622824 w 3156552"/>
              <a:gd name="connsiteY32" fmla="*/ 104678 h 401637"/>
              <a:gd name="connsiteX33" fmla="*/ 694832 w 3156552"/>
              <a:gd name="connsiteY33" fmla="*/ 104678 h 401637"/>
              <a:gd name="connsiteX34" fmla="*/ 694832 w 3156552"/>
              <a:gd name="connsiteY34" fmla="*/ 297257 h 401637"/>
              <a:gd name="connsiteX35" fmla="*/ 622824 w 3156552"/>
              <a:gd name="connsiteY35" fmla="*/ 297257 h 401637"/>
              <a:gd name="connsiteX36" fmla="*/ 467118 w 3156552"/>
              <a:gd name="connsiteY36" fmla="*/ 104678 h 401637"/>
              <a:gd name="connsiteX37" fmla="*/ 539126 w 3156552"/>
              <a:gd name="connsiteY37" fmla="*/ 104678 h 401637"/>
              <a:gd name="connsiteX38" fmla="*/ 539126 w 3156552"/>
              <a:gd name="connsiteY38" fmla="*/ 297257 h 401637"/>
              <a:gd name="connsiteX39" fmla="*/ 467118 w 3156552"/>
              <a:gd name="connsiteY39" fmla="*/ 297257 h 401637"/>
              <a:gd name="connsiteX40" fmla="*/ 311412 w 3156552"/>
              <a:gd name="connsiteY40" fmla="*/ 104678 h 401637"/>
              <a:gd name="connsiteX41" fmla="*/ 383420 w 3156552"/>
              <a:gd name="connsiteY41" fmla="*/ 104678 h 401637"/>
              <a:gd name="connsiteX42" fmla="*/ 383420 w 3156552"/>
              <a:gd name="connsiteY42" fmla="*/ 297257 h 401637"/>
              <a:gd name="connsiteX43" fmla="*/ 311412 w 3156552"/>
              <a:gd name="connsiteY43" fmla="*/ 297257 h 401637"/>
              <a:gd name="connsiteX44" fmla="*/ 155706 w 3156552"/>
              <a:gd name="connsiteY44" fmla="*/ 104678 h 401637"/>
              <a:gd name="connsiteX45" fmla="*/ 227714 w 3156552"/>
              <a:gd name="connsiteY45" fmla="*/ 104678 h 401637"/>
              <a:gd name="connsiteX46" fmla="*/ 227714 w 3156552"/>
              <a:gd name="connsiteY46" fmla="*/ 297257 h 401637"/>
              <a:gd name="connsiteX47" fmla="*/ 155706 w 3156552"/>
              <a:gd name="connsiteY47" fmla="*/ 297257 h 401637"/>
              <a:gd name="connsiteX48" fmla="*/ 0 w 3156552"/>
              <a:gd name="connsiteY48" fmla="*/ 104678 h 401637"/>
              <a:gd name="connsiteX49" fmla="*/ 72008 w 3156552"/>
              <a:gd name="connsiteY49" fmla="*/ 104678 h 401637"/>
              <a:gd name="connsiteX50" fmla="*/ 72008 w 3156552"/>
              <a:gd name="connsiteY50" fmla="*/ 297257 h 401637"/>
              <a:gd name="connsiteX51" fmla="*/ 0 w 3156552"/>
              <a:gd name="connsiteY51" fmla="*/ 297257 h 401637"/>
              <a:gd name="connsiteX52" fmla="*/ 2955734 w 3156552"/>
              <a:gd name="connsiteY52" fmla="*/ 0 h 401637"/>
              <a:gd name="connsiteX53" fmla="*/ 3156552 w 3156552"/>
              <a:gd name="connsiteY53" fmla="*/ 200819 h 401637"/>
              <a:gd name="connsiteX54" fmla="*/ 2955734 w 3156552"/>
              <a:gd name="connsiteY54" fmla="*/ 401637 h 401637"/>
              <a:gd name="connsiteX55" fmla="*/ 2955734 w 3156552"/>
              <a:gd name="connsiteY55" fmla="*/ 301228 h 401637"/>
              <a:gd name="connsiteX56" fmla="*/ 2004424 w 3156552"/>
              <a:gd name="connsiteY56" fmla="*/ 301228 h 401637"/>
              <a:gd name="connsiteX57" fmla="*/ 2004424 w 3156552"/>
              <a:gd name="connsiteY57" fmla="*/ 100409 h 401637"/>
              <a:gd name="connsiteX58" fmla="*/ 2955734 w 3156552"/>
              <a:gd name="connsiteY58" fmla="*/ 100409 h 401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3156552" h="401637">
                <a:moveTo>
                  <a:pt x="1857013" y="104678"/>
                </a:moveTo>
                <a:lnTo>
                  <a:pt x="1929021" y="104678"/>
                </a:lnTo>
                <a:lnTo>
                  <a:pt x="1929021" y="297257"/>
                </a:lnTo>
                <a:lnTo>
                  <a:pt x="1857013" y="297257"/>
                </a:lnTo>
                <a:close/>
                <a:moveTo>
                  <a:pt x="1702944" y="104678"/>
                </a:moveTo>
                <a:lnTo>
                  <a:pt x="1774952" y="104678"/>
                </a:lnTo>
                <a:lnTo>
                  <a:pt x="1774952" y="297257"/>
                </a:lnTo>
                <a:lnTo>
                  <a:pt x="1702944" y="297257"/>
                </a:lnTo>
                <a:close/>
                <a:moveTo>
                  <a:pt x="1548875" y="104678"/>
                </a:moveTo>
                <a:lnTo>
                  <a:pt x="1620883" y="104678"/>
                </a:lnTo>
                <a:lnTo>
                  <a:pt x="1620883" y="297257"/>
                </a:lnTo>
                <a:lnTo>
                  <a:pt x="1548875" y="297257"/>
                </a:lnTo>
                <a:close/>
                <a:moveTo>
                  <a:pt x="1394806" y="104678"/>
                </a:moveTo>
                <a:lnTo>
                  <a:pt x="1466814" y="104678"/>
                </a:lnTo>
                <a:lnTo>
                  <a:pt x="1466814" y="297257"/>
                </a:lnTo>
                <a:lnTo>
                  <a:pt x="1394806" y="297257"/>
                </a:lnTo>
                <a:close/>
                <a:moveTo>
                  <a:pt x="1240737" y="104678"/>
                </a:moveTo>
                <a:lnTo>
                  <a:pt x="1312745" y="104678"/>
                </a:lnTo>
                <a:lnTo>
                  <a:pt x="1312745" y="297257"/>
                </a:lnTo>
                <a:lnTo>
                  <a:pt x="1240737" y="297257"/>
                </a:lnTo>
                <a:close/>
                <a:moveTo>
                  <a:pt x="1086668" y="104678"/>
                </a:moveTo>
                <a:lnTo>
                  <a:pt x="1158676" y="104678"/>
                </a:lnTo>
                <a:lnTo>
                  <a:pt x="1158676" y="297257"/>
                </a:lnTo>
                <a:lnTo>
                  <a:pt x="1086668" y="297257"/>
                </a:lnTo>
                <a:close/>
                <a:moveTo>
                  <a:pt x="932599" y="104678"/>
                </a:moveTo>
                <a:lnTo>
                  <a:pt x="1004607" y="104678"/>
                </a:lnTo>
                <a:lnTo>
                  <a:pt x="1004607" y="297257"/>
                </a:lnTo>
                <a:lnTo>
                  <a:pt x="932599" y="297257"/>
                </a:lnTo>
                <a:close/>
                <a:moveTo>
                  <a:pt x="778530" y="104678"/>
                </a:moveTo>
                <a:lnTo>
                  <a:pt x="850538" y="104678"/>
                </a:lnTo>
                <a:lnTo>
                  <a:pt x="850538" y="297257"/>
                </a:lnTo>
                <a:lnTo>
                  <a:pt x="778530" y="297257"/>
                </a:lnTo>
                <a:close/>
                <a:moveTo>
                  <a:pt x="622824" y="104678"/>
                </a:moveTo>
                <a:lnTo>
                  <a:pt x="694832" y="104678"/>
                </a:lnTo>
                <a:lnTo>
                  <a:pt x="694832" y="297257"/>
                </a:lnTo>
                <a:lnTo>
                  <a:pt x="622824" y="297257"/>
                </a:lnTo>
                <a:close/>
                <a:moveTo>
                  <a:pt x="467118" y="104678"/>
                </a:moveTo>
                <a:lnTo>
                  <a:pt x="539126" y="104678"/>
                </a:lnTo>
                <a:lnTo>
                  <a:pt x="539126" y="297257"/>
                </a:lnTo>
                <a:lnTo>
                  <a:pt x="467118" y="297257"/>
                </a:lnTo>
                <a:close/>
                <a:moveTo>
                  <a:pt x="311412" y="104678"/>
                </a:moveTo>
                <a:lnTo>
                  <a:pt x="383420" y="104678"/>
                </a:lnTo>
                <a:lnTo>
                  <a:pt x="383420" y="297257"/>
                </a:lnTo>
                <a:lnTo>
                  <a:pt x="311412" y="297257"/>
                </a:lnTo>
                <a:close/>
                <a:moveTo>
                  <a:pt x="155706" y="104678"/>
                </a:moveTo>
                <a:lnTo>
                  <a:pt x="227714" y="104678"/>
                </a:lnTo>
                <a:lnTo>
                  <a:pt x="227714" y="297257"/>
                </a:lnTo>
                <a:lnTo>
                  <a:pt x="155706" y="297257"/>
                </a:lnTo>
                <a:close/>
                <a:moveTo>
                  <a:pt x="0" y="104678"/>
                </a:moveTo>
                <a:lnTo>
                  <a:pt x="72008" y="104678"/>
                </a:lnTo>
                <a:lnTo>
                  <a:pt x="72008" y="297257"/>
                </a:lnTo>
                <a:lnTo>
                  <a:pt x="0" y="297257"/>
                </a:lnTo>
                <a:close/>
                <a:moveTo>
                  <a:pt x="2955734" y="0"/>
                </a:moveTo>
                <a:lnTo>
                  <a:pt x="3156552" y="200819"/>
                </a:lnTo>
                <a:lnTo>
                  <a:pt x="2955734" y="401637"/>
                </a:lnTo>
                <a:lnTo>
                  <a:pt x="2955734" y="301228"/>
                </a:lnTo>
                <a:lnTo>
                  <a:pt x="2004424" y="301228"/>
                </a:lnTo>
                <a:lnTo>
                  <a:pt x="2004424" y="100409"/>
                </a:lnTo>
                <a:lnTo>
                  <a:pt x="2955734" y="100409"/>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lstStyle/>
          <a:p>
            <a:pPr algn="ctr"/>
            <a:endParaRPr lang="zh-CN" altLang="en-US">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pic>
        <p:nvPicPr>
          <p:cNvPr id="37" name="图片 36"/>
          <p:cNvPicPr>
            <a:picLocks noChangeAspect="1"/>
          </p:cNvPicPr>
          <p:nvPr/>
        </p:nvPicPr>
        <p:blipFill rotWithShape="1">
          <a:blip r:embed="rId24" cstate="print">
            <a:extLst>
              <a:ext uri="{BEBA8EAE-BF5A-486C-A8C5-ECC9F3942E4B}">
                <a14:imgProps xmlns:a14="http://schemas.microsoft.com/office/drawing/2010/main">
                  <a14:imgLayer r:embed="rId25">
                    <a14:imgEffect>
                      <a14:saturation sat="33000"/>
                    </a14:imgEffect>
                  </a14:imgLayer>
                </a14:imgProps>
              </a:ext>
              <a:ext uri="{28A0092B-C50C-407E-A947-70E740481C1C}">
                <a14:useLocalDpi xmlns:a14="http://schemas.microsoft.com/office/drawing/2010/main" val="0"/>
              </a:ext>
            </a:extLst>
          </a:blip>
          <a:srcRect l="34767" t="24467"/>
          <a:stretch>
            <a:fillRect/>
          </a:stretch>
        </p:blipFill>
        <p:spPr>
          <a:xfrm>
            <a:off x="8966755" y="1677936"/>
            <a:ext cx="2982192" cy="5180064"/>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3000">
        <p15:prstTrans prst="airplan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ipe(left)">
                                      <p:cBhvr>
                                        <p:cTn id="7" dur="500"/>
                                        <p:tgtEl>
                                          <p:spTgt spid="35"/>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6"/>
                                        </p:tgtEl>
                                        <p:attrNameLst>
                                          <p:attrName>style.visibility</p:attrName>
                                        </p:attrNameLst>
                                      </p:cBhvr>
                                      <p:to>
                                        <p:strVal val="visible"/>
                                      </p:to>
                                    </p:set>
                                    <p:animEffect transition="in" filter="wipe(left)">
                                      <p:cBhvr>
                                        <p:cTn id="10" dur="500"/>
                                        <p:tgtEl>
                                          <p:spTgt spid="36"/>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2" fill="hold" grpId="0" nodeType="clickEffect">
                                  <p:stCondLst>
                                    <p:cond delay="0"/>
                                  </p:stCondLst>
                                  <p:childTnLst>
                                    <p:set>
                                      <p:cBhvr>
                                        <p:cTn id="14" dur="1" fill="hold">
                                          <p:stCondLst>
                                            <p:cond delay="0"/>
                                          </p:stCondLst>
                                        </p:cTn>
                                        <p:tgtEl>
                                          <p:spTgt spid="31"/>
                                        </p:tgtEl>
                                        <p:attrNameLst>
                                          <p:attrName>style.visibility</p:attrName>
                                        </p:attrNameLst>
                                      </p:cBhvr>
                                      <p:to>
                                        <p:strVal val="visible"/>
                                      </p:to>
                                    </p:set>
                                    <p:animEffect transition="in" filter="wipe(right)">
                                      <p:cBhvr>
                                        <p:cTn id="15" dur="500"/>
                                        <p:tgtEl>
                                          <p:spTgt spid="31"/>
                                        </p:tgtEl>
                                      </p:cBhvr>
                                    </p:animEffect>
                                  </p:childTnLst>
                                </p:cTn>
                              </p:par>
                            </p:childTnLst>
                          </p:cTn>
                        </p:par>
                      </p:childTnLst>
                    </p:cTn>
                  </p:par>
                  <p:par>
                    <p:cTn id="16" fill="hold">
                      <p:stCondLst>
                        <p:cond delay="indefinite"/>
                      </p:stCondLst>
                      <p:childTnLst>
                        <p:par>
                          <p:cTn id="17" fill="hold">
                            <p:stCondLst>
                              <p:cond delay="0"/>
                            </p:stCondLst>
                            <p:childTnLst>
                              <p:par>
                                <p:cTn id="18" presetID="56" presetClass="entr" presetSubtype="0" fill="hold" grpId="0" nodeType="clickEffect">
                                  <p:stCondLst>
                                    <p:cond delay="0"/>
                                  </p:stCondLst>
                                  <p:iterate type="lt">
                                    <p:tmPct val="10000"/>
                                  </p:iterate>
                                  <p:childTnLst>
                                    <p:set>
                                      <p:cBhvr>
                                        <p:cTn id="19" dur="1" fill="hold">
                                          <p:stCondLst>
                                            <p:cond delay="0"/>
                                          </p:stCondLst>
                                        </p:cTn>
                                        <p:tgtEl>
                                          <p:spTgt spid="34"/>
                                        </p:tgtEl>
                                        <p:attrNameLst>
                                          <p:attrName>style.visibility</p:attrName>
                                        </p:attrNameLst>
                                      </p:cBhvr>
                                      <p:to>
                                        <p:strVal val="visible"/>
                                      </p:to>
                                    </p:set>
                                    <p:anim by="(-#ppt_w*2)" calcmode="lin" valueType="num">
                                      <p:cBhvr rctx="PPT">
                                        <p:cTn id="20" dur="500" autoRev="1" fill="hold">
                                          <p:stCondLst>
                                            <p:cond delay="0"/>
                                          </p:stCondLst>
                                        </p:cTn>
                                        <p:tgtEl>
                                          <p:spTgt spid="34"/>
                                        </p:tgtEl>
                                        <p:attrNameLst>
                                          <p:attrName>ppt_w</p:attrName>
                                        </p:attrNameLst>
                                      </p:cBhvr>
                                    </p:anim>
                                    <p:anim by="(#ppt_w*0.50)" calcmode="lin" valueType="num">
                                      <p:cBhvr>
                                        <p:cTn id="21" dur="500" decel="50000" autoRev="1" fill="hold">
                                          <p:stCondLst>
                                            <p:cond delay="0"/>
                                          </p:stCondLst>
                                        </p:cTn>
                                        <p:tgtEl>
                                          <p:spTgt spid="34"/>
                                        </p:tgtEl>
                                        <p:attrNameLst>
                                          <p:attrName>ppt_x</p:attrName>
                                        </p:attrNameLst>
                                      </p:cBhvr>
                                    </p:anim>
                                    <p:anim from="(-#ppt_h/2)" to="(#ppt_y)" calcmode="lin" valueType="num">
                                      <p:cBhvr>
                                        <p:cTn id="22" dur="1000" fill="hold">
                                          <p:stCondLst>
                                            <p:cond delay="0"/>
                                          </p:stCondLst>
                                        </p:cTn>
                                        <p:tgtEl>
                                          <p:spTgt spid="34"/>
                                        </p:tgtEl>
                                        <p:attrNameLst>
                                          <p:attrName>ppt_y</p:attrName>
                                        </p:attrNameLst>
                                      </p:cBhvr>
                                    </p:anim>
                                    <p:animRot by="21600000">
                                      <p:cBhvr>
                                        <p:cTn id="23" dur="1000" fill="hold">
                                          <p:stCondLst>
                                            <p:cond delay="0"/>
                                          </p:stCondLst>
                                        </p:cTn>
                                        <p:tgtEl>
                                          <p:spTgt spid="34"/>
                                        </p:tgtEl>
                                        <p:attrNameLst>
                                          <p:attrName>r</p:attrName>
                                        </p:attrNameLst>
                                      </p:cBhvr>
                                    </p:animRot>
                                  </p:childTnLst>
                                </p:cTn>
                              </p:par>
                              <p:par>
                                <p:cTn id="24" presetID="56" presetClass="entr" presetSubtype="0" fill="hold" grpId="0" nodeType="withEffect">
                                  <p:stCondLst>
                                    <p:cond delay="0"/>
                                  </p:stCondLst>
                                  <p:iterate type="lt">
                                    <p:tmPct val="10000"/>
                                  </p:iterate>
                                  <p:childTnLst>
                                    <p:set>
                                      <p:cBhvr>
                                        <p:cTn id="25" dur="1" fill="hold">
                                          <p:stCondLst>
                                            <p:cond delay="0"/>
                                          </p:stCondLst>
                                        </p:cTn>
                                        <p:tgtEl>
                                          <p:spTgt spid="32"/>
                                        </p:tgtEl>
                                        <p:attrNameLst>
                                          <p:attrName>style.visibility</p:attrName>
                                        </p:attrNameLst>
                                      </p:cBhvr>
                                      <p:to>
                                        <p:strVal val="visible"/>
                                      </p:to>
                                    </p:set>
                                    <p:anim by="(-#ppt_w*2)" calcmode="lin" valueType="num">
                                      <p:cBhvr rctx="PPT">
                                        <p:cTn id="26" dur="500" autoRev="1" fill="hold">
                                          <p:stCondLst>
                                            <p:cond delay="0"/>
                                          </p:stCondLst>
                                        </p:cTn>
                                        <p:tgtEl>
                                          <p:spTgt spid="32"/>
                                        </p:tgtEl>
                                        <p:attrNameLst>
                                          <p:attrName>ppt_w</p:attrName>
                                        </p:attrNameLst>
                                      </p:cBhvr>
                                    </p:anim>
                                    <p:anim by="(#ppt_w*0.50)" calcmode="lin" valueType="num">
                                      <p:cBhvr>
                                        <p:cTn id="27" dur="500" decel="50000" autoRev="1" fill="hold">
                                          <p:stCondLst>
                                            <p:cond delay="0"/>
                                          </p:stCondLst>
                                        </p:cTn>
                                        <p:tgtEl>
                                          <p:spTgt spid="32"/>
                                        </p:tgtEl>
                                        <p:attrNameLst>
                                          <p:attrName>ppt_x</p:attrName>
                                        </p:attrNameLst>
                                      </p:cBhvr>
                                    </p:anim>
                                    <p:anim from="(-#ppt_h/2)" to="(#ppt_y)" calcmode="lin" valueType="num">
                                      <p:cBhvr>
                                        <p:cTn id="28" dur="1000" fill="hold">
                                          <p:stCondLst>
                                            <p:cond delay="0"/>
                                          </p:stCondLst>
                                        </p:cTn>
                                        <p:tgtEl>
                                          <p:spTgt spid="32"/>
                                        </p:tgtEl>
                                        <p:attrNameLst>
                                          <p:attrName>ppt_y</p:attrName>
                                        </p:attrNameLst>
                                      </p:cBhvr>
                                    </p:anim>
                                    <p:animRot by="21600000">
                                      <p:cBhvr>
                                        <p:cTn id="29" dur="1000" fill="hold">
                                          <p:stCondLst>
                                            <p:cond delay="0"/>
                                          </p:stCondLst>
                                        </p:cTn>
                                        <p:tgtEl>
                                          <p:spTgt spid="32"/>
                                        </p:tgtEl>
                                        <p:attrNameLst>
                                          <p:attrName>r</p:attrName>
                                        </p:attrNameLst>
                                      </p:cBhvr>
                                    </p:animRot>
                                  </p:childTnLst>
                                </p:cTn>
                              </p:par>
                              <p:par>
                                <p:cTn id="30" presetID="56" presetClass="entr" presetSubtype="0" fill="hold" nodeType="withEffect">
                                  <p:stCondLst>
                                    <p:cond delay="0"/>
                                  </p:stCondLst>
                                  <p:iterate type="lt">
                                    <p:tmPct val="10000"/>
                                  </p:iterate>
                                  <p:childTnLst>
                                    <p:set>
                                      <p:cBhvr>
                                        <p:cTn id="31" dur="1" fill="hold">
                                          <p:stCondLst>
                                            <p:cond delay="0"/>
                                          </p:stCondLst>
                                        </p:cTn>
                                        <p:tgtEl>
                                          <p:spTgt spid="33"/>
                                        </p:tgtEl>
                                        <p:attrNameLst>
                                          <p:attrName>style.visibility</p:attrName>
                                        </p:attrNameLst>
                                      </p:cBhvr>
                                      <p:to>
                                        <p:strVal val="visible"/>
                                      </p:to>
                                    </p:set>
                                    <p:anim by="(-#ppt_w*2)" calcmode="lin" valueType="num">
                                      <p:cBhvr rctx="PPT">
                                        <p:cTn id="32" dur="500" autoRev="1" fill="hold">
                                          <p:stCondLst>
                                            <p:cond delay="0"/>
                                          </p:stCondLst>
                                        </p:cTn>
                                        <p:tgtEl>
                                          <p:spTgt spid="33"/>
                                        </p:tgtEl>
                                        <p:attrNameLst>
                                          <p:attrName>ppt_w</p:attrName>
                                        </p:attrNameLst>
                                      </p:cBhvr>
                                    </p:anim>
                                    <p:anim by="(#ppt_w*0.50)" calcmode="lin" valueType="num">
                                      <p:cBhvr>
                                        <p:cTn id="33" dur="500" decel="50000" autoRev="1" fill="hold">
                                          <p:stCondLst>
                                            <p:cond delay="0"/>
                                          </p:stCondLst>
                                        </p:cTn>
                                        <p:tgtEl>
                                          <p:spTgt spid="33"/>
                                        </p:tgtEl>
                                        <p:attrNameLst>
                                          <p:attrName>ppt_x</p:attrName>
                                        </p:attrNameLst>
                                      </p:cBhvr>
                                    </p:anim>
                                    <p:anim from="(-#ppt_h/2)" to="(#ppt_y)" calcmode="lin" valueType="num">
                                      <p:cBhvr>
                                        <p:cTn id="34" dur="1000" fill="hold">
                                          <p:stCondLst>
                                            <p:cond delay="0"/>
                                          </p:stCondLst>
                                        </p:cTn>
                                        <p:tgtEl>
                                          <p:spTgt spid="33"/>
                                        </p:tgtEl>
                                        <p:attrNameLst>
                                          <p:attrName>ppt_y</p:attrName>
                                        </p:attrNameLst>
                                      </p:cBhvr>
                                    </p:anim>
                                    <p:animRot by="21600000">
                                      <p:cBhvr>
                                        <p:cTn id="35" dur="1000" fill="hold">
                                          <p:stCondLst>
                                            <p:cond delay="0"/>
                                          </p:stCondLst>
                                        </p:cTn>
                                        <p:tgtEl>
                                          <p:spTgt spid="33"/>
                                        </p:tgtEl>
                                        <p:attrNameLst>
                                          <p:attrName>r</p:attrName>
                                        </p:attrNameLst>
                                      </p:cBhvr>
                                    </p:animRot>
                                  </p:childTnLst>
                                </p:cTn>
                              </p:par>
                            </p:childTnLst>
                          </p:cTn>
                        </p:par>
                      </p:childTnLst>
                    </p:cTn>
                  </p:par>
                  <p:par>
                    <p:cTn id="36" fill="hold">
                      <p:stCondLst>
                        <p:cond delay="indefinite"/>
                      </p:stCondLst>
                      <p:childTnLst>
                        <p:par>
                          <p:cTn id="37" fill="hold">
                            <p:stCondLst>
                              <p:cond delay="0"/>
                            </p:stCondLst>
                            <p:childTnLst>
                              <p:par>
                                <p:cTn id="38" presetID="41" presetClass="entr" presetSubtype="0" fill="hold" grpId="0" nodeType="clickEffect">
                                  <p:stCondLst>
                                    <p:cond delay="0"/>
                                  </p:stCondLst>
                                  <p:iterate type="lt">
                                    <p:tmPct val="10000"/>
                                  </p:iterate>
                                  <p:childTnLst>
                                    <p:set>
                                      <p:cBhvr>
                                        <p:cTn id="39" dur="1" fill="hold">
                                          <p:stCondLst>
                                            <p:cond delay="0"/>
                                          </p:stCondLst>
                                        </p:cTn>
                                        <p:tgtEl>
                                          <p:spTgt spid="19"/>
                                        </p:tgtEl>
                                        <p:attrNameLst>
                                          <p:attrName>style.visibility</p:attrName>
                                        </p:attrNameLst>
                                      </p:cBhvr>
                                      <p:to>
                                        <p:strVal val="visible"/>
                                      </p:to>
                                    </p:set>
                                    <p:anim calcmode="lin" valueType="num">
                                      <p:cBhvr>
                                        <p:cTn id="40"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41" dur="500" fill="hold"/>
                                        <p:tgtEl>
                                          <p:spTgt spid="19"/>
                                        </p:tgtEl>
                                        <p:attrNameLst>
                                          <p:attrName>ppt_y</p:attrName>
                                        </p:attrNameLst>
                                      </p:cBhvr>
                                      <p:tavLst>
                                        <p:tav tm="0">
                                          <p:val>
                                            <p:strVal val="#ppt_y"/>
                                          </p:val>
                                        </p:tav>
                                        <p:tav tm="100000">
                                          <p:val>
                                            <p:strVal val="#ppt_y"/>
                                          </p:val>
                                        </p:tav>
                                      </p:tavLst>
                                    </p:anim>
                                    <p:anim calcmode="lin" valueType="num">
                                      <p:cBhvr>
                                        <p:cTn id="42"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43"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44" dur="500" tmFilter="0,0; .5, 1; 1, 1"/>
                                        <p:tgtEl>
                                          <p:spTgt spid="19"/>
                                        </p:tgtEl>
                                      </p:cBhvr>
                                    </p:animEffect>
                                  </p:childTnLst>
                                </p:cTn>
                              </p:par>
                              <p:par>
                                <p:cTn id="45" presetID="41" presetClass="entr" presetSubtype="0" fill="hold" grpId="0" nodeType="withEffect">
                                  <p:stCondLst>
                                    <p:cond delay="0"/>
                                  </p:stCondLst>
                                  <p:iterate type="lt">
                                    <p:tmPct val="10000"/>
                                  </p:iterate>
                                  <p:childTnLst>
                                    <p:set>
                                      <p:cBhvr>
                                        <p:cTn id="46" dur="1" fill="hold">
                                          <p:stCondLst>
                                            <p:cond delay="0"/>
                                          </p:stCondLst>
                                        </p:cTn>
                                        <p:tgtEl>
                                          <p:spTgt spid="21"/>
                                        </p:tgtEl>
                                        <p:attrNameLst>
                                          <p:attrName>style.visibility</p:attrName>
                                        </p:attrNameLst>
                                      </p:cBhvr>
                                      <p:to>
                                        <p:strVal val="visible"/>
                                      </p:to>
                                    </p:set>
                                    <p:anim calcmode="lin" valueType="num">
                                      <p:cBhvr>
                                        <p:cTn id="47" dur="500" fill="hold"/>
                                        <p:tgtEl>
                                          <p:spTgt spid="21"/>
                                        </p:tgtEl>
                                        <p:attrNameLst>
                                          <p:attrName>ppt_x</p:attrName>
                                        </p:attrNameLst>
                                      </p:cBhvr>
                                      <p:tavLst>
                                        <p:tav tm="0">
                                          <p:val>
                                            <p:strVal val="#ppt_x"/>
                                          </p:val>
                                        </p:tav>
                                        <p:tav tm="50000">
                                          <p:val>
                                            <p:strVal val="#ppt_x+.1"/>
                                          </p:val>
                                        </p:tav>
                                        <p:tav tm="100000">
                                          <p:val>
                                            <p:strVal val="#ppt_x"/>
                                          </p:val>
                                        </p:tav>
                                      </p:tavLst>
                                    </p:anim>
                                    <p:anim calcmode="lin" valueType="num">
                                      <p:cBhvr>
                                        <p:cTn id="48" dur="500" fill="hold"/>
                                        <p:tgtEl>
                                          <p:spTgt spid="21"/>
                                        </p:tgtEl>
                                        <p:attrNameLst>
                                          <p:attrName>ppt_y</p:attrName>
                                        </p:attrNameLst>
                                      </p:cBhvr>
                                      <p:tavLst>
                                        <p:tav tm="0">
                                          <p:val>
                                            <p:strVal val="#ppt_y"/>
                                          </p:val>
                                        </p:tav>
                                        <p:tav tm="100000">
                                          <p:val>
                                            <p:strVal val="#ppt_y"/>
                                          </p:val>
                                        </p:tav>
                                      </p:tavLst>
                                    </p:anim>
                                    <p:anim calcmode="lin" valueType="num">
                                      <p:cBhvr>
                                        <p:cTn id="49" dur="500" fill="hold"/>
                                        <p:tgtEl>
                                          <p:spTgt spid="21"/>
                                        </p:tgtEl>
                                        <p:attrNameLst>
                                          <p:attrName>ppt_h</p:attrName>
                                        </p:attrNameLst>
                                      </p:cBhvr>
                                      <p:tavLst>
                                        <p:tav tm="0">
                                          <p:val>
                                            <p:strVal val="#ppt_h/10"/>
                                          </p:val>
                                        </p:tav>
                                        <p:tav tm="50000">
                                          <p:val>
                                            <p:strVal val="#ppt_h+.01"/>
                                          </p:val>
                                        </p:tav>
                                        <p:tav tm="100000">
                                          <p:val>
                                            <p:strVal val="#ppt_h"/>
                                          </p:val>
                                        </p:tav>
                                      </p:tavLst>
                                    </p:anim>
                                    <p:anim calcmode="lin" valueType="num">
                                      <p:cBhvr>
                                        <p:cTn id="50" dur="500" fill="hold"/>
                                        <p:tgtEl>
                                          <p:spTgt spid="21"/>
                                        </p:tgtEl>
                                        <p:attrNameLst>
                                          <p:attrName>ppt_w</p:attrName>
                                        </p:attrNameLst>
                                      </p:cBhvr>
                                      <p:tavLst>
                                        <p:tav tm="0">
                                          <p:val>
                                            <p:strVal val="#ppt_w/10"/>
                                          </p:val>
                                        </p:tav>
                                        <p:tav tm="50000">
                                          <p:val>
                                            <p:strVal val="#ppt_w+.01"/>
                                          </p:val>
                                        </p:tav>
                                        <p:tav tm="100000">
                                          <p:val>
                                            <p:strVal val="#ppt_w"/>
                                          </p:val>
                                        </p:tav>
                                      </p:tavLst>
                                    </p:anim>
                                    <p:animEffect transition="in" filter="fade">
                                      <p:cBhvr>
                                        <p:cTn id="51" dur="500" tmFilter="0,0; .5, 1; 1, 1"/>
                                        <p:tgtEl>
                                          <p:spTgt spid="21"/>
                                        </p:tgtEl>
                                      </p:cBhvr>
                                    </p:animEffect>
                                  </p:childTnLst>
                                </p:cTn>
                              </p:par>
                              <p:par>
                                <p:cTn id="52" presetID="41" presetClass="entr" presetSubtype="0" fill="hold" grpId="0" nodeType="withEffect">
                                  <p:stCondLst>
                                    <p:cond delay="0"/>
                                  </p:stCondLst>
                                  <p:iterate type="lt">
                                    <p:tmPct val="10000"/>
                                  </p:iterate>
                                  <p:childTnLst>
                                    <p:set>
                                      <p:cBhvr>
                                        <p:cTn id="53" dur="1" fill="hold">
                                          <p:stCondLst>
                                            <p:cond delay="0"/>
                                          </p:stCondLst>
                                        </p:cTn>
                                        <p:tgtEl>
                                          <p:spTgt spid="23"/>
                                        </p:tgtEl>
                                        <p:attrNameLst>
                                          <p:attrName>style.visibility</p:attrName>
                                        </p:attrNameLst>
                                      </p:cBhvr>
                                      <p:to>
                                        <p:strVal val="visible"/>
                                      </p:to>
                                    </p:set>
                                    <p:anim calcmode="lin" valueType="num">
                                      <p:cBhvr>
                                        <p:cTn id="54" dur="500" fill="hold"/>
                                        <p:tgtEl>
                                          <p:spTgt spid="23"/>
                                        </p:tgtEl>
                                        <p:attrNameLst>
                                          <p:attrName>ppt_x</p:attrName>
                                        </p:attrNameLst>
                                      </p:cBhvr>
                                      <p:tavLst>
                                        <p:tav tm="0">
                                          <p:val>
                                            <p:strVal val="#ppt_x"/>
                                          </p:val>
                                        </p:tav>
                                        <p:tav tm="50000">
                                          <p:val>
                                            <p:strVal val="#ppt_x+.1"/>
                                          </p:val>
                                        </p:tav>
                                        <p:tav tm="100000">
                                          <p:val>
                                            <p:strVal val="#ppt_x"/>
                                          </p:val>
                                        </p:tav>
                                      </p:tavLst>
                                    </p:anim>
                                    <p:anim calcmode="lin" valueType="num">
                                      <p:cBhvr>
                                        <p:cTn id="55" dur="500" fill="hold"/>
                                        <p:tgtEl>
                                          <p:spTgt spid="23"/>
                                        </p:tgtEl>
                                        <p:attrNameLst>
                                          <p:attrName>ppt_y</p:attrName>
                                        </p:attrNameLst>
                                      </p:cBhvr>
                                      <p:tavLst>
                                        <p:tav tm="0">
                                          <p:val>
                                            <p:strVal val="#ppt_y"/>
                                          </p:val>
                                        </p:tav>
                                        <p:tav tm="100000">
                                          <p:val>
                                            <p:strVal val="#ppt_y"/>
                                          </p:val>
                                        </p:tav>
                                      </p:tavLst>
                                    </p:anim>
                                    <p:anim calcmode="lin" valueType="num">
                                      <p:cBhvr>
                                        <p:cTn id="56" dur="500" fill="hold"/>
                                        <p:tgtEl>
                                          <p:spTgt spid="23"/>
                                        </p:tgtEl>
                                        <p:attrNameLst>
                                          <p:attrName>ppt_h</p:attrName>
                                        </p:attrNameLst>
                                      </p:cBhvr>
                                      <p:tavLst>
                                        <p:tav tm="0">
                                          <p:val>
                                            <p:strVal val="#ppt_h/10"/>
                                          </p:val>
                                        </p:tav>
                                        <p:tav tm="50000">
                                          <p:val>
                                            <p:strVal val="#ppt_h+.01"/>
                                          </p:val>
                                        </p:tav>
                                        <p:tav tm="100000">
                                          <p:val>
                                            <p:strVal val="#ppt_h"/>
                                          </p:val>
                                        </p:tav>
                                      </p:tavLst>
                                    </p:anim>
                                    <p:anim calcmode="lin" valueType="num">
                                      <p:cBhvr>
                                        <p:cTn id="57" dur="500" fill="hold"/>
                                        <p:tgtEl>
                                          <p:spTgt spid="23"/>
                                        </p:tgtEl>
                                        <p:attrNameLst>
                                          <p:attrName>ppt_w</p:attrName>
                                        </p:attrNameLst>
                                      </p:cBhvr>
                                      <p:tavLst>
                                        <p:tav tm="0">
                                          <p:val>
                                            <p:strVal val="#ppt_w/10"/>
                                          </p:val>
                                        </p:tav>
                                        <p:tav tm="50000">
                                          <p:val>
                                            <p:strVal val="#ppt_w+.01"/>
                                          </p:val>
                                        </p:tav>
                                        <p:tav tm="100000">
                                          <p:val>
                                            <p:strVal val="#ppt_w"/>
                                          </p:val>
                                        </p:tav>
                                      </p:tavLst>
                                    </p:anim>
                                    <p:animEffect transition="in" filter="fade">
                                      <p:cBhvr>
                                        <p:cTn id="58" dur="500" tmFilter="0,0; .5, 1; 1, 1"/>
                                        <p:tgtEl>
                                          <p:spTgt spid="23"/>
                                        </p:tgtEl>
                                      </p:cBhvr>
                                    </p:animEffect>
                                  </p:childTnLst>
                                </p:cTn>
                              </p:par>
                              <p:par>
                                <p:cTn id="59" presetID="41" presetClass="entr" presetSubtype="0" fill="hold" grpId="0" nodeType="withEffect">
                                  <p:stCondLst>
                                    <p:cond delay="0"/>
                                  </p:stCondLst>
                                  <p:iterate type="lt">
                                    <p:tmPct val="10000"/>
                                  </p:iterate>
                                  <p:childTnLst>
                                    <p:set>
                                      <p:cBhvr>
                                        <p:cTn id="60" dur="1" fill="hold">
                                          <p:stCondLst>
                                            <p:cond delay="0"/>
                                          </p:stCondLst>
                                        </p:cTn>
                                        <p:tgtEl>
                                          <p:spTgt spid="25"/>
                                        </p:tgtEl>
                                        <p:attrNameLst>
                                          <p:attrName>style.visibility</p:attrName>
                                        </p:attrNameLst>
                                      </p:cBhvr>
                                      <p:to>
                                        <p:strVal val="visible"/>
                                      </p:to>
                                    </p:set>
                                    <p:anim calcmode="lin" valueType="num">
                                      <p:cBhvr>
                                        <p:cTn id="61" dur="500" fill="hold"/>
                                        <p:tgtEl>
                                          <p:spTgt spid="25"/>
                                        </p:tgtEl>
                                        <p:attrNameLst>
                                          <p:attrName>ppt_x</p:attrName>
                                        </p:attrNameLst>
                                      </p:cBhvr>
                                      <p:tavLst>
                                        <p:tav tm="0">
                                          <p:val>
                                            <p:strVal val="#ppt_x"/>
                                          </p:val>
                                        </p:tav>
                                        <p:tav tm="50000">
                                          <p:val>
                                            <p:strVal val="#ppt_x+.1"/>
                                          </p:val>
                                        </p:tav>
                                        <p:tav tm="100000">
                                          <p:val>
                                            <p:strVal val="#ppt_x"/>
                                          </p:val>
                                        </p:tav>
                                      </p:tavLst>
                                    </p:anim>
                                    <p:anim calcmode="lin" valueType="num">
                                      <p:cBhvr>
                                        <p:cTn id="62" dur="500" fill="hold"/>
                                        <p:tgtEl>
                                          <p:spTgt spid="25"/>
                                        </p:tgtEl>
                                        <p:attrNameLst>
                                          <p:attrName>ppt_y</p:attrName>
                                        </p:attrNameLst>
                                      </p:cBhvr>
                                      <p:tavLst>
                                        <p:tav tm="0">
                                          <p:val>
                                            <p:strVal val="#ppt_y"/>
                                          </p:val>
                                        </p:tav>
                                        <p:tav tm="100000">
                                          <p:val>
                                            <p:strVal val="#ppt_y"/>
                                          </p:val>
                                        </p:tav>
                                      </p:tavLst>
                                    </p:anim>
                                    <p:anim calcmode="lin" valueType="num">
                                      <p:cBhvr>
                                        <p:cTn id="63" dur="500" fill="hold"/>
                                        <p:tgtEl>
                                          <p:spTgt spid="25"/>
                                        </p:tgtEl>
                                        <p:attrNameLst>
                                          <p:attrName>ppt_h</p:attrName>
                                        </p:attrNameLst>
                                      </p:cBhvr>
                                      <p:tavLst>
                                        <p:tav tm="0">
                                          <p:val>
                                            <p:strVal val="#ppt_h/10"/>
                                          </p:val>
                                        </p:tav>
                                        <p:tav tm="50000">
                                          <p:val>
                                            <p:strVal val="#ppt_h+.01"/>
                                          </p:val>
                                        </p:tav>
                                        <p:tav tm="100000">
                                          <p:val>
                                            <p:strVal val="#ppt_h"/>
                                          </p:val>
                                        </p:tav>
                                      </p:tavLst>
                                    </p:anim>
                                    <p:anim calcmode="lin" valueType="num">
                                      <p:cBhvr>
                                        <p:cTn id="64" dur="500" fill="hold"/>
                                        <p:tgtEl>
                                          <p:spTgt spid="25"/>
                                        </p:tgtEl>
                                        <p:attrNameLst>
                                          <p:attrName>ppt_w</p:attrName>
                                        </p:attrNameLst>
                                      </p:cBhvr>
                                      <p:tavLst>
                                        <p:tav tm="0">
                                          <p:val>
                                            <p:strVal val="#ppt_w/10"/>
                                          </p:val>
                                        </p:tav>
                                        <p:tav tm="50000">
                                          <p:val>
                                            <p:strVal val="#ppt_w+.01"/>
                                          </p:val>
                                        </p:tav>
                                        <p:tav tm="100000">
                                          <p:val>
                                            <p:strVal val="#ppt_w"/>
                                          </p:val>
                                        </p:tav>
                                      </p:tavLst>
                                    </p:anim>
                                    <p:animEffect transition="in" filter="fade">
                                      <p:cBhvr>
                                        <p:cTn id="65" dur="500" tmFilter="0,0; .5, 1; 1, 1"/>
                                        <p:tgtEl>
                                          <p:spTgt spid="25"/>
                                        </p:tgtEl>
                                      </p:cBhvr>
                                    </p:animEffect>
                                  </p:childTnLst>
                                </p:cTn>
                              </p:par>
                              <p:par>
                                <p:cTn id="66" presetID="41" presetClass="entr" presetSubtype="0" fill="hold" nodeType="withEffect">
                                  <p:stCondLst>
                                    <p:cond delay="0"/>
                                  </p:stCondLst>
                                  <p:iterate type="lt">
                                    <p:tmPct val="10000"/>
                                  </p:iterate>
                                  <p:childTnLst>
                                    <p:set>
                                      <p:cBhvr>
                                        <p:cTn id="67" dur="1" fill="hold">
                                          <p:stCondLst>
                                            <p:cond delay="0"/>
                                          </p:stCondLst>
                                        </p:cTn>
                                        <p:tgtEl>
                                          <p:spTgt spid="30"/>
                                        </p:tgtEl>
                                        <p:attrNameLst>
                                          <p:attrName>style.visibility</p:attrName>
                                        </p:attrNameLst>
                                      </p:cBhvr>
                                      <p:to>
                                        <p:strVal val="visible"/>
                                      </p:to>
                                    </p:set>
                                    <p:anim calcmode="lin" valueType="num">
                                      <p:cBhvr>
                                        <p:cTn id="68" dur="500" fill="hold"/>
                                        <p:tgtEl>
                                          <p:spTgt spid="30"/>
                                        </p:tgtEl>
                                        <p:attrNameLst>
                                          <p:attrName>ppt_x</p:attrName>
                                        </p:attrNameLst>
                                      </p:cBhvr>
                                      <p:tavLst>
                                        <p:tav tm="0">
                                          <p:val>
                                            <p:strVal val="#ppt_x"/>
                                          </p:val>
                                        </p:tav>
                                        <p:tav tm="50000">
                                          <p:val>
                                            <p:strVal val="#ppt_x+.1"/>
                                          </p:val>
                                        </p:tav>
                                        <p:tav tm="100000">
                                          <p:val>
                                            <p:strVal val="#ppt_x"/>
                                          </p:val>
                                        </p:tav>
                                      </p:tavLst>
                                    </p:anim>
                                    <p:anim calcmode="lin" valueType="num">
                                      <p:cBhvr>
                                        <p:cTn id="69" dur="500" fill="hold"/>
                                        <p:tgtEl>
                                          <p:spTgt spid="30"/>
                                        </p:tgtEl>
                                        <p:attrNameLst>
                                          <p:attrName>ppt_y</p:attrName>
                                        </p:attrNameLst>
                                      </p:cBhvr>
                                      <p:tavLst>
                                        <p:tav tm="0">
                                          <p:val>
                                            <p:strVal val="#ppt_y"/>
                                          </p:val>
                                        </p:tav>
                                        <p:tav tm="100000">
                                          <p:val>
                                            <p:strVal val="#ppt_y"/>
                                          </p:val>
                                        </p:tav>
                                      </p:tavLst>
                                    </p:anim>
                                    <p:anim calcmode="lin" valueType="num">
                                      <p:cBhvr>
                                        <p:cTn id="70" dur="500" fill="hold"/>
                                        <p:tgtEl>
                                          <p:spTgt spid="30"/>
                                        </p:tgtEl>
                                        <p:attrNameLst>
                                          <p:attrName>ppt_h</p:attrName>
                                        </p:attrNameLst>
                                      </p:cBhvr>
                                      <p:tavLst>
                                        <p:tav tm="0">
                                          <p:val>
                                            <p:strVal val="#ppt_h/10"/>
                                          </p:val>
                                        </p:tav>
                                        <p:tav tm="50000">
                                          <p:val>
                                            <p:strVal val="#ppt_h+.01"/>
                                          </p:val>
                                        </p:tav>
                                        <p:tav tm="100000">
                                          <p:val>
                                            <p:strVal val="#ppt_h"/>
                                          </p:val>
                                        </p:tav>
                                      </p:tavLst>
                                    </p:anim>
                                    <p:anim calcmode="lin" valueType="num">
                                      <p:cBhvr>
                                        <p:cTn id="71" dur="500" fill="hold"/>
                                        <p:tgtEl>
                                          <p:spTgt spid="30"/>
                                        </p:tgtEl>
                                        <p:attrNameLst>
                                          <p:attrName>ppt_w</p:attrName>
                                        </p:attrNameLst>
                                      </p:cBhvr>
                                      <p:tavLst>
                                        <p:tav tm="0">
                                          <p:val>
                                            <p:strVal val="#ppt_w/10"/>
                                          </p:val>
                                        </p:tav>
                                        <p:tav tm="50000">
                                          <p:val>
                                            <p:strVal val="#ppt_w+.01"/>
                                          </p:val>
                                        </p:tav>
                                        <p:tav tm="100000">
                                          <p:val>
                                            <p:strVal val="#ppt_w"/>
                                          </p:val>
                                        </p:tav>
                                      </p:tavLst>
                                    </p:anim>
                                    <p:animEffect transition="in" filter="fade">
                                      <p:cBhvr>
                                        <p:cTn id="72" dur="500" tmFilter="0,0; .5, 1; 1, 1"/>
                                        <p:tgtEl>
                                          <p:spTgt spid="30"/>
                                        </p:tgtEl>
                                      </p:cBhvr>
                                    </p:animEffect>
                                  </p:childTnLst>
                                </p:cTn>
                              </p:par>
                              <p:par>
                                <p:cTn id="73" presetID="41" presetClass="entr" presetSubtype="0" fill="hold" nodeType="withEffect">
                                  <p:stCondLst>
                                    <p:cond delay="0"/>
                                  </p:stCondLst>
                                  <p:iterate type="lt">
                                    <p:tmPct val="10000"/>
                                  </p:iterate>
                                  <p:childTnLst>
                                    <p:set>
                                      <p:cBhvr>
                                        <p:cTn id="74" dur="1" fill="hold">
                                          <p:stCondLst>
                                            <p:cond delay="0"/>
                                          </p:stCondLst>
                                        </p:cTn>
                                        <p:tgtEl>
                                          <p:spTgt spid="29"/>
                                        </p:tgtEl>
                                        <p:attrNameLst>
                                          <p:attrName>style.visibility</p:attrName>
                                        </p:attrNameLst>
                                      </p:cBhvr>
                                      <p:to>
                                        <p:strVal val="visible"/>
                                      </p:to>
                                    </p:set>
                                    <p:anim calcmode="lin" valueType="num">
                                      <p:cBhvr>
                                        <p:cTn id="75" dur="500" fill="hold"/>
                                        <p:tgtEl>
                                          <p:spTgt spid="29"/>
                                        </p:tgtEl>
                                        <p:attrNameLst>
                                          <p:attrName>ppt_x</p:attrName>
                                        </p:attrNameLst>
                                      </p:cBhvr>
                                      <p:tavLst>
                                        <p:tav tm="0">
                                          <p:val>
                                            <p:strVal val="#ppt_x"/>
                                          </p:val>
                                        </p:tav>
                                        <p:tav tm="50000">
                                          <p:val>
                                            <p:strVal val="#ppt_x+.1"/>
                                          </p:val>
                                        </p:tav>
                                        <p:tav tm="100000">
                                          <p:val>
                                            <p:strVal val="#ppt_x"/>
                                          </p:val>
                                        </p:tav>
                                      </p:tavLst>
                                    </p:anim>
                                    <p:anim calcmode="lin" valueType="num">
                                      <p:cBhvr>
                                        <p:cTn id="76" dur="500" fill="hold"/>
                                        <p:tgtEl>
                                          <p:spTgt spid="29"/>
                                        </p:tgtEl>
                                        <p:attrNameLst>
                                          <p:attrName>ppt_y</p:attrName>
                                        </p:attrNameLst>
                                      </p:cBhvr>
                                      <p:tavLst>
                                        <p:tav tm="0">
                                          <p:val>
                                            <p:strVal val="#ppt_y"/>
                                          </p:val>
                                        </p:tav>
                                        <p:tav tm="100000">
                                          <p:val>
                                            <p:strVal val="#ppt_y"/>
                                          </p:val>
                                        </p:tav>
                                      </p:tavLst>
                                    </p:anim>
                                    <p:anim calcmode="lin" valueType="num">
                                      <p:cBhvr>
                                        <p:cTn id="77" dur="500" fill="hold"/>
                                        <p:tgtEl>
                                          <p:spTgt spid="29"/>
                                        </p:tgtEl>
                                        <p:attrNameLst>
                                          <p:attrName>ppt_h</p:attrName>
                                        </p:attrNameLst>
                                      </p:cBhvr>
                                      <p:tavLst>
                                        <p:tav tm="0">
                                          <p:val>
                                            <p:strVal val="#ppt_h/10"/>
                                          </p:val>
                                        </p:tav>
                                        <p:tav tm="50000">
                                          <p:val>
                                            <p:strVal val="#ppt_h+.01"/>
                                          </p:val>
                                        </p:tav>
                                        <p:tav tm="100000">
                                          <p:val>
                                            <p:strVal val="#ppt_h"/>
                                          </p:val>
                                        </p:tav>
                                      </p:tavLst>
                                    </p:anim>
                                    <p:anim calcmode="lin" valueType="num">
                                      <p:cBhvr>
                                        <p:cTn id="78" dur="500" fill="hold"/>
                                        <p:tgtEl>
                                          <p:spTgt spid="29"/>
                                        </p:tgtEl>
                                        <p:attrNameLst>
                                          <p:attrName>ppt_w</p:attrName>
                                        </p:attrNameLst>
                                      </p:cBhvr>
                                      <p:tavLst>
                                        <p:tav tm="0">
                                          <p:val>
                                            <p:strVal val="#ppt_w/10"/>
                                          </p:val>
                                        </p:tav>
                                        <p:tav tm="50000">
                                          <p:val>
                                            <p:strVal val="#ppt_w+.01"/>
                                          </p:val>
                                        </p:tav>
                                        <p:tav tm="100000">
                                          <p:val>
                                            <p:strVal val="#ppt_w"/>
                                          </p:val>
                                        </p:tav>
                                      </p:tavLst>
                                    </p:anim>
                                    <p:animEffect transition="in" filter="fade">
                                      <p:cBhvr>
                                        <p:cTn id="79" dur="500" tmFilter="0,0; .5, 1; 1, 1"/>
                                        <p:tgtEl>
                                          <p:spTgt spid="29"/>
                                        </p:tgtEl>
                                      </p:cBhvr>
                                    </p:animEffect>
                                  </p:childTnLst>
                                </p:cTn>
                              </p:par>
                              <p:par>
                                <p:cTn id="80" presetID="41" presetClass="entr" presetSubtype="0" fill="hold" nodeType="withEffect">
                                  <p:stCondLst>
                                    <p:cond delay="0"/>
                                  </p:stCondLst>
                                  <p:iterate type="lt">
                                    <p:tmPct val="10000"/>
                                  </p:iterate>
                                  <p:childTnLst>
                                    <p:set>
                                      <p:cBhvr>
                                        <p:cTn id="81" dur="1" fill="hold">
                                          <p:stCondLst>
                                            <p:cond delay="0"/>
                                          </p:stCondLst>
                                        </p:cTn>
                                        <p:tgtEl>
                                          <p:spTgt spid="28"/>
                                        </p:tgtEl>
                                        <p:attrNameLst>
                                          <p:attrName>style.visibility</p:attrName>
                                        </p:attrNameLst>
                                      </p:cBhvr>
                                      <p:to>
                                        <p:strVal val="visible"/>
                                      </p:to>
                                    </p:set>
                                    <p:anim calcmode="lin" valueType="num">
                                      <p:cBhvr>
                                        <p:cTn id="82" dur="500" fill="hold"/>
                                        <p:tgtEl>
                                          <p:spTgt spid="28"/>
                                        </p:tgtEl>
                                        <p:attrNameLst>
                                          <p:attrName>ppt_x</p:attrName>
                                        </p:attrNameLst>
                                      </p:cBhvr>
                                      <p:tavLst>
                                        <p:tav tm="0">
                                          <p:val>
                                            <p:strVal val="#ppt_x"/>
                                          </p:val>
                                        </p:tav>
                                        <p:tav tm="50000">
                                          <p:val>
                                            <p:strVal val="#ppt_x+.1"/>
                                          </p:val>
                                        </p:tav>
                                        <p:tav tm="100000">
                                          <p:val>
                                            <p:strVal val="#ppt_x"/>
                                          </p:val>
                                        </p:tav>
                                      </p:tavLst>
                                    </p:anim>
                                    <p:anim calcmode="lin" valueType="num">
                                      <p:cBhvr>
                                        <p:cTn id="83" dur="500" fill="hold"/>
                                        <p:tgtEl>
                                          <p:spTgt spid="28"/>
                                        </p:tgtEl>
                                        <p:attrNameLst>
                                          <p:attrName>ppt_y</p:attrName>
                                        </p:attrNameLst>
                                      </p:cBhvr>
                                      <p:tavLst>
                                        <p:tav tm="0">
                                          <p:val>
                                            <p:strVal val="#ppt_y"/>
                                          </p:val>
                                        </p:tav>
                                        <p:tav tm="100000">
                                          <p:val>
                                            <p:strVal val="#ppt_y"/>
                                          </p:val>
                                        </p:tav>
                                      </p:tavLst>
                                    </p:anim>
                                    <p:anim calcmode="lin" valueType="num">
                                      <p:cBhvr>
                                        <p:cTn id="84" dur="500" fill="hold"/>
                                        <p:tgtEl>
                                          <p:spTgt spid="28"/>
                                        </p:tgtEl>
                                        <p:attrNameLst>
                                          <p:attrName>ppt_h</p:attrName>
                                        </p:attrNameLst>
                                      </p:cBhvr>
                                      <p:tavLst>
                                        <p:tav tm="0">
                                          <p:val>
                                            <p:strVal val="#ppt_h/10"/>
                                          </p:val>
                                        </p:tav>
                                        <p:tav tm="50000">
                                          <p:val>
                                            <p:strVal val="#ppt_h+.01"/>
                                          </p:val>
                                        </p:tav>
                                        <p:tav tm="100000">
                                          <p:val>
                                            <p:strVal val="#ppt_h"/>
                                          </p:val>
                                        </p:tav>
                                      </p:tavLst>
                                    </p:anim>
                                    <p:anim calcmode="lin" valueType="num">
                                      <p:cBhvr>
                                        <p:cTn id="85" dur="500" fill="hold"/>
                                        <p:tgtEl>
                                          <p:spTgt spid="28"/>
                                        </p:tgtEl>
                                        <p:attrNameLst>
                                          <p:attrName>ppt_w</p:attrName>
                                        </p:attrNameLst>
                                      </p:cBhvr>
                                      <p:tavLst>
                                        <p:tav tm="0">
                                          <p:val>
                                            <p:strVal val="#ppt_w/10"/>
                                          </p:val>
                                        </p:tav>
                                        <p:tav tm="50000">
                                          <p:val>
                                            <p:strVal val="#ppt_w+.01"/>
                                          </p:val>
                                        </p:tav>
                                        <p:tav tm="100000">
                                          <p:val>
                                            <p:strVal val="#ppt_w"/>
                                          </p:val>
                                        </p:tav>
                                      </p:tavLst>
                                    </p:anim>
                                    <p:animEffect transition="in" filter="fade">
                                      <p:cBhvr>
                                        <p:cTn id="86" dur="500" tmFilter="0,0; .5, 1; 1, 1"/>
                                        <p:tgtEl>
                                          <p:spTgt spid="28"/>
                                        </p:tgtEl>
                                      </p:cBhvr>
                                    </p:animEffect>
                                  </p:childTnLst>
                                </p:cTn>
                              </p:par>
                              <p:par>
                                <p:cTn id="87" presetID="41" presetClass="entr" presetSubtype="0" fill="hold" nodeType="withEffect">
                                  <p:stCondLst>
                                    <p:cond delay="0"/>
                                  </p:stCondLst>
                                  <p:iterate type="lt">
                                    <p:tmPct val="10000"/>
                                  </p:iterate>
                                  <p:childTnLst>
                                    <p:set>
                                      <p:cBhvr>
                                        <p:cTn id="88" dur="1" fill="hold">
                                          <p:stCondLst>
                                            <p:cond delay="0"/>
                                          </p:stCondLst>
                                        </p:cTn>
                                        <p:tgtEl>
                                          <p:spTgt spid="27"/>
                                        </p:tgtEl>
                                        <p:attrNameLst>
                                          <p:attrName>style.visibility</p:attrName>
                                        </p:attrNameLst>
                                      </p:cBhvr>
                                      <p:to>
                                        <p:strVal val="visible"/>
                                      </p:to>
                                    </p:set>
                                    <p:anim calcmode="lin" valueType="num">
                                      <p:cBhvr>
                                        <p:cTn id="89" dur="500" fill="hold"/>
                                        <p:tgtEl>
                                          <p:spTgt spid="27"/>
                                        </p:tgtEl>
                                        <p:attrNameLst>
                                          <p:attrName>ppt_x</p:attrName>
                                        </p:attrNameLst>
                                      </p:cBhvr>
                                      <p:tavLst>
                                        <p:tav tm="0">
                                          <p:val>
                                            <p:strVal val="#ppt_x"/>
                                          </p:val>
                                        </p:tav>
                                        <p:tav tm="50000">
                                          <p:val>
                                            <p:strVal val="#ppt_x+.1"/>
                                          </p:val>
                                        </p:tav>
                                        <p:tav tm="100000">
                                          <p:val>
                                            <p:strVal val="#ppt_x"/>
                                          </p:val>
                                        </p:tav>
                                      </p:tavLst>
                                    </p:anim>
                                    <p:anim calcmode="lin" valueType="num">
                                      <p:cBhvr>
                                        <p:cTn id="90" dur="500" fill="hold"/>
                                        <p:tgtEl>
                                          <p:spTgt spid="27"/>
                                        </p:tgtEl>
                                        <p:attrNameLst>
                                          <p:attrName>ppt_y</p:attrName>
                                        </p:attrNameLst>
                                      </p:cBhvr>
                                      <p:tavLst>
                                        <p:tav tm="0">
                                          <p:val>
                                            <p:strVal val="#ppt_y"/>
                                          </p:val>
                                        </p:tav>
                                        <p:tav tm="100000">
                                          <p:val>
                                            <p:strVal val="#ppt_y"/>
                                          </p:val>
                                        </p:tav>
                                      </p:tavLst>
                                    </p:anim>
                                    <p:anim calcmode="lin" valueType="num">
                                      <p:cBhvr>
                                        <p:cTn id="91" dur="500" fill="hold"/>
                                        <p:tgtEl>
                                          <p:spTgt spid="27"/>
                                        </p:tgtEl>
                                        <p:attrNameLst>
                                          <p:attrName>ppt_h</p:attrName>
                                        </p:attrNameLst>
                                      </p:cBhvr>
                                      <p:tavLst>
                                        <p:tav tm="0">
                                          <p:val>
                                            <p:strVal val="#ppt_h/10"/>
                                          </p:val>
                                        </p:tav>
                                        <p:tav tm="50000">
                                          <p:val>
                                            <p:strVal val="#ppt_h+.01"/>
                                          </p:val>
                                        </p:tav>
                                        <p:tav tm="100000">
                                          <p:val>
                                            <p:strVal val="#ppt_h"/>
                                          </p:val>
                                        </p:tav>
                                      </p:tavLst>
                                    </p:anim>
                                    <p:anim calcmode="lin" valueType="num">
                                      <p:cBhvr>
                                        <p:cTn id="92" dur="500" fill="hold"/>
                                        <p:tgtEl>
                                          <p:spTgt spid="27"/>
                                        </p:tgtEl>
                                        <p:attrNameLst>
                                          <p:attrName>ppt_w</p:attrName>
                                        </p:attrNameLst>
                                      </p:cBhvr>
                                      <p:tavLst>
                                        <p:tav tm="0">
                                          <p:val>
                                            <p:strVal val="#ppt_w/10"/>
                                          </p:val>
                                        </p:tav>
                                        <p:tav tm="50000">
                                          <p:val>
                                            <p:strVal val="#ppt_w+.01"/>
                                          </p:val>
                                        </p:tav>
                                        <p:tav tm="100000">
                                          <p:val>
                                            <p:strVal val="#ppt_w"/>
                                          </p:val>
                                        </p:tav>
                                      </p:tavLst>
                                    </p:anim>
                                    <p:animEffect transition="in" filter="fade">
                                      <p:cBhvr>
                                        <p:cTn id="93" dur="500" tmFilter="0,0; .5, 1; 1, 1"/>
                                        <p:tgtEl>
                                          <p:spTgt spid="27"/>
                                        </p:tgtEl>
                                      </p:cBhvr>
                                    </p:animEffect>
                                  </p:childTnLst>
                                </p:cTn>
                              </p:par>
                              <p:par>
                                <p:cTn id="94" presetID="41" presetClass="entr" presetSubtype="0" fill="hold" grpId="0" nodeType="withEffect">
                                  <p:stCondLst>
                                    <p:cond delay="0"/>
                                  </p:stCondLst>
                                  <p:iterate type="lt">
                                    <p:tmPct val="10000"/>
                                  </p:iterate>
                                  <p:childTnLst>
                                    <p:set>
                                      <p:cBhvr>
                                        <p:cTn id="95" dur="1" fill="hold">
                                          <p:stCondLst>
                                            <p:cond delay="0"/>
                                          </p:stCondLst>
                                        </p:cTn>
                                        <p:tgtEl>
                                          <p:spTgt spid="20"/>
                                        </p:tgtEl>
                                        <p:attrNameLst>
                                          <p:attrName>style.visibility</p:attrName>
                                        </p:attrNameLst>
                                      </p:cBhvr>
                                      <p:to>
                                        <p:strVal val="visible"/>
                                      </p:to>
                                    </p:set>
                                    <p:anim calcmode="lin" valueType="num">
                                      <p:cBhvr>
                                        <p:cTn id="96" dur="500" fill="hold"/>
                                        <p:tgtEl>
                                          <p:spTgt spid="20"/>
                                        </p:tgtEl>
                                        <p:attrNameLst>
                                          <p:attrName>ppt_x</p:attrName>
                                        </p:attrNameLst>
                                      </p:cBhvr>
                                      <p:tavLst>
                                        <p:tav tm="0">
                                          <p:val>
                                            <p:strVal val="#ppt_x"/>
                                          </p:val>
                                        </p:tav>
                                        <p:tav tm="50000">
                                          <p:val>
                                            <p:strVal val="#ppt_x+.1"/>
                                          </p:val>
                                        </p:tav>
                                        <p:tav tm="100000">
                                          <p:val>
                                            <p:strVal val="#ppt_x"/>
                                          </p:val>
                                        </p:tav>
                                      </p:tavLst>
                                    </p:anim>
                                    <p:anim calcmode="lin" valueType="num">
                                      <p:cBhvr>
                                        <p:cTn id="97" dur="500" fill="hold"/>
                                        <p:tgtEl>
                                          <p:spTgt spid="20"/>
                                        </p:tgtEl>
                                        <p:attrNameLst>
                                          <p:attrName>ppt_y</p:attrName>
                                        </p:attrNameLst>
                                      </p:cBhvr>
                                      <p:tavLst>
                                        <p:tav tm="0">
                                          <p:val>
                                            <p:strVal val="#ppt_y"/>
                                          </p:val>
                                        </p:tav>
                                        <p:tav tm="100000">
                                          <p:val>
                                            <p:strVal val="#ppt_y"/>
                                          </p:val>
                                        </p:tav>
                                      </p:tavLst>
                                    </p:anim>
                                    <p:anim calcmode="lin" valueType="num">
                                      <p:cBhvr>
                                        <p:cTn id="98" dur="500" fill="hold"/>
                                        <p:tgtEl>
                                          <p:spTgt spid="20"/>
                                        </p:tgtEl>
                                        <p:attrNameLst>
                                          <p:attrName>ppt_h</p:attrName>
                                        </p:attrNameLst>
                                      </p:cBhvr>
                                      <p:tavLst>
                                        <p:tav tm="0">
                                          <p:val>
                                            <p:strVal val="#ppt_h/10"/>
                                          </p:val>
                                        </p:tav>
                                        <p:tav tm="50000">
                                          <p:val>
                                            <p:strVal val="#ppt_h+.01"/>
                                          </p:val>
                                        </p:tav>
                                        <p:tav tm="100000">
                                          <p:val>
                                            <p:strVal val="#ppt_h"/>
                                          </p:val>
                                        </p:tav>
                                      </p:tavLst>
                                    </p:anim>
                                    <p:anim calcmode="lin" valueType="num">
                                      <p:cBhvr>
                                        <p:cTn id="99" dur="500" fill="hold"/>
                                        <p:tgtEl>
                                          <p:spTgt spid="20"/>
                                        </p:tgtEl>
                                        <p:attrNameLst>
                                          <p:attrName>ppt_w</p:attrName>
                                        </p:attrNameLst>
                                      </p:cBhvr>
                                      <p:tavLst>
                                        <p:tav tm="0">
                                          <p:val>
                                            <p:strVal val="#ppt_w/10"/>
                                          </p:val>
                                        </p:tav>
                                        <p:tav tm="50000">
                                          <p:val>
                                            <p:strVal val="#ppt_w+.01"/>
                                          </p:val>
                                        </p:tav>
                                        <p:tav tm="100000">
                                          <p:val>
                                            <p:strVal val="#ppt_w"/>
                                          </p:val>
                                        </p:tav>
                                      </p:tavLst>
                                    </p:anim>
                                    <p:animEffect transition="in" filter="fade">
                                      <p:cBhvr>
                                        <p:cTn id="100" dur="500" tmFilter="0,0; .5, 1; 1, 1"/>
                                        <p:tgtEl>
                                          <p:spTgt spid="20"/>
                                        </p:tgtEl>
                                      </p:cBhvr>
                                    </p:animEffect>
                                  </p:childTnLst>
                                </p:cTn>
                              </p:par>
                              <p:par>
                                <p:cTn id="101" presetID="41" presetClass="entr" presetSubtype="0" fill="hold" grpId="0" nodeType="withEffect">
                                  <p:stCondLst>
                                    <p:cond delay="0"/>
                                  </p:stCondLst>
                                  <p:iterate type="lt">
                                    <p:tmPct val="10000"/>
                                  </p:iterate>
                                  <p:childTnLst>
                                    <p:set>
                                      <p:cBhvr>
                                        <p:cTn id="102" dur="1" fill="hold">
                                          <p:stCondLst>
                                            <p:cond delay="0"/>
                                          </p:stCondLst>
                                        </p:cTn>
                                        <p:tgtEl>
                                          <p:spTgt spid="22"/>
                                        </p:tgtEl>
                                        <p:attrNameLst>
                                          <p:attrName>style.visibility</p:attrName>
                                        </p:attrNameLst>
                                      </p:cBhvr>
                                      <p:to>
                                        <p:strVal val="visible"/>
                                      </p:to>
                                    </p:set>
                                    <p:anim calcmode="lin" valueType="num">
                                      <p:cBhvr>
                                        <p:cTn id="103" dur="500" fill="hold"/>
                                        <p:tgtEl>
                                          <p:spTgt spid="22"/>
                                        </p:tgtEl>
                                        <p:attrNameLst>
                                          <p:attrName>ppt_x</p:attrName>
                                        </p:attrNameLst>
                                      </p:cBhvr>
                                      <p:tavLst>
                                        <p:tav tm="0">
                                          <p:val>
                                            <p:strVal val="#ppt_x"/>
                                          </p:val>
                                        </p:tav>
                                        <p:tav tm="50000">
                                          <p:val>
                                            <p:strVal val="#ppt_x+.1"/>
                                          </p:val>
                                        </p:tav>
                                        <p:tav tm="100000">
                                          <p:val>
                                            <p:strVal val="#ppt_x"/>
                                          </p:val>
                                        </p:tav>
                                      </p:tavLst>
                                    </p:anim>
                                    <p:anim calcmode="lin" valueType="num">
                                      <p:cBhvr>
                                        <p:cTn id="104" dur="500" fill="hold"/>
                                        <p:tgtEl>
                                          <p:spTgt spid="22"/>
                                        </p:tgtEl>
                                        <p:attrNameLst>
                                          <p:attrName>ppt_y</p:attrName>
                                        </p:attrNameLst>
                                      </p:cBhvr>
                                      <p:tavLst>
                                        <p:tav tm="0">
                                          <p:val>
                                            <p:strVal val="#ppt_y"/>
                                          </p:val>
                                        </p:tav>
                                        <p:tav tm="100000">
                                          <p:val>
                                            <p:strVal val="#ppt_y"/>
                                          </p:val>
                                        </p:tav>
                                      </p:tavLst>
                                    </p:anim>
                                    <p:anim calcmode="lin" valueType="num">
                                      <p:cBhvr>
                                        <p:cTn id="105" dur="500" fill="hold"/>
                                        <p:tgtEl>
                                          <p:spTgt spid="22"/>
                                        </p:tgtEl>
                                        <p:attrNameLst>
                                          <p:attrName>ppt_h</p:attrName>
                                        </p:attrNameLst>
                                      </p:cBhvr>
                                      <p:tavLst>
                                        <p:tav tm="0">
                                          <p:val>
                                            <p:strVal val="#ppt_h/10"/>
                                          </p:val>
                                        </p:tav>
                                        <p:tav tm="50000">
                                          <p:val>
                                            <p:strVal val="#ppt_h+.01"/>
                                          </p:val>
                                        </p:tav>
                                        <p:tav tm="100000">
                                          <p:val>
                                            <p:strVal val="#ppt_h"/>
                                          </p:val>
                                        </p:tav>
                                      </p:tavLst>
                                    </p:anim>
                                    <p:anim calcmode="lin" valueType="num">
                                      <p:cBhvr>
                                        <p:cTn id="106" dur="500" fill="hold"/>
                                        <p:tgtEl>
                                          <p:spTgt spid="22"/>
                                        </p:tgtEl>
                                        <p:attrNameLst>
                                          <p:attrName>ppt_w</p:attrName>
                                        </p:attrNameLst>
                                      </p:cBhvr>
                                      <p:tavLst>
                                        <p:tav tm="0">
                                          <p:val>
                                            <p:strVal val="#ppt_w/10"/>
                                          </p:val>
                                        </p:tav>
                                        <p:tav tm="50000">
                                          <p:val>
                                            <p:strVal val="#ppt_w+.01"/>
                                          </p:val>
                                        </p:tav>
                                        <p:tav tm="100000">
                                          <p:val>
                                            <p:strVal val="#ppt_w"/>
                                          </p:val>
                                        </p:tav>
                                      </p:tavLst>
                                    </p:anim>
                                    <p:animEffect transition="in" filter="fade">
                                      <p:cBhvr>
                                        <p:cTn id="107" dur="500" tmFilter="0,0; .5, 1; 1, 1"/>
                                        <p:tgtEl>
                                          <p:spTgt spid="22"/>
                                        </p:tgtEl>
                                      </p:cBhvr>
                                    </p:animEffect>
                                  </p:childTnLst>
                                </p:cTn>
                              </p:par>
                              <p:par>
                                <p:cTn id="108" presetID="41" presetClass="entr" presetSubtype="0" fill="hold" grpId="0" nodeType="withEffect">
                                  <p:stCondLst>
                                    <p:cond delay="0"/>
                                  </p:stCondLst>
                                  <p:iterate type="lt">
                                    <p:tmPct val="10000"/>
                                  </p:iterate>
                                  <p:childTnLst>
                                    <p:set>
                                      <p:cBhvr>
                                        <p:cTn id="109" dur="1" fill="hold">
                                          <p:stCondLst>
                                            <p:cond delay="0"/>
                                          </p:stCondLst>
                                        </p:cTn>
                                        <p:tgtEl>
                                          <p:spTgt spid="24"/>
                                        </p:tgtEl>
                                        <p:attrNameLst>
                                          <p:attrName>style.visibility</p:attrName>
                                        </p:attrNameLst>
                                      </p:cBhvr>
                                      <p:to>
                                        <p:strVal val="visible"/>
                                      </p:to>
                                    </p:set>
                                    <p:anim calcmode="lin" valueType="num">
                                      <p:cBhvr>
                                        <p:cTn id="110"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111" dur="500" fill="hold"/>
                                        <p:tgtEl>
                                          <p:spTgt spid="24"/>
                                        </p:tgtEl>
                                        <p:attrNameLst>
                                          <p:attrName>ppt_y</p:attrName>
                                        </p:attrNameLst>
                                      </p:cBhvr>
                                      <p:tavLst>
                                        <p:tav tm="0">
                                          <p:val>
                                            <p:strVal val="#ppt_y"/>
                                          </p:val>
                                        </p:tav>
                                        <p:tav tm="100000">
                                          <p:val>
                                            <p:strVal val="#ppt_y"/>
                                          </p:val>
                                        </p:tav>
                                      </p:tavLst>
                                    </p:anim>
                                    <p:anim calcmode="lin" valueType="num">
                                      <p:cBhvr>
                                        <p:cTn id="112"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13"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4" dur="500" tmFilter="0,0; .5, 1; 1, 1"/>
                                        <p:tgtEl>
                                          <p:spTgt spid="24"/>
                                        </p:tgtEl>
                                      </p:cBhvr>
                                    </p:animEffect>
                                  </p:childTnLst>
                                </p:cTn>
                              </p:par>
                              <p:par>
                                <p:cTn id="115" presetID="41" presetClass="entr" presetSubtype="0" fill="hold" grpId="0" nodeType="withEffect">
                                  <p:stCondLst>
                                    <p:cond delay="0"/>
                                  </p:stCondLst>
                                  <p:iterate type="lt">
                                    <p:tmPct val="10000"/>
                                  </p:iterate>
                                  <p:childTnLst>
                                    <p:set>
                                      <p:cBhvr>
                                        <p:cTn id="116" dur="1" fill="hold">
                                          <p:stCondLst>
                                            <p:cond delay="0"/>
                                          </p:stCondLst>
                                        </p:cTn>
                                        <p:tgtEl>
                                          <p:spTgt spid="26"/>
                                        </p:tgtEl>
                                        <p:attrNameLst>
                                          <p:attrName>style.visibility</p:attrName>
                                        </p:attrNameLst>
                                      </p:cBhvr>
                                      <p:to>
                                        <p:strVal val="visible"/>
                                      </p:to>
                                    </p:set>
                                    <p:anim calcmode="lin" valueType="num">
                                      <p:cBhvr>
                                        <p:cTn id="117" dur="500" fill="hold"/>
                                        <p:tgtEl>
                                          <p:spTgt spid="26"/>
                                        </p:tgtEl>
                                        <p:attrNameLst>
                                          <p:attrName>ppt_x</p:attrName>
                                        </p:attrNameLst>
                                      </p:cBhvr>
                                      <p:tavLst>
                                        <p:tav tm="0">
                                          <p:val>
                                            <p:strVal val="#ppt_x"/>
                                          </p:val>
                                        </p:tav>
                                        <p:tav tm="50000">
                                          <p:val>
                                            <p:strVal val="#ppt_x+.1"/>
                                          </p:val>
                                        </p:tav>
                                        <p:tav tm="100000">
                                          <p:val>
                                            <p:strVal val="#ppt_x"/>
                                          </p:val>
                                        </p:tav>
                                      </p:tavLst>
                                    </p:anim>
                                    <p:anim calcmode="lin" valueType="num">
                                      <p:cBhvr>
                                        <p:cTn id="118" dur="500" fill="hold"/>
                                        <p:tgtEl>
                                          <p:spTgt spid="26"/>
                                        </p:tgtEl>
                                        <p:attrNameLst>
                                          <p:attrName>ppt_y</p:attrName>
                                        </p:attrNameLst>
                                      </p:cBhvr>
                                      <p:tavLst>
                                        <p:tav tm="0">
                                          <p:val>
                                            <p:strVal val="#ppt_y"/>
                                          </p:val>
                                        </p:tav>
                                        <p:tav tm="100000">
                                          <p:val>
                                            <p:strVal val="#ppt_y"/>
                                          </p:val>
                                        </p:tav>
                                      </p:tavLst>
                                    </p:anim>
                                    <p:anim calcmode="lin" valueType="num">
                                      <p:cBhvr>
                                        <p:cTn id="119" dur="500" fill="hold"/>
                                        <p:tgtEl>
                                          <p:spTgt spid="26"/>
                                        </p:tgtEl>
                                        <p:attrNameLst>
                                          <p:attrName>ppt_h</p:attrName>
                                        </p:attrNameLst>
                                      </p:cBhvr>
                                      <p:tavLst>
                                        <p:tav tm="0">
                                          <p:val>
                                            <p:strVal val="#ppt_h/10"/>
                                          </p:val>
                                        </p:tav>
                                        <p:tav tm="50000">
                                          <p:val>
                                            <p:strVal val="#ppt_h+.01"/>
                                          </p:val>
                                        </p:tav>
                                        <p:tav tm="100000">
                                          <p:val>
                                            <p:strVal val="#ppt_h"/>
                                          </p:val>
                                        </p:tav>
                                      </p:tavLst>
                                    </p:anim>
                                    <p:anim calcmode="lin" valueType="num">
                                      <p:cBhvr>
                                        <p:cTn id="120" dur="500" fill="hold"/>
                                        <p:tgtEl>
                                          <p:spTgt spid="26"/>
                                        </p:tgtEl>
                                        <p:attrNameLst>
                                          <p:attrName>ppt_w</p:attrName>
                                        </p:attrNameLst>
                                      </p:cBhvr>
                                      <p:tavLst>
                                        <p:tav tm="0">
                                          <p:val>
                                            <p:strVal val="#ppt_w/10"/>
                                          </p:val>
                                        </p:tav>
                                        <p:tav tm="50000">
                                          <p:val>
                                            <p:strVal val="#ppt_w+.01"/>
                                          </p:val>
                                        </p:tav>
                                        <p:tav tm="100000">
                                          <p:val>
                                            <p:strVal val="#ppt_w"/>
                                          </p:val>
                                        </p:tav>
                                      </p:tavLst>
                                    </p:anim>
                                    <p:animEffect transition="in" filter="fade">
                                      <p:cBhvr>
                                        <p:cTn id="121" dur="500" tmFilter="0,0; .5, 1; 1, 1"/>
                                        <p:tgtEl>
                                          <p:spTgt spid="26"/>
                                        </p:tgtEl>
                                      </p:cBhvr>
                                    </p:animEffect>
                                  </p:childTnLst>
                                </p:cTn>
                              </p:par>
                            </p:childTnLst>
                          </p:cTn>
                        </p:par>
                      </p:childTnLst>
                    </p:cTn>
                  </p:par>
                  <p:par>
                    <p:cTn id="122" fill="hold">
                      <p:stCondLst>
                        <p:cond delay="indefinite"/>
                      </p:stCondLst>
                      <p:childTnLst>
                        <p:par>
                          <p:cTn id="123" fill="hold">
                            <p:stCondLst>
                              <p:cond delay="0"/>
                            </p:stCondLst>
                            <p:childTnLst>
                              <p:par>
                                <p:cTn id="124" presetID="10" presetClass="entr" presetSubtype="0" fill="hold" nodeType="clickEffect">
                                  <p:stCondLst>
                                    <p:cond delay="0"/>
                                  </p:stCondLst>
                                  <p:childTnLst>
                                    <p:set>
                                      <p:cBhvr>
                                        <p:cTn id="125" dur="1" fill="hold">
                                          <p:stCondLst>
                                            <p:cond delay="0"/>
                                          </p:stCondLst>
                                        </p:cTn>
                                        <p:tgtEl>
                                          <p:spTgt spid="37"/>
                                        </p:tgtEl>
                                        <p:attrNameLst>
                                          <p:attrName>style.visibility</p:attrName>
                                        </p:attrNameLst>
                                      </p:cBhvr>
                                      <p:to>
                                        <p:strVal val="visible"/>
                                      </p:to>
                                    </p:set>
                                    <p:animEffect transition="in" filter="fade">
                                      <p:cBhvr>
                                        <p:cTn id="126"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P spid="21" grpId="0"/>
      <p:bldP spid="22" grpId="0"/>
      <p:bldP spid="23" grpId="0"/>
      <p:bldP spid="24" grpId="0"/>
      <p:bldP spid="25" grpId="0"/>
      <p:bldP spid="26" grpId="0"/>
      <p:bldP spid="31" grpId="0" animBg="1"/>
      <p:bldP spid="32" grpId="0"/>
      <p:bldP spid="34" grpId="0"/>
      <p:bldP spid="35" grpId="0" animBg="1"/>
      <p:bldP spid="36"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rot="16200000">
            <a:off x="2661435" y="-2662916"/>
            <a:ext cx="6869128" cy="12192001"/>
          </a:xfrm>
          <a:prstGeom prst="rect">
            <a:avLst/>
          </a:prstGeom>
        </p:spPr>
      </p:pic>
      <p:grpSp>
        <p:nvGrpSpPr>
          <p:cNvPr id="8" name="组合 7"/>
          <p:cNvGrpSpPr/>
          <p:nvPr/>
        </p:nvGrpSpPr>
        <p:grpSpPr>
          <a:xfrm>
            <a:off x="308755" y="213360"/>
            <a:ext cx="574475" cy="496450"/>
            <a:chOff x="3631075" y="2611342"/>
            <a:chExt cx="668272" cy="577508"/>
          </a:xfrm>
        </p:grpSpPr>
        <p:sp>
          <p:nvSpPr>
            <p:cNvPr id="9" name="MH_Number_1">
              <a:hlinkClick r:id="rId2" action="ppaction://hlinksldjump"/>
            </p:cNvPr>
            <p:cNvSpPr/>
            <p:nvPr>
              <p:custDataLst>
                <p:tags r:id="rId3"/>
              </p:custDataLst>
            </p:nvPr>
          </p:nvSpPr>
          <p:spPr>
            <a:xfrm rot="19752126">
              <a:off x="3631075" y="2633676"/>
              <a:ext cx="651438" cy="555174"/>
            </a:xfrm>
            <a:custGeom>
              <a:avLst/>
              <a:gdLst>
                <a:gd name="connsiteX0" fmla="*/ 279534 w 544042"/>
                <a:gd name="connsiteY0" fmla="*/ 0 h 475457"/>
                <a:gd name="connsiteX1" fmla="*/ 544042 w 544042"/>
                <a:gd name="connsiteY1" fmla="*/ 475457 h 475457"/>
                <a:gd name="connsiteX2" fmla="*/ 0 w 544042"/>
                <a:gd name="connsiteY2" fmla="*/ 468961 h 475457"/>
              </a:gdLst>
              <a:ahLst/>
              <a:cxnLst>
                <a:cxn ang="0">
                  <a:pos x="connsiteX0" y="connsiteY0"/>
                </a:cxn>
                <a:cxn ang="0">
                  <a:pos x="connsiteX1" y="connsiteY1"/>
                </a:cxn>
                <a:cxn ang="0">
                  <a:pos x="connsiteX2" y="connsiteY2"/>
                </a:cxn>
              </a:cxnLst>
              <a:rect l="l" t="t" r="r" b="b"/>
              <a:pathLst>
                <a:path w="544042" h="475457">
                  <a:moveTo>
                    <a:pt x="279534" y="0"/>
                  </a:moveTo>
                  <a:lnTo>
                    <a:pt x="544042" y="475457"/>
                  </a:lnTo>
                  <a:lnTo>
                    <a:pt x="0" y="468961"/>
                  </a:lnTo>
                  <a:close/>
                </a:path>
              </a:pathLst>
            </a:custGeom>
            <a:noFill/>
            <a:ln w="285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180000" rIns="0" bIns="0" rtlCol="0" anchor="ctr">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rgbClr val="FFFFFF"/>
                </a:solidFill>
                <a:effectLst/>
                <a:uLnTx/>
                <a:uFillTx/>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0" name="MH_Number_1">
              <a:hlinkClick r:id="rId2" action="ppaction://hlinksldjump"/>
            </p:cNvPr>
            <p:cNvSpPr/>
            <p:nvPr>
              <p:custDataLst>
                <p:tags r:id="rId4"/>
              </p:custDataLst>
            </p:nvPr>
          </p:nvSpPr>
          <p:spPr>
            <a:xfrm rot="19752126">
              <a:off x="3761903" y="2611342"/>
              <a:ext cx="537444" cy="458025"/>
            </a:xfrm>
            <a:custGeom>
              <a:avLst/>
              <a:gdLst>
                <a:gd name="connsiteX0" fmla="*/ 279534 w 544042"/>
                <a:gd name="connsiteY0" fmla="*/ 0 h 475457"/>
                <a:gd name="connsiteX1" fmla="*/ 544042 w 544042"/>
                <a:gd name="connsiteY1" fmla="*/ 475457 h 475457"/>
                <a:gd name="connsiteX2" fmla="*/ 0 w 544042"/>
                <a:gd name="connsiteY2" fmla="*/ 468961 h 475457"/>
              </a:gdLst>
              <a:ahLst/>
              <a:cxnLst>
                <a:cxn ang="0">
                  <a:pos x="connsiteX0" y="connsiteY0"/>
                </a:cxn>
                <a:cxn ang="0">
                  <a:pos x="connsiteX1" y="connsiteY1"/>
                </a:cxn>
                <a:cxn ang="0">
                  <a:pos x="connsiteX2" y="connsiteY2"/>
                </a:cxn>
              </a:cxnLst>
              <a:rect l="l" t="t" r="r" b="b"/>
              <a:pathLst>
                <a:path w="544042" h="475457">
                  <a:moveTo>
                    <a:pt x="279534" y="0"/>
                  </a:moveTo>
                  <a:lnTo>
                    <a:pt x="544042" y="475457"/>
                  </a:lnTo>
                  <a:lnTo>
                    <a:pt x="0" y="468961"/>
                  </a:lnTo>
                  <a:close/>
                </a:path>
              </a:pathLst>
            </a:custGeom>
            <a:solidFill>
              <a:srgbClr val="86969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180000" rIns="0" bIns="0" rtlCol="0" anchor="ctr">
              <a:normAutofit fontScale="92500" lnSpcReduction="20000"/>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rgbClr val="FFFFFF"/>
                </a:solidFill>
                <a:effectLst/>
                <a:uLnTx/>
                <a:uFillTx/>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11" name="文本框 10"/>
          <p:cNvSpPr txBox="1"/>
          <p:nvPr/>
        </p:nvSpPr>
        <p:spPr>
          <a:xfrm>
            <a:off x="1300480" y="209574"/>
            <a:ext cx="2621280"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600" normalizeH="0" baseline="0" noProof="0" dirty="0">
                <a:ln>
                  <a:noFill/>
                </a:ln>
                <a:solidFill>
                  <a:srgbClr val="000000"/>
                </a:solidFill>
                <a:effectLst/>
                <a:uLnTx/>
                <a:uFillTx/>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工作实践</a:t>
            </a:r>
            <a:endParaRPr kumimoji="0" lang="zh-CN" altLang="en-US" sz="2800" b="0" i="0" u="none" strike="noStrike" kern="1200" cap="none" spc="600" normalizeH="0" baseline="0" noProof="0" dirty="0">
              <a:ln>
                <a:noFill/>
              </a:ln>
              <a:solidFill>
                <a:srgbClr val="000000"/>
              </a:solidFill>
              <a:effectLst/>
              <a:uLnTx/>
              <a:uFillTx/>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nvGrpSpPr>
          <p:cNvPr id="13" name="组合 12"/>
          <p:cNvGrpSpPr/>
          <p:nvPr/>
        </p:nvGrpSpPr>
        <p:grpSpPr>
          <a:xfrm>
            <a:off x="1957387" y="1412240"/>
            <a:ext cx="7786054" cy="4051320"/>
            <a:chOff x="1937067" y="1717040"/>
            <a:chExt cx="7786054" cy="4051320"/>
          </a:xfrm>
        </p:grpSpPr>
        <p:sp>
          <p:nvSpPr>
            <p:cNvPr id="14" name="矩形 13"/>
            <p:cNvSpPr/>
            <p:nvPr/>
          </p:nvSpPr>
          <p:spPr>
            <a:xfrm>
              <a:off x="1937067" y="2352040"/>
              <a:ext cx="7786054" cy="3416320"/>
            </a:xfrm>
            <a:prstGeom prst="rect">
              <a:avLst/>
            </a:prstGeom>
          </p:spPr>
          <p:txBody>
            <a:bodyPr wrap="square">
              <a:spAutoFit/>
            </a:bodyPr>
            <a:lstStyle/>
            <a:p>
              <a:pPr marL="0" marR="0" lvl="0" indent="0" algn="ctr" defTabSz="914400" rtl="0" eaLnBrk="1" fontAlgn="auto" latinLnBrk="0" hangingPunct="1">
                <a:lnSpc>
                  <a:spcPct val="200000"/>
                </a:lnSpc>
                <a:spcBef>
                  <a:spcPts val="0"/>
                </a:spcBef>
                <a:spcAft>
                  <a:spcPts val="0"/>
                </a:spcAft>
                <a:buClrTx/>
                <a:buSzTx/>
                <a:buFontTx/>
                <a:buNone/>
                <a:defRPr/>
              </a:pPr>
              <a:r>
                <a:rPr kumimoji="0" lang="en-US" altLang="zh-CN" sz="1800" b="0" i="0" u="none" strike="noStrike" kern="100" cap="none" spc="0" normalizeH="0" baseline="0" noProof="0" dirty="0">
                  <a:ln>
                    <a:noFill/>
                  </a:ln>
                  <a:solidFill>
                    <a:srgbClr val="000000"/>
                  </a:solidFill>
                  <a:effectLst/>
                  <a:uLnTx/>
                  <a:uFillTx/>
                  <a:latin typeface="Auraka方黑檀" panose="02020700000000000000" pitchFamily="18" charset="-128"/>
                  <a:ea typeface="Auraka方黑檀" panose="02020700000000000000" pitchFamily="18" charset="-128"/>
                  <a:cs typeface="Times New Roman" panose="02020603050405020304" pitchFamily="18" charset="0"/>
                </a:rPr>
                <a:t> </a:t>
              </a:r>
              <a:r>
                <a:rPr kumimoji="0" lang="zh-CN" altLang="en-US" sz="1800" b="0" i="0" u="none" strike="noStrike" kern="0" cap="none" spc="0" normalizeH="0" baseline="0" noProof="0" dirty="0">
                  <a:ln>
                    <a:noFill/>
                  </a:ln>
                  <a:solidFill>
                    <a:srgbClr val="000000">
                      <a:lumMod val="85000"/>
                      <a:lumOff val="15000"/>
                    </a:srgbClr>
                  </a:solidFill>
                  <a:effectLst/>
                  <a:uLnTx/>
                  <a:uFillTx/>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rPr>
                <a:t>点击此处更换文本，点击此处更换文本。点击此处更换文本，点击此处更换文本点击此处更换文本，点击此处更换文本</a:t>
              </a:r>
              <a:r>
                <a:rPr kumimoji="0" lang="en-US" altLang="zh-CN" sz="1800" b="0" i="0" u="none" strike="noStrike" kern="0" cap="none" spc="0" normalizeH="0" baseline="0" noProof="0" dirty="0">
                  <a:ln>
                    <a:noFill/>
                  </a:ln>
                  <a:solidFill>
                    <a:srgbClr val="000000">
                      <a:lumMod val="85000"/>
                      <a:lumOff val="15000"/>
                    </a:srgbClr>
                  </a:solidFill>
                  <a:effectLst/>
                  <a:uLnTx/>
                  <a:uFillTx/>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rPr>
                <a:t> </a:t>
              </a:r>
              <a:r>
                <a:rPr kumimoji="0" lang="zh-CN" altLang="en-US" sz="1800" b="0" i="0" u="none" strike="noStrike" kern="0" cap="none" spc="0" normalizeH="0" baseline="0" noProof="0" dirty="0">
                  <a:ln>
                    <a:noFill/>
                  </a:ln>
                  <a:solidFill>
                    <a:srgbClr val="000000">
                      <a:lumMod val="85000"/>
                      <a:lumOff val="15000"/>
                    </a:srgbClr>
                  </a:solidFill>
                  <a:effectLst/>
                  <a:uLnTx/>
                  <a:uFillTx/>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rPr>
                <a:t>。点击此处更换文本，点击此处更换文本点击此处更换文本，点击此处更换文本。点击此处更换文本，点击此处更换文本</a:t>
              </a:r>
              <a:r>
                <a:rPr kumimoji="0" lang="en-US" altLang="zh-CN" sz="1800" b="0" i="0" u="none" strike="noStrike" kern="0" cap="none" spc="0" normalizeH="0" baseline="0" noProof="0" dirty="0">
                  <a:ln>
                    <a:noFill/>
                  </a:ln>
                  <a:solidFill>
                    <a:srgbClr val="000000">
                      <a:lumMod val="85000"/>
                      <a:lumOff val="15000"/>
                    </a:srgbClr>
                  </a:solidFill>
                  <a:effectLst/>
                  <a:uLnTx/>
                  <a:uFillTx/>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rPr>
                <a:t> </a:t>
              </a:r>
              <a:r>
                <a:rPr kumimoji="0" lang="zh-CN" altLang="en-US" sz="1800" b="0" i="0" u="none" strike="noStrike" kern="0" cap="none" spc="0" normalizeH="0" baseline="0" noProof="0" dirty="0">
                  <a:ln>
                    <a:noFill/>
                  </a:ln>
                  <a:solidFill>
                    <a:srgbClr val="000000">
                      <a:lumMod val="85000"/>
                      <a:lumOff val="15000"/>
                    </a:srgbClr>
                  </a:solidFill>
                  <a:effectLst/>
                  <a:uLnTx/>
                  <a:uFillTx/>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rPr>
                <a:t>。点击此处更换文本，点击此处更换文本</a:t>
              </a:r>
              <a:r>
                <a:rPr kumimoji="0" lang="en-US" altLang="zh-CN" sz="1800" b="0" i="0" u="none" strike="noStrike" kern="0" cap="none" spc="0" normalizeH="0" baseline="0" noProof="0" dirty="0">
                  <a:ln>
                    <a:noFill/>
                  </a:ln>
                  <a:solidFill>
                    <a:srgbClr val="000000">
                      <a:lumMod val="85000"/>
                      <a:lumOff val="15000"/>
                    </a:srgbClr>
                  </a:solidFill>
                  <a:effectLst/>
                  <a:uLnTx/>
                  <a:uFillTx/>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rPr>
                <a:t> </a:t>
              </a:r>
              <a:r>
                <a:rPr kumimoji="0" lang="zh-CN" altLang="en-US" sz="1800" b="0" i="0" u="none" strike="noStrike" kern="0" cap="none" spc="0" normalizeH="0" baseline="0" noProof="0" dirty="0">
                  <a:ln>
                    <a:noFill/>
                  </a:ln>
                  <a:solidFill>
                    <a:srgbClr val="000000">
                      <a:lumMod val="85000"/>
                      <a:lumOff val="15000"/>
                    </a:srgbClr>
                  </a:solidFill>
                  <a:effectLst/>
                  <a:uLnTx/>
                  <a:uFillTx/>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rPr>
                <a:t>。点击此处更换文本，点击此处更换文本。点击此处更换文本，点击此处更换文本</a:t>
              </a:r>
              <a:r>
                <a:rPr kumimoji="0" lang="en-US" altLang="zh-CN" sz="1800" b="0" i="0" u="none" strike="noStrike" kern="0" cap="none" spc="0" normalizeH="0" baseline="0" noProof="0" dirty="0">
                  <a:ln>
                    <a:noFill/>
                  </a:ln>
                  <a:solidFill>
                    <a:srgbClr val="000000">
                      <a:lumMod val="85000"/>
                      <a:lumOff val="15000"/>
                    </a:srgbClr>
                  </a:solidFill>
                  <a:effectLst/>
                  <a:uLnTx/>
                  <a:uFillTx/>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rPr>
                <a:t> </a:t>
              </a:r>
              <a:r>
                <a:rPr kumimoji="0" lang="zh-CN" altLang="en-US" sz="1800" b="0" i="0" u="none" strike="noStrike" kern="0" cap="none" spc="0" normalizeH="0" baseline="0" noProof="0" dirty="0">
                  <a:ln>
                    <a:noFill/>
                  </a:ln>
                  <a:solidFill>
                    <a:srgbClr val="000000">
                      <a:lumMod val="85000"/>
                      <a:lumOff val="15000"/>
                    </a:srgbClr>
                  </a:solidFill>
                  <a:effectLst/>
                  <a:uLnTx/>
                  <a:uFillTx/>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rPr>
                <a:t>。点击此处更换文本，点击此处更换文本</a:t>
              </a:r>
              <a:r>
                <a:rPr kumimoji="0" lang="en-US" altLang="zh-CN" sz="1800" b="0" i="0" u="none" strike="noStrike" kern="0" cap="none" spc="0" normalizeH="0" baseline="0" noProof="0" dirty="0">
                  <a:ln>
                    <a:noFill/>
                  </a:ln>
                  <a:solidFill>
                    <a:srgbClr val="000000">
                      <a:lumMod val="85000"/>
                      <a:lumOff val="15000"/>
                    </a:srgbClr>
                  </a:solidFill>
                  <a:effectLst/>
                  <a:uLnTx/>
                  <a:uFillTx/>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rPr>
                <a:t> </a:t>
              </a:r>
              <a:endParaRPr kumimoji="0" lang="en-US" altLang="zh-CN" sz="1800" b="0" i="0" u="none" strike="noStrike" kern="0" cap="none" spc="0" normalizeH="0" baseline="0" noProof="0" dirty="0">
                <a:ln>
                  <a:noFill/>
                </a:ln>
                <a:solidFill>
                  <a:srgbClr val="000000">
                    <a:lumMod val="85000"/>
                    <a:lumOff val="15000"/>
                  </a:srgbClr>
                </a:solidFill>
                <a:effectLst/>
                <a:uLnTx/>
                <a:uFillTx/>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endParaRPr>
            </a:p>
          </p:txBody>
        </p:sp>
        <p:sp>
          <p:nvSpPr>
            <p:cNvPr id="15" name="文本框 14"/>
            <p:cNvSpPr txBox="1"/>
            <p:nvPr/>
          </p:nvSpPr>
          <p:spPr>
            <a:xfrm>
              <a:off x="4560094" y="1717040"/>
              <a:ext cx="2540000"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dirty="0">
                  <a:ln>
                    <a:noFill/>
                  </a:ln>
                  <a:solidFill>
                    <a:srgbClr val="50717F"/>
                  </a:solidFill>
                  <a:effectLst/>
                  <a:uLnTx/>
                  <a:uFillTx/>
                  <a:latin typeface="锐字工房云字库细圆GBK" panose="02010604000000000000" pitchFamily="2" charset="-122"/>
                  <a:ea typeface="锐字工房云字库细圆GBK" panose="02010604000000000000" pitchFamily="2" charset="-122"/>
                  <a:cs typeface="+mn-cs"/>
                </a:rPr>
                <a:t>点击输入标题</a:t>
              </a:r>
              <a:endParaRPr kumimoji="0" lang="zh-CN" altLang="en-US" sz="2400" b="1" i="0" u="none" strike="noStrike" kern="1200" cap="none" spc="0" normalizeH="0" baseline="0" noProof="0" dirty="0">
                <a:ln>
                  <a:noFill/>
                </a:ln>
                <a:solidFill>
                  <a:srgbClr val="50717F"/>
                </a:solidFill>
                <a:effectLst/>
                <a:uLnTx/>
                <a:uFillTx/>
                <a:latin typeface="锐字工房云字库细圆GBK" panose="02010604000000000000" pitchFamily="2" charset="-122"/>
                <a:ea typeface="锐字工房云字库细圆GBK" panose="02010604000000000000" pitchFamily="2" charset="-122"/>
                <a:cs typeface="+mn-cs"/>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3000">
        <p15:prstTrans prst="airplan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arn(inVertical)">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 name="图片 4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rot="16200000">
            <a:off x="2661435" y="-2662916"/>
            <a:ext cx="6869128" cy="12192001"/>
          </a:xfrm>
          <a:prstGeom prst="rect">
            <a:avLst/>
          </a:prstGeom>
        </p:spPr>
      </p:pic>
      <p:grpSp>
        <p:nvGrpSpPr>
          <p:cNvPr id="8" name="组合 7"/>
          <p:cNvGrpSpPr/>
          <p:nvPr/>
        </p:nvGrpSpPr>
        <p:grpSpPr>
          <a:xfrm>
            <a:off x="308755" y="213360"/>
            <a:ext cx="574475" cy="496450"/>
            <a:chOff x="3631075" y="2611342"/>
            <a:chExt cx="668272" cy="577508"/>
          </a:xfrm>
        </p:grpSpPr>
        <p:sp>
          <p:nvSpPr>
            <p:cNvPr id="9" name="MH_Number_1">
              <a:hlinkClick r:id="rId2" action="ppaction://hlinksldjump"/>
            </p:cNvPr>
            <p:cNvSpPr/>
            <p:nvPr>
              <p:custDataLst>
                <p:tags r:id="rId3"/>
              </p:custDataLst>
            </p:nvPr>
          </p:nvSpPr>
          <p:spPr>
            <a:xfrm rot="19752126">
              <a:off x="3631075" y="2633676"/>
              <a:ext cx="651438" cy="555174"/>
            </a:xfrm>
            <a:custGeom>
              <a:avLst/>
              <a:gdLst>
                <a:gd name="connsiteX0" fmla="*/ 279534 w 544042"/>
                <a:gd name="connsiteY0" fmla="*/ 0 h 475457"/>
                <a:gd name="connsiteX1" fmla="*/ 544042 w 544042"/>
                <a:gd name="connsiteY1" fmla="*/ 475457 h 475457"/>
                <a:gd name="connsiteX2" fmla="*/ 0 w 544042"/>
                <a:gd name="connsiteY2" fmla="*/ 468961 h 475457"/>
              </a:gdLst>
              <a:ahLst/>
              <a:cxnLst>
                <a:cxn ang="0">
                  <a:pos x="connsiteX0" y="connsiteY0"/>
                </a:cxn>
                <a:cxn ang="0">
                  <a:pos x="connsiteX1" y="connsiteY1"/>
                </a:cxn>
                <a:cxn ang="0">
                  <a:pos x="connsiteX2" y="connsiteY2"/>
                </a:cxn>
              </a:cxnLst>
              <a:rect l="l" t="t" r="r" b="b"/>
              <a:pathLst>
                <a:path w="544042" h="475457">
                  <a:moveTo>
                    <a:pt x="279534" y="0"/>
                  </a:moveTo>
                  <a:lnTo>
                    <a:pt x="544042" y="475457"/>
                  </a:lnTo>
                  <a:lnTo>
                    <a:pt x="0" y="468961"/>
                  </a:lnTo>
                  <a:close/>
                </a:path>
              </a:pathLst>
            </a:custGeom>
            <a:noFill/>
            <a:ln w="285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180000" rIns="0" bIns="0" rtlCol="0" anchor="ctr">
              <a:normAutofit/>
            </a:bodyPr>
            <a:lstStyle/>
            <a:p>
              <a:pPr algn="ctr"/>
              <a:endParaRPr lang="zh-CN" altLang="en-US" dirty="0">
                <a:solidFill>
                  <a:srgbClr val="FFFFFF"/>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0" name="MH_Number_1">
              <a:hlinkClick r:id="rId2" action="ppaction://hlinksldjump"/>
            </p:cNvPr>
            <p:cNvSpPr/>
            <p:nvPr>
              <p:custDataLst>
                <p:tags r:id="rId4"/>
              </p:custDataLst>
            </p:nvPr>
          </p:nvSpPr>
          <p:spPr>
            <a:xfrm rot="19752126">
              <a:off x="3761903" y="2611342"/>
              <a:ext cx="537444" cy="458025"/>
            </a:xfrm>
            <a:custGeom>
              <a:avLst/>
              <a:gdLst>
                <a:gd name="connsiteX0" fmla="*/ 279534 w 544042"/>
                <a:gd name="connsiteY0" fmla="*/ 0 h 475457"/>
                <a:gd name="connsiteX1" fmla="*/ 544042 w 544042"/>
                <a:gd name="connsiteY1" fmla="*/ 475457 h 475457"/>
                <a:gd name="connsiteX2" fmla="*/ 0 w 544042"/>
                <a:gd name="connsiteY2" fmla="*/ 468961 h 475457"/>
              </a:gdLst>
              <a:ahLst/>
              <a:cxnLst>
                <a:cxn ang="0">
                  <a:pos x="connsiteX0" y="connsiteY0"/>
                </a:cxn>
                <a:cxn ang="0">
                  <a:pos x="connsiteX1" y="connsiteY1"/>
                </a:cxn>
                <a:cxn ang="0">
                  <a:pos x="connsiteX2" y="connsiteY2"/>
                </a:cxn>
              </a:cxnLst>
              <a:rect l="l" t="t" r="r" b="b"/>
              <a:pathLst>
                <a:path w="544042" h="475457">
                  <a:moveTo>
                    <a:pt x="279534" y="0"/>
                  </a:moveTo>
                  <a:lnTo>
                    <a:pt x="544042" y="475457"/>
                  </a:lnTo>
                  <a:lnTo>
                    <a:pt x="0" y="468961"/>
                  </a:lnTo>
                  <a:close/>
                </a:path>
              </a:pathLst>
            </a:custGeom>
            <a:solidFill>
              <a:srgbClr val="86969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180000" rIns="0" bIns="0" rtlCol="0" anchor="ctr">
              <a:normAutofit fontScale="92500" lnSpcReduction="20000"/>
            </a:bodyPr>
            <a:lstStyle/>
            <a:p>
              <a:pPr algn="ctr"/>
              <a:endParaRPr lang="zh-CN" altLang="en-US" dirty="0">
                <a:solidFill>
                  <a:srgbClr val="FFFFFF"/>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11" name="文本框 10"/>
          <p:cNvSpPr txBox="1"/>
          <p:nvPr/>
        </p:nvSpPr>
        <p:spPr>
          <a:xfrm>
            <a:off x="1300480" y="209574"/>
            <a:ext cx="2621280" cy="523220"/>
          </a:xfrm>
          <a:prstGeom prst="rect">
            <a:avLst/>
          </a:prstGeom>
          <a:noFill/>
        </p:spPr>
        <p:txBody>
          <a:bodyPr wrap="square" rtlCol="0">
            <a:spAutoFit/>
          </a:bodyPr>
          <a:lstStyle/>
          <a:p>
            <a:r>
              <a:rPr lang="zh-CN" altLang="en-US" sz="2800" spc="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工作实践</a:t>
            </a:r>
            <a:endParaRPr lang="zh-CN" altLang="en-US" sz="2800" spc="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nvGrpSpPr>
          <p:cNvPr id="2" name="组合 1"/>
          <p:cNvGrpSpPr/>
          <p:nvPr/>
        </p:nvGrpSpPr>
        <p:grpSpPr>
          <a:xfrm>
            <a:off x="4174086" y="1904563"/>
            <a:ext cx="3808557" cy="3563122"/>
            <a:chOff x="4174086" y="1904563"/>
            <a:chExt cx="3808557" cy="3563122"/>
          </a:xfrm>
        </p:grpSpPr>
        <p:sp>
          <p:nvSpPr>
            <p:cNvPr id="14" name="îŝḷîḓé-Block Arc 31"/>
            <p:cNvSpPr/>
            <p:nvPr/>
          </p:nvSpPr>
          <p:spPr>
            <a:xfrm rot="13486391">
              <a:off x="4655209" y="1904563"/>
              <a:ext cx="2857899" cy="2857900"/>
            </a:xfrm>
            <a:prstGeom prst="blockArc">
              <a:avLst>
                <a:gd name="adj1" fmla="val 10741593"/>
                <a:gd name="adj2" fmla="val 16379423"/>
                <a:gd name="adj3" fmla="val 19224"/>
              </a:avLst>
            </a:prstGeom>
            <a:solidFill>
              <a:srgbClr val="86969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endParaRPr>
            </a:p>
          </p:txBody>
        </p:sp>
        <p:sp>
          <p:nvSpPr>
            <p:cNvPr id="15" name="îŝḷîḓé-Block Arc 32"/>
            <p:cNvSpPr/>
            <p:nvPr/>
          </p:nvSpPr>
          <p:spPr>
            <a:xfrm rot="8090033">
              <a:off x="5124744" y="2240472"/>
              <a:ext cx="2857900" cy="2857899"/>
            </a:xfrm>
            <a:prstGeom prst="blockArc">
              <a:avLst>
                <a:gd name="adj1" fmla="val 10800000"/>
                <a:gd name="adj2" fmla="val 16194967"/>
                <a:gd name="adj3" fmla="val 19117"/>
              </a:avLst>
            </a:prstGeom>
            <a:solidFill>
              <a:srgbClr val="50717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endParaRPr>
            </a:p>
          </p:txBody>
        </p:sp>
        <p:sp>
          <p:nvSpPr>
            <p:cNvPr id="16" name="îŝḷîḓé-Block Arc 33"/>
            <p:cNvSpPr/>
            <p:nvPr/>
          </p:nvSpPr>
          <p:spPr>
            <a:xfrm rot="18436299">
              <a:off x="4174086" y="2254752"/>
              <a:ext cx="2857900" cy="2857899"/>
            </a:xfrm>
            <a:prstGeom prst="blockArc">
              <a:avLst>
                <a:gd name="adj1" fmla="val 11157547"/>
                <a:gd name="adj2" fmla="val 16529505"/>
                <a:gd name="adj3" fmla="val 18985"/>
              </a:avLst>
            </a:prstGeom>
            <a:solidFill>
              <a:srgbClr val="50717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endParaRPr>
            </a:p>
          </p:txBody>
        </p:sp>
        <p:sp>
          <p:nvSpPr>
            <p:cNvPr id="17" name="îŝḷîḓé-Block Arc 34"/>
            <p:cNvSpPr/>
            <p:nvPr/>
          </p:nvSpPr>
          <p:spPr>
            <a:xfrm rot="2373488">
              <a:off x="4675074" y="2609785"/>
              <a:ext cx="2857899" cy="2857900"/>
            </a:xfrm>
            <a:prstGeom prst="blockArc">
              <a:avLst>
                <a:gd name="adj1" fmla="val 10919620"/>
                <a:gd name="adj2" fmla="val 16550173"/>
                <a:gd name="adj3" fmla="val 19692"/>
              </a:avLst>
            </a:prstGeom>
            <a:solidFill>
              <a:srgbClr val="86969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endParaRPr>
            </a:p>
          </p:txBody>
        </p:sp>
        <p:sp>
          <p:nvSpPr>
            <p:cNvPr id="18" name="îŝḷîḓé-Oval 35"/>
            <p:cNvSpPr/>
            <p:nvPr/>
          </p:nvSpPr>
          <p:spPr>
            <a:xfrm>
              <a:off x="5525470" y="3376025"/>
              <a:ext cx="1117377" cy="669454"/>
            </a:xfrm>
            <a:prstGeom prst="ellipse">
              <a:avLst/>
            </a:prstGeom>
            <a:solidFill>
              <a:srgbClr val="50717F"/>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r>
                <a:rPr lang="zh-CN" altLang="en-US" sz="1400">
                  <a:solidFill>
                    <a:schemeClr val="bg1"/>
                  </a:solidFill>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rPr>
                <a:t>标题文本预设</a:t>
              </a:r>
              <a:endParaRPr lang="zh-CN" altLang="en-US" sz="1400">
                <a:solidFill>
                  <a:schemeClr val="bg1"/>
                </a:solidFill>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endParaRPr>
            </a:p>
          </p:txBody>
        </p:sp>
        <p:grpSp>
          <p:nvGrpSpPr>
            <p:cNvPr id="19" name="Group 37"/>
            <p:cNvGrpSpPr/>
            <p:nvPr/>
          </p:nvGrpSpPr>
          <p:grpSpPr>
            <a:xfrm>
              <a:off x="5232827" y="2816631"/>
              <a:ext cx="1384384" cy="403395"/>
              <a:chOff x="3711545" y="2174928"/>
              <a:chExt cx="1288078" cy="375332"/>
            </a:xfrm>
          </p:grpSpPr>
          <p:sp>
            <p:nvSpPr>
              <p:cNvPr id="41" name="îŝḷîḓé-Freeform: Shape 38"/>
              <p:cNvSpPr/>
              <p:nvPr/>
            </p:nvSpPr>
            <p:spPr bwMode="auto">
              <a:xfrm>
                <a:off x="3711545" y="2290325"/>
                <a:ext cx="376166" cy="259935"/>
              </a:xfrm>
              <a:custGeom>
                <a:avLst/>
                <a:gdLst/>
                <a:ahLst/>
                <a:cxnLst>
                  <a:cxn ang="0">
                    <a:pos x="82" y="49"/>
                  </a:cxn>
                  <a:cxn ang="0">
                    <a:pos x="74" y="57"/>
                  </a:cxn>
                  <a:cxn ang="0">
                    <a:pos x="7" y="57"/>
                  </a:cxn>
                  <a:cxn ang="0">
                    <a:pos x="0" y="49"/>
                  </a:cxn>
                  <a:cxn ang="0">
                    <a:pos x="0" y="6"/>
                  </a:cxn>
                  <a:cxn ang="0">
                    <a:pos x="10" y="6"/>
                  </a:cxn>
                  <a:cxn ang="0">
                    <a:pos x="10" y="0"/>
                  </a:cxn>
                  <a:cxn ang="0">
                    <a:pos x="82" y="0"/>
                  </a:cxn>
                  <a:cxn ang="0">
                    <a:pos x="82" y="49"/>
                  </a:cxn>
                  <a:cxn ang="0">
                    <a:pos x="10" y="11"/>
                  </a:cxn>
                  <a:cxn ang="0">
                    <a:pos x="5" y="11"/>
                  </a:cxn>
                  <a:cxn ang="0">
                    <a:pos x="5" y="49"/>
                  </a:cxn>
                  <a:cxn ang="0">
                    <a:pos x="7" y="52"/>
                  </a:cxn>
                  <a:cxn ang="0">
                    <a:pos x="10" y="49"/>
                  </a:cxn>
                  <a:cxn ang="0">
                    <a:pos x="10" y="11"/>
                  </a:cxn>
                  <a:cxn ang="0">
                    <a:pos x="77" y="6"/>
                  </a:cxn>
                  <a:cxn ang="0">
                    <a:pos x="15" y="6"/>
                  </a:cxn>
                  <a:cxn ang="0">
                    <a:pos x="15" y="49"/>
                  </a:cxn>
                  <a:cxn ang="0">
                    <a:pos x="15" y="52"/>
                  </a:cxn>
                  <a:cxn ang="0">
                    <a:pos x="74" y="52"/>
                  </a:cxn>
                  <a:cxn ang="0">
                    <a:pos x="77" y="49"/>
                  </a:cxn>
                  <a:cxn ang="0">
                    <a:pos x="77" y="6"/>
                  </a:cxn>
                  <a:cxn ang="0">
                    <a:pos x="46" y="36"/>
                  </a:cxn>
                  <a:cxn ang="0">
                    <a:pos x="20" y="36"/>
                  </a:cxn>
                  <a:cxn ang="0">
                    <a:pos x="20" y="11"/>
                  </a:cxn>
                  <a:cxn ang="0">
                    <a:pos x="46" y="11"/>
                  </a:cxn>
                  <a:cxn ang="0">
                    <a:pos x="46" y="36"/>
                  </a:cxn>
                  <a:cxn ang="0">
                    <a:pos x="46" y="47"/>
                  </a:cxn>
                  <a:cxn ang="0">
                    <a:pos x="20" y="47"/>
                  </a:cxn>
                  <a:cxn ang="0">
                    <a:pos x="20" y="42"/>
                  </a:cxn>
                  <a:cxn ang="0">
                    <a:pos x="46" y="42"/>
                  </a:cxn>
                  <a:cxn ang="0">
                    <a:pos x="46" y="47"/>
                  </a:cxn>
                  <a:cxn ang="0">
                    <a:pos x="25" y="16"/>
                  </a:cxn>
                  <a:cxn ang="0">
                    <a:pos x="25" y="31"/>
                  </a:cxn>
                  <a:cxn ang="0">
                    <a:pos x="41" y="31"/>
                  </a:cxn>
                  <a:cxn ang="0">
                    <a:pos x="41" y="16"/>
                  </a:cxn>
                  <a:cxn ang="0">
                    <a:pos x="25" y="16"/>
                  </a:cxn>
                  <a:cxn ang="0">
                    <a:pos x="72" y="16"/>
                  </a:cxn>
                  <a:cxn ang="0">
                    <a:pos x="51" y="16"/>
                  </a:cxn>
                  <a:cxn ang="0">
                    <a:pos x="51" y="11"/>
                  </a:cxn>
                  <a:cxn ang="0">
                    <a:pos x="72" y="11"/>
                  </a:cxn>
                  <a:cxn ang="0">
                    <a:pos x="72" y="16"/>
                  </a:cxn>
                  <a:cxn ang="0">
                    <a:pos x="72" y="26"/>
                  </a:cxn>
                  <a:cxn ang="0">
                    <a:pos x="51" y="26"/>
                  </a:cxn>
                  <a:cxn ang="0">
                    <a:pos x="51" y="21"/>
                  </a:cxn>
                  <a:cxn ang="0">
                    <a:pos x="72" y="21"/>
                  </a:cxn>
                  <a:cxn ang="0">
                    <a:pos x="72" y="26"/>
                  </a:cxn>
                  <a:cxn ang="0">
                    <a:pos x="72" y="36"/>
                  </a:cxn>
                  <a:cxn ang="0">
                    <a:pos x="51" y="36"/>
                  </a:cxn>
                  <a:cxn ang="0">
                    <a:pos x="51" y="31"/>
                  </a:cxn>
                  <a:cxn ang="0">
                    <a:pos x="72" y="31"/>
                  </a:cxn>
                  <a:cxn ang="0">
                    <a:pos x="72" y="36"/>
                  </a:cxn>
                  <a:cxn ang="0">
                    <a:pos x="72" y="47"/>
                  </a:cxn>
                  <a:cxn ang="0">
                    <a:pos x="51" y="47"/>
                  </a:cxn>
                  <a:cxn ang="0">
                    <a:pos x="51" y="42"/>
                  </a:cxn>
                  <a:cxn ang="0">
                    <a:pos x="72" y="42"/>
                  </a:cxn>
                  <a:cxn ang="0">
                    <a:pos x="72" y="47"/>
                  </a:cxn>
                </a:cxnLst>
                <a:rect l="0" t="0" r="r" b="b"/>
                <a:pathLst>
                  <a:path w="82" h="57">
                    <a:moveTo>
                      <a:pt x="82" y="49"/>
                    </a:moveTo>
                    <a:cubicBezTo>
                      <a:pt x="82" y="54"/>
                      <a:pt x="79" y="57"/>
                      <a:pt x="74" y="57"/>
                    </a:cubicBezTo>
                    <a:cubicBezTo>
                      <a:pt x="7" y="57"/>
                      <a:pt x="7" y="57"/>
                      <a:pt x="7" y="57"/>
                    </a:cubicBezTo>
                    <a:cubicBezTo>
                      <a:pt x="3" y="57"/>
                      <a:pt x="0" y="54"/>
                      <a:pt x="0" y="49"/>
                    </a:cubicBezTo>
                    <a:cubicBezTo>
                      <a:pt x="0" y="6"/>
                      <a:pt x="0" y="6"/>
                      <a:pt x="0" y="6"/>
                    </a:cubicBezTo>
                    <a:cubicBezTo>
                      <a:pt x="10" y="6"/>
                      <a:pt x="10" y="6"/>
                      <a:pt x="10" y="6"/>
                    </a:cubicBezTo>
                    <a:cubicBezTo>
                      <a:pt x="10" y="0"/>
                      <a:pt x="10" y="0"/>
                      <a:pt x="10" y="0"/>
                    </a:cubicBezTo>
                    <a:cubicBezTo>
                      <a:pt x="82" y="0"/>
                      <a:pt x="82" y="0"/>
                      <a:pt x="82" y="0"/>
                    </a:cubicBezTo>
                    <a:lnTo>
                      <a:pt x="82" y="49"/>
                    </a:lnTo>
                    <a:close/>
                    <a:moveTo>
                      <a:pt x="10" y="11"/>
                    </a:moveTo>
                    <a:cubicBezTo>
                      <a:pt x="5" y="11"/>
                      <a:pt x="5" y="11"/>
                      <a:pt x="5" y="11"/>
                    </a:cubicBezTo>
                    <a:cubicBezTo>
                      <a:pt x="5" y="49"/>
                      <a:pt x="5" y="49"/>
                      <a:pt x="5" y="49"/>
                    </a:cubicBezTo>
                    <a:cubicBezTo>
                      <a:pt x="5" y="51"/>
                      <a:pt x="6" y="52"/>
                      <a:pt x="7" y="52"/>
                    </a:cubicBezTo>
                    <a:cubicBezTo>
                      <a:pt x="9" y="52"/>
                      <a:pt x="10" y="51"/>
                      <a:pt x="10" y="49"/>
                    </a:cubicBezTo>
                    <a:lnTo>
                      <a:pt x="10" y="11"/>
                    </a:lnTo>
                    <a:close/>
                    <a:moveTo>
                      <a:pt x="77" y="6"/>
                    </a:moveTo>
                    <a:cubicBezTo>
                      <a:pt x="15" y="6"/>
                      <a:pt x="15" y="6"/>
                      <a:pt x="15" y="6"/>
                    </a:cubicBezTo>
                    <a:cubicBezTo>
                      <a:pt x="15" y="49"/>
                      <a:pt x="15" y="49"/>
                      <a:pt x="15" y="49"/>
                    </a:cubicBezTo>
                    <a:cubicBezTo>
                      <a:pt x="15" y="50"/>
                      <a:pt x="15" y="51"/>
                      <a:pt x="15" y="52"/>
                    </a:cubicBezTo>
                    <a:cubicBezTo>
                      <a:pt x="74" y="52"/>
                      <a:pt x="74" y="52"/>
                      <a:pt x="74" y="52"/>
                    </a:cubicBezTo>
                    <a:cubicBezTo>
                      <a:pt x="76" y="52"/>
                      <a:pt x="77" y="51"/>
                      <a:pt x="77" y="49"/>
                    </a:cubicBezTo>
                    <a:lnTo>
                      <a:pt x="77" y="6"/>
                    </a:lnTo>
                    <a:close/>
                    <a:moveTo>
                      <a:pt x="46" y="36"/>
                    </a:moveTo>
                    <a:cubicBezTo>
                      <a:pt x="20" y="36"/>
                      <a:pt x="20" y="36"/>
                      <a:pt x="20" y="36"/>
                    </a:cubicBezTo>
                    <a:cubicBezTo>
                      <a:pt x="20" y="11"/>
                      <a:pt x="20" y="11"/>
                      <a:pt x="20" y="11"/>
                    </a:cubicBezTo>
                    <a:cubicBezTo>
                      <a:pt x="46" y="11"/>
                      <a:pt x="46" y="11"/>
                      <a:pt x="46" y="11"/>
                    </a:cubicBezTo>
                    <a:lnTo>
                      <a:pt x="46" y="36"/>
                    </a:lnTo>
                    <a:close/>
                    <a:moveTo>
                      <a:pt x="46" y="47"/>
                    </a:moveTo>
                    <a:cubicBezTo>
                      <a:pt x="20" y="47"/>
                      <a:pt x="20" y="47"/>
                      <a:pt x="20" y="47"/>
                    </a:cubicBezTo>
                    <a:cubicBezTo>
                      <a:pt x="20" y="42"/>
                      <a:pt x="20" y="42"/>
                      <a:pt x="20" y="42"/>
                    </a:cubicBezTo>
                    <a:cubicBezTo>
                      <a:pt x="46" y="42"/>
                      <a:pt x="46" y="42"/>
                      <a:pt x="46" y="42"/>
                    </a:cubicBezTo>
                    <a:lnTo>
                      <a:pt x="46" y="47"/>
                    </a:lnTo>
                    <a:close/>
                    <a:moveTo>
                      <a:pt x="25" y="16"/>
                    </a:moveTo>
                    <a:cubicBezTo>
                      <a:pt x="25" y="31"/>
                      <a:pt x="25" y="31"/>
                      <a:pt x="25" y="31"/>
                    </a:cubicBezTo>
                    <a:cubicBezTo>
                      <a:pt x="41" y="31"/>
                      <a:pt x="41" y="31"/>
                      <a:pt x="41" y="31"/>
                    </a:cubicBezTo>
                    <a:cubicBezTo>
                      <a:pt x="41" y="16"/>
                      <a:pt x="41" y="16"/>
                      <a:pt x="41" y="16"/>
                    </a:cubicBezTo>
                    <a:lnTo>
                      <a:pt x="25" y="16"/>
                    </a:lnTo>
                    <a:close/>
                    <a:moveTo>
                      <a:pt x="72" y="16"/>
                    </a:moveTo>
                    <a:cubicBezTo>
                      <a:pt x="51" y="16"/>
                      <a:pt x="51" y="16"/>
                      <a:pt x="51" y="16"/>
                    </a:cubicBezTo>
                    <a:cubicBezTo>
                      <a:pt x="51" y="11"/>
                      <a:pt x="51" y="11"/>
                      <a:pt x="51" y="11"/>
                    </a:cubicBezTo>
                    <a:cubicBezTo>
                      <a:pt x="72" y="11"/>
                      <a:pt x="72" y="11"/>
                      <a:pt x="72" y="11"/>
                    </a:cubicBezTo>
                    <a:lnTo>
                      <a:pt x="72" y="16"/>
                    </a:lnTo>
                    <a:close/>
                    <a:moveTo>
                      <a:pt x="72" y="26"/>
                    </a:moveTo>
                    <a:cubicBezTo>
                      <a:pt x="51" y="26"/>
                      <a:pt x="51" y="26"/>
                      <a:pt x="51" y="26"/>
                    </a:cubicBezTo>
                    <a:cubicBezTo>
                      <a:pt x="51" y="21"/>
                      <a:pt x="51" y="21"/>
                      <a:pt x="51" y="21"/>
                    </a:cubicBezTo>
                    <a:cubicBezTo>
                      <a:pt x="72" y="21"/>
                      <a:pt x="72" y="21"/>
                      <a:pt x="72" y="21"/>
                    </a:cubicBezTo>
                    <a:lnTo>
                      <a:pt x="72" y="26"/>
                    </a:lnTo>
                    <a:close/>
                    <a:moveTo>
                      <a:pt x="72" y="36"/>
                    </a:moveTo>
                    <a:cubicBezTo>
                      <a:pt x="51" y="36"/>
                      <a:pt x="51" y="36"/>
                      <a:pt x="51" y="36"/>
                    </a:cubicBezTo>
                    <a:cubicBezTo>
                      <a:pt x="51" y="31"/>
                      <a:pt x="51" y="31"/>
                      <a:pt x="51" y="31"/>
                    </a:cubicBezTo>
                    <a:cubicBezTo>
                      <a:pt x="72" y="31"/>
                      <a:pt x="72" y="31"/>
                      <a:pt x="72" y="31"/>
                    </a:cubicBezTo>
                    <a:lnTo>
                      <a:pt x="72" y="36"/>
                    </a:lnTo>
                    <a:close/>
                    <a:moveTo>
                      <a:pt x="72" y="47"/>
                    </a:moveTo>
                    <a:cubicBezTo>
                      <a:pt x="51" y="47"/>
                      <a:pt x="51" y="47"/>
                      <a:pt x="51" y="47"/>
                    </a:cubicBezTo>
                    <a:cubicBezTo>
                      <a:pt x="51" y="42"/>
                      <a:pt x="51" y="42"/>
                      <a:pt x="51" y="42"/>
                    </a:cubicBezTo>
                    <a:cubicBezTo>
                      <a:pt x="72" y="42"/>
                      <a:pt x="72" y="42"/>
                      <a:pt x="72" y="42"/>
                    </a:cubicBezTo>
                    <a:lnTo>
                      <a:pt x="72" y="47"/>
                    </a:lnTo>
                    <a:close/>
                  </a:path>
                </a:pathLst>
              </a:custGeom>
              <a:solidFill>
                <a:schemeClr val="bg1"/>
              </a:solidFill>
              <a:ln w="9525">
                <a:noFill/>
                <a:round/>
              </a:ln>
            </p:spPr>
            <p:txBody>
              <a:bodyPr anchor="ctr"/>
              <a:lstStyle/>
              <a:p>
                <a:pPr algn="ctr"/>
                <a:endParaRPr>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endParaRPr>
              </a:p>
            </p:txBody>
          </p:sp>
          <p:sp>
            <p:nvSpPr>
              <p:cNvPr id="42" name="îŝḷîḓé-TextBox 39"/>
              <p:cNvSpPr txBox="1"/>
              <p:nvPr/>
            </p:nvSpPr>
            <p:spPr>
              <a:xfrm>
                <a:off x="4082064" y="2174928"/>
                <a:ext cx="917559" cy="225157"/>
              </a:xfrm>
              <a:prstGeom prst="rect">
                <a:avLst/>
              </a:prstGeom>
              <a:noFill/>
            </p:spPr>
            <p:txBody>
              <a:bodyPr wrap="none">
                <a:normAutofit fontScale="92500" lnSpcReduction="20000"/>
              </a:bodyPr>
              <a:lstStyle/>
              <a:p>
                <a:r>
                  <a:rPr lang="zh-CN" altLang="en-US" sz="1350">
                    <a:solidFill>
                      <a:schemeClr val="bg1"/>
                    </a:solidFill>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rPr>
                  <a:t>标题文本预设</a:t>
                </a:r>
                <a:endParaRPr lang="zh-CN" altLang="en-US" sz="1350">
                  <a:solidFill>
                    <a:schemeClr val="bg1"/>
                  </a:solidFill>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endParaRPr>
              </a:p>
            </p:txBody>
          </p:sp>
        </p:grpSp>
        <p:grpSp>
          <p:nvGrpSpPr>
            <p:cNvPr id="20" name="Group 40"/>
            <p:cNvGrpSpPr/>
            <p:nvPr/>
          </p:nvGrpSpPr>
          <p:grpSpPr>
            <a:xfrm>
              <a:off x="5434972" y="4212782"/>
              <a:ext cx="1456588" cy="318288"/>
              <a:chOff x="3899628" y="3473959"/>
              <a:chExt cx="1355259" cy="296147"/>
            </a:xfrm>
          </p:grpSpPr>
          <p:sp>
            <p:nvSpPr>
              <p:cNvPr id="39" name="îŝḷîḓé-Freeform: Shape 41"/>
              <p:cNvSpPr/>
              <p:nvPr/>
            </p:nvSpPr>
            <p:spPr bwMode="auto">
              <a:xfrm>
                <a:off x="4871797" y="3473959"/>
                <a:ext cx="383090" cy="254716"/>
              </a:xfrm>
              <a:custGeom>
                <a:avLst/>
                <a:gdLst/>
                <a:ahLst/>
                <a:cxnLst>
                  <a:cxn ang="0">
                    <a:pos x="86" y="15"/>
                  </a:cxn>
                  <a:cxn ang="0">
                    <a:pos x="44" y="29"/>
                  </a:cxn>
                  <a:cxn ang="0">
                    <a:pos x="43" y="29"/>
                  </a:cxn>
                  <a:cxn ang="0">
                    <a:pos x="43" y="29"/>
                  </a:cxn>
                  <a:cxn ang="0">
                    <a:pos x="18" y="21"/>
                  </a:cxn>
                  <a:cxn ang="0">
                    <a:pos x="14" y="32"/>
                  </a:cxn>
                  <a:cxn ang="0">
                    <a:pos x="17" y="36"/>
                  </a:cxn>
                  <a:cxn ang="0">
                    <a:pos x="15" y="40"/>
                  </a:cxn>
                  <a:cxn ang="0">
                    <a:pos x="17" y="56"/>
                  </a:cxn>
                  <a:cxn ang="0">
                    <a:pos x="16" y="57"/>
                  </a:cxn>
                  <a:cxn ang="0">
                    <a:pos x="16" y="58"/>
                  </a:cxn>
                  <a:cxn ang="0">
                    <a:pos x="8" y="58"/>
                  </a:cxn>
                  <a:cxn ang="0">
                    <a:pos x="7" y="57"/>
                  </a:cxn>
                  <a:cxn ang="0">
                    <a:pos x="7" y="56"/>
                  </a:cxn>
                  <a:cxn ang="0">
                    <a:pos x="9" y="40"/>
                  </a:cxn>
                  <a:cxn ang="0">
                    <a:pos x="7" y="36"/>
                  </a:cxn>
                  <a:cxn ang="0">
                    <a:pos x="10" y="32"/>
                  </a:cxn>
                  <a:cxn ang="0">
                    <a:pos x="13" y="19"/>
                  </a:cxn>
                  <a:cxn ang="0">
                    <a:pos x="1" y="15"/>
                  </a:cxn>
                  <a:cxn ang="0">
                    <a:pos x="0" y="14"/>
                  </a:cxn>
                  <a:cxn ang="0">
                    <a:pos x="1" y="13"/>
                  </a:cxn>
                  <a:cxn ang="0">
                    <a:pos x="43" y="0"/>
                  </a:cxn>
                  <a:cxn ang="0">
                    <a:pos x="43" y="0"/>
                  </a:cxn>
                  <a:cxn ang="0">
                    <a:pos x="44" y="0"/>
                  </a:cxn>
                  <a:cxn ang="0">
                    <a:pos x="86" y="13"/>
                  </a:cxn>
                  <a:cxn ang="0">
                    <a:pos x="87" y="14"/>
                  </a:cxn>
                  <a:cxn ang="0">
                    <a:pos x="86" y="15"/>
                  </a:cxn>
                  <a:cxn ang="0">
                    <a:pos x="68" y="38"/>
                  </a:cxn>
                  <a:cxn ang="0">
                    <a:pos x="43" y="48"/>
                  </a:cxn>
                  <a:cxn ang="0">
                    <a:pos x="19" y="38"/>
                  </a:cxn>
                  <a:cxn ang="0">
                    <a:pos x="20" y="26"/>
                  </a:cxn>
                  <a:cxn ang="0">
                    <a:pos x="42" y="33"/>
                  </a:cxn>
                  <a:cxn ang="0">
                    <a:pos x="43" y="34"/>
                  </a:cxn>
                  <a:cxn ang="0">
                    <a:pos x="45" y="33"/>
                  </a:cxn>
                  <a:cxn ang="0">
                    <a:pos x="67" y="26"/>
                  </a:cxn>
                  <a:cxn ang="0">
                    <a:pos x="68" y="38"/>
                  </a:cxn>
                </a:cxnLst>
                <a:rect l="0" t="0" r="r" b="b"/>
                <a:pathLst>
                  <a:path w="87" h="58">
                    <a:moveTo>
                      <a:pt x="86" y="15"/>
                    </a:moveTo>
                    <a:cubicBezTo>
                      <a:pt x="44" y="29"/>
                      <a:pt x="44" y="29"/>
                      <a:pt x="44" y="29"/>
                    </a:cubicBezTo>
                    <a:cubicBezTo>
                      <a:pt x="44" y="29"/>
                      <a:pt x="44" y="29"/>
                      <a:pt x="43" y="29"/>
                    </a:cubicBezTo>
                    <a:cubicBezTo>
                      <a:pt x="43" y="29"/>
                      <a:pt x="43" y="29"/>
                      <a:pt x="43" y="29"/>
                    </a:cubicBezTo>
                    <a:cubicBezTo>
                      <a:pt x="18" y="21"/>
                      <a:pt x="18" y="21"/>
                      <a:pt x="18" y="21"/>
                    </a:cubicBezTo>
                    <a:cubicBezTo>
                      <a:pt x="16" y="23"/>
                      <a:pt x="15" y="27"/>
                      <a:pt x="14" y="32"/>
                    </a:cubicBezTo>
                    <a:cubicBezTo>
                      <a:pt x="16" y="33"/>
                      <a:pt x="17" y="34"/>
                      <a:pt x="17" y="36"/>
                    </a:cubicBezTo>
                    <a:cubicBezTo>
                      <a:pt x="17" y="38"/>
                      <a:pt x="16" y="39"/>
                      <a:pt x="15" y="40"/>
                    </a:cubicBezTo>
                    <a:cubicBezTo>
                      <a:pt x="17" y="56"/>
                      <a:pt x="17" y="56"/>
                      <a:pt x="17" y="56"/>
                    </a:cubicBezTo>
                    <a:cubicBezTo>
                      <a:pt x="17" y="57"/>
                      <a:pt x="17" y="57"/>
                      <a:pt x="16" y="57"/>
                    </a:cubicBezTo>
                    <a:cubicBezTo>
                      <a:pt x="16" y="58"/>
                      <a:pt x="16" y="58"/>
                      <a:pt x="16" y="58"/>
                    </a:cubicBezTo>
                    <a:cubicBezTo>
                      <a:pt x="8" y="58"/>
                      <a:pt x="8" y="58"/>
                      <a:pt x="8" y="58"/>
                    </a:cubicBezTo>
                    <a:cubicBezTo>
                      <a:pt x="8" y="58"/>
                      <a:pt x="8" y="58"/>
                      <a:pt x="7" y="57"/>
                    </a:cubicBezTo>
                    <a:cubicBezTo>
                      <a:pt x="7" y="57"/>
                      <a:pt x="7" y="57"/>
                      <a:pt x="7" y="56"/>
                    </a:cubicBezTo>
                    <a:cubicBezTo>
                      <a:pt x="9" y="40"/>
                      <a:pt x="9" y="40"/>
                      <a:pt x="9" y="40"/>
                    </a:cubicBezTo>
                    <a:cubicBezTo>
                      <a:pt x="8" y="39"/>
                      <a:pt x="7" y="38"/>
                      <a:pt x="7" y="36"/>
                    </a:cubicBezTo>
                    <a:cubicBezTo>
                      <a:pt x="7" y="34"/>
                      <a:pt x="8" y="33"/>
                      <a:pt x="10" y="32"/>
                    </a:cubicBezTo>
                    <a:cubicBezTo>
                      <a:pt x="10" y="27"/>
                      <a:pt x="11" y="23"/>
                      <a:pt x="13" y="19"/>
                    </a:cubicBezTo>
                    <a:cubicBezTo>
                      <a:pt x="1" y="15"/>
                      <a:pt x="1" y="15"/>
                      <a:pt x="1" y="15"/>
                    </a:cubicBezTo>
                    <a:cubicBezTo>
                      <a:pt x="0" y="15"/>
                      <a:pt x="0" y="15"/>
                      <a:pt x="0" y="14"/>
                    </a:cubicBezTo>
                    <a:cubicBezTo>
                      <a:pt x="0" y="14"/>
                      <a:pt x="0" y="13"/>
                      <a:pt x="1" y="13"/>
                    </a:cubicBezTo>
                    <a:cubicBezTo>
                      <a:pt x="43" y="0"/>
                      <a:pt x="43" y="0"/>
                      <a:pt x="43" y="0"/>
                    </a:cubicBezTo>
                    <a:cubicBezTo>
                      <a:pt x="43" y="0"/>
                      <a:pt x="43" y="0"/>
                      <a:pt x="43" y="0"/>
                    </a:cubicBezTo>
                    <a:cubicBezTo>
                      <a:pt x="44" y="0"/>
                      <a:pt x="44" y="0"/>
                      <a:pt x="44" y="0"/>
                    </a:cubicBezTo>
                    <a:cubicBezTo>
                      <a:pt x="86" y="13"/>
                      <a:pt x="86" y="13"/>
                      <a:pt x="86" y="13"/>
                    </a:cubicBezTo>
                    <a:cubicBezTo>
                      <a:pt x="87" y="13"/>
                      <a:pt x="87" y="14"/>
                      <a:pt x="87" y="14"/>
                    </a:cubicBezTo>
                    <a:cubicBezTo>
                      <a:pt x="87" y="15"/>
                      <a:pt x="87" y="15"/>
                      <a:pt x="86" y="15"/>
                    </a:cubicBezTo>
                    <a:close/>
                    <a:moveTo>
                      <a:pt x="68" y="38"/>
                    </a:moveTo>
                    <a:cubicBezTo>
                      <a:pt x="68" y="44"/>
                      <a:pt x="57" y="48"/>
                      <a:pt x="43" y="48"/>
                    </a:cubicBezTo>
                    <a:cubicBezTo>
                      <a:pt x="30" y="48"/>
                      <a:pt x="19" y="44"/>
                      <a:pt x="19" y="38"/>
                    </a:cubicBezTo>
                    <a:cubicBezTo>
                      <a:pt x="20" y="26"/>
                      <a:pt x="20" y="26"/>
                      <a:pt x="20" y="26"/>
                    </a:cubicBezTo>
                    <a:cubicBezTo>
                      <a:pt x="42" y="33"/>
                      <a:pt x="42" y="33"/>
                      <a:pt x="42" y="33"/>
                    </a:cubicBezTo>
                    <a:cubicBezTo>
                      <a:pt x="42" y="33"/>
                      <a:pt x="43" y="34"/>
                      <a:pt x="43" y="34"/>
                    </a:cubicBezTo>
                    <a:cubicBezTo>
                      <a:pt x="44" y="34"/>
                      <a:pt x="45" y="33"/>
                      <a:pt x="45" y="33"/>
                    </a:cubicBezTo>
                    <a:cubicBezTo>
                      <a:pt x="67" y="26"/>
                      <a:pt x="67" y="26"/>
                      <a:pt x="67" y="26"/>
                    </a:cubicBezTo>
                    <a:lnTo>
                      <a:pt x="68" y="38"/>
                    </a:lnTo>
                    <a:close/>
                  </a:path>
                </a:pathLst>
              </a:custGeom>
              <a:solidFill>
                <a:schemeClr val="bg1"/>
              </a:solidFill>
              <a:ln w="9525">
                <a:noFill/>
                <a:round/>
              </a:ln>
            </p:spPr>
            <p:txBody>
              <a:bodyPr anchor="ctr"/>
              <a:lstStyle/>
              <a:p>
                <a:pPr algn="ctr"/>
                <a:endParaRPr>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endParaRPr>
              </a:p>
            </p:txBody>
          </p:sp>
          <p:sp>
            <p:nvSpPr>
              <p:cNvPr id="40" name="îŝḷîḓé-TextBox 42"/>
              <p:cNvSpPr txBox="1"/>
              <p:nvPr/>
            </p:nvSpPr>
            <p:spPr>
              <a:xfrm>
                <a:off x="3899628" y="3544948"/>
                <a:ext cx="917559" cy="225158"/>
              </a:xfrm>
              <a:prstGeom prst="rect">
                <a:avLst/>
              </a:prstGeom>
              <a:noFill/>
            </p:spPr>
            <p:txBody>
              <a:bodyPr wrap="none">
                <a:normAutofit fontScale="92500" lnSpcReduction="20000"/>
              </a:bodyPr>
              <a:lstStyle/>
              <a:p>
                <a:r>
                  <a:rPr lang="zh-CN" altLang="en-US" sz="1350">
                    <a:solidFill>
                      <a:schemeClr val="bg1"/>
                    </a:solidFill>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rPr>
                  <a:t>标题文本预设</a:t>
                </a:r>
                <a:endParaRPr lang="zh-CN" altLang="en-US" sz="1350">
                  <a:solidFill>
                    <a:schemeClr val="bg1"/>
                  </a:solidFill>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endParaRPr>
              </a:p>
            </p:txBody>
          </p:sp>
        </p:grpSp>
        <p:grpSp>
          <p:nvGrpSpPr>
            <p:cNvPr id="21" name="Group 43"/>
            <p:cNvGrpSpPr/>
            <p:nvPr/>
          </p:nvGrpSpPr>
          <p:grpSpPr>
            <a:xfrm>
              <a:off x="7348397" y="2922343"/>
              <a:ext cx="424799" cy="1464579"/>
              <a:chOff x="5679950" y="2273289"/>
              <a:chExt cx="395248" cy="1362696"/>
            </a:xfrm>
          </p:grpSpPr>
          <p:sp>
            <p:nvSpPr>
              <p:cNvPr id="37" name="îŝḷîḓé-Freeform: Shape 44"/>
              <p:cNvSpPr/>
              <p:nvPr/>
            </p:nvSpPr>
            <p:spPr bwMode="auto">
              <a:xfrm>
                <a:off x="5679950" y="2273289"/>
                <a:ext cx="317735" cy="213985"/>
              </a:xfrm>
              <a:custGeom>
                <a:avLst/>
                <a:gdLst/>
                <a:ahLst/>
                <a:cxnLst>
                  <a:cxn ang="0">
                    <a:pos x="68" y="43"/>
                  </a:cxn>
                  <a:cxn ang="0">
                    <a:pos x="66" y="46"/>
                  </a:cxn>
                  <a:cxn ang="0">
                    <a:pos x="2" y="46"/>
                  </a:cxn>
                  <a:cxn ang="0">
                    <a:pos x="0" y="43"/>
                  </a:cxn>
                  <a:cxn ang="0">
                    <a:pos x="0" y="2"/>
                  </a:cxn>
                  <a:cxn ang="0">
                    <a:pos x="2" y="0"/>
                  </a:cxn>
                  <a:cxn ang="0">
                    <a:pos x="66" y="0"/>
                  </a:cxn>
                  <a:cxn ang="0">
                    <a:pos x="68" y="2"/>
                  </a:cxn>
                  <a:cxn ang="0">
                    <a:pos x="68" y="43"/>
                  </a:cxn>
                  <a:cxn ang="0">
                    <a:pos x="64" y="14"/>
                  </a:cxn>
                  <a:cxn ang="0">
                    <a:pos x="55" y="4"/>
                  </a:cxn>
                  <a:cxn ang="0">
                    <a:pos x="13" y="4"/>
                  </a:cxn>
                  <a:cxn ang="0">
                    <a:pos x="4" y="14"/>
                  </a:cxn>
                  <a:cxn ang="0">
                    <a:pos x="4" y="32"/>
                  </a:cxn>
                  <a:cxn ang="0">
                    <a:pos x="13" y="41"/>
                  </a:cxn>
                  <a:cxn ang="0">
                    <a:pos x="55" y="41"/>
                  </a:cxn>
                  <a:cxn ang="0">
                    <a:pos x="64" y="32"/>
                  </a:cxn>
                  <a:cxn ang="0">
                    <a:pos x="64" y="14"/>
                  </a:cxn>
                  <a:cxn ang="0">
                    <a:pos x="34" y="38"/>
                  </a:cxn>
                  <a:cxn ang="0">
                    <a:pos x="23" y="23"/>
                  </a:cxn>
                  <a:cxn ang="0">
                    <a:pos x="34" y="8"/>
                  </a:cxn>
                  <a:cxn ang="0">
                    <a:pos x="45" y="23"/>
                  </a:cxn>
                  <a:cxn ang="0">
                    <a:pos x="34" y="38"/>
                  </a:cxn>
                  <a:cxn ang="0">
                    <a:pos x="41" y="32"/>
                  </a:cxn>
                  <a:cxn ang="0">
                    <a:pos x="41" y="28"/>
                  </a:cxn>
                  <a:cxn ang="0">
                    <a:pos x="36" y="28"/>
                  </a:cxn>
                  <a:cxn ang="0">
                    <a:pos x="36" y="12"/>
                  </a:cxn>
                  <a:cxn ang="0">
                    <a:pos x="32" y="12"/>
                  </a:cxn>
                  <a:cxn ang="0">
                    <a:pos x="27" y="17"/>
                  </a:cxn>
                  <a:cxn ang="0">
                    <a:pos x="30" y="20"/>
                  </a:cxn>
                  <a:cxn ang="0">
                    <a:pos x="32" y="18"/>
                  </a:cxn>
                  <a:cxn ang="0">
                    <a:pos x="32" y="18"/>
                  </a:cxn>
                  <a:cxn ang="0">
                    <a:pos x="32" y="28"/>
                  </a:cxn>
                  <a:cxn ang="0">
                    <a:pos x="27" y="28"/>
                  </a:cxn>
                  <a:cxn ang="0">
                    <a:pos x="27" y="32"/>
                  </a:cxn>
                  <a:cxn ang="0">
                    <a:pos x="41" y="32"/>
                  </a:cxn>
                </a:cxnLst>
                <a:rect l="0" t="0" r="r" b="b"/>
                <a:pathLst>
                  <a:path w="68" h="46">
                    <a:moveTo>
                      <a:pt x="68" y="43"/>
                    </a:moveTo>
                    <a:cubicBezTo>
                      <a:pt x="68" y="45"/>
                      <a:pt x="67" y="46"/>
                      <a:pt x="66" y="46"/>
                    </a:cubicBezTo>
                    <a:cubicBezTo>
                      <a:pt x="2" y="46"/>
                      <a:pt x="2" y="46"/>
                      <a:pt x="2" y="46"/>
                    </a:cubicBezTo>
                    <a:cubicBezTo>
                      <a:pt x="1" y="46"/>
                      <a:pt x="0" y="45"/>
                      <a:pt x="0" y="43"/>
                    </a:cubicBezTo>
                    <a:cubicBezTo>
                      <a:pt x="0" y="2"/>
                      <a:pt x="0" y="2"/>
                      <a:pt x="0" y="2"/>
                    </a:cubicBezTo>
                    <a:cubicBezTo>
                      <a:pt x="0" y="1"/>
                      <a:pt x="1" y="0"/>
                      <a:pt x="2" y="0"/>
                    </a:cubicBezTo>
                    <a:cubicBezTo>
                      <a:pt x="66" y="0"/>
                      <a:pt x="66" y="0"/>
                      <a:pt x="66" y="0"/>
                    </a:cubicBezTo>
                    <a:cubicBezTo>
                      <a:pt x="67" y="0"/>
                      <a:pt x="68" y="1"/>
                      <a:pt x="68" y="2"/>
                    </a:cubicBezTo>
                    <a:lnTo>
                      <a:pt x="68" y="43"/>
                    </a:lnTo>
                    <a:close/>
                    <a:moveTo>
                      <a:pt x="64" y="14"/>
                    </a:moveTo>
                    <a:cubicBezTo>
                      <a:pt x="59" y="14"/>
                      <a:pt x="55" y="10"/>
                      <a:pt x="55" y="4"/>
                    </a:cubicBezTo>
                    <a:cubicBezTo>
                      <a:pt x="13" y="4"/>
                      <a:pt x="13" y="4"/>
                      <a:pt x="13" y="4"/>
                    </a:cubicBezTo>
                    <a:cubicBezTo>
                      <a:pt x="13" y="10"/>
                      <a:pt x="9" y="14"/>
                      <a:pt x="4" y="14"/>
                    </a:cubicBezTo>
                    <a:cubicBezTo>
                      <a:pt x="4" y="32"/>
                      <a:pt x="4" y="32"/>
                      <a:pt x="4" y="32"/>
                    </a:cubicBezTo>
                    <a:cubicBezTo>
                      <a:pt x="9" y="32"/>
                      <a:pt x="13" y="36"/>
                      <a:pt x="13" y="41"/>
                    </a:cubicBezTo>
                    <a:cubicBezTo>
                      <a:pt x="55" y="41"/>
                      <a:pt x="55" y="41"/>
                      <a:pt x="55" y="41"/>
                    </a:cubicBezTo>
                    <a:cubicBezTo>
                      <a:pt x="55" y="36"/>
                      <a:pt x="59" y="32"/>
                      <a:pt x="64" y="32"/>
                    </a:cubicBezTo>
                    <a:lnTo>
                      <a:pt x="64" y="14"/>
                    </a:lnTo>
                    <a:close/>
                    <a:moveTo>
                      <a:pt x="34" y="38"/>
                    </a:moveTo>
                    <a:cubicBezTo>
                      <a:pt x="27" y="38"/>
                      <a:pt x="23" y="29"/>
                      <a:pt x="23" y="23"/>
                    </a:cubicBezTo>
                    <a:cubicBezTo>
                      <a:pt x="23" y="16"/>
                      <a:pt x="27" y="8"/>
                      <a:pt x="34" y="8"/>
                    </a:cubicBezTo>
                    <a:cubicBezTo>
                      <a:pt x="42" y="8"/>
                      <a:pt x="45" y="16"/>
                      <a:pt x="45" y="23"/>
                    </a:cubicBezTo>
                    <a:cubicBezTo>
                      <a:pt x="45" y="29"/>
                      <a:pt x="42" y="38"/>
                      <a:pt x="34" y="38"/>
                    </a:cubicBezTo>
                    <a:close/>
                    <a:moveTo>
                      <a:pt x="41" y="32"/>
                    </a:moveTo>
                    <a:cubicBezTo>
                      <a:pt x="41" y="28"/>
                      <a:pt x="41" y="28"/>
                      <a:pt x="41" y="28"/>
                    </a:cubicBezTo>
                    <a:cubicBezTo>
                      <a:pt x="36" y="28"/>
                      <a:pt x="36" y="28"/>
                      <a:pt x="36" y="28"/>
                    </a:cubicBezTo>
                    <a:cubicBezTo>
                      <a:pt x="36" y="12"/>
                      <a:pt x="36" y="12"/>
                      <a:pt x="36" y="12"/>
                    </a:cubicBezTo>
                    <a:cubicBezTo>
                      <a:pt x="32" y="12"/>
                      <a:pt x="32" y="12"/>
                      <a:pt x="32" y="12"/>
                    </a:cubicBezTo>
                    <a:cubicBezTo>
                      <a:pt x="27" y="17"/>
                      <a:pt x="27" y="17"/>
                      <a:pt x="27" y="17"/>
                    </a:cubicBezTo>
                    <a:cubicBezTo>
                      <a:pt x="30" y="20"/>
                      <a:pt x="30" y="20"/>
                      <a:pt x="30" y="20"/>
                    </a:cubicBezTo>
                    <a:cubicBezTo>
                      <a:pt x="31" y="19"/>
                      <a:pt x="31" y="19"/>
                      <a:pt x="32" y="18"/>
                    </a:cubicBezTo>
                    <a:cubicBezTo>
                      <a:pt x="32" y="18"/>
                      <a:pt x="32" y="18"/>
                      <a:pt x="32" y="18"/>
                    </a:cubicBezTo>
                    <a:cubicBezTo>
                      <a:pt x="32" y="28"/>
                      <a:pt x="32" y="28"/>
                      <a:pt x="32" y="28"/>
                    </a:cubicBezTo>
                    <a:cubicBezTo>
                      <a:pt x="27" y="28"/>
                      <a:pt x="27" y="28"/>
                      <a:pt x="27" y="28"/>
                    </a:cubicBezTo>
                    <a:cubicBezTo>
                      <a:pt x="27" y="32"/>
                      <a:pt x="27" y="32"/>
                      <a:pt x="27" y="32"/>
                    </a:cubicBezTo>
                    <a:lnTo>
                      <a:pt x="41" y="32"/>
                    </a:lnTo>
                    <a:close/>
                  </a:path>
                </a:pathLst>
              </a:custGeom>
              <a:solidFill>
                <a:schemeClr val="bg1"/>
              </a:solidFill>
              <a:ln w="9525">
                <a:noFill/>
                <a:round/>
              </a:ln>
            </p:spPr>
            <p:txBody>
              <a:bodyPr anchor="ctr"/>
              <a:lstStyle/>
              <a:p>
                <a:pPr algn="ctr"/>
                <a:endParaRPr>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endParaRPr>
              </a:p>
            </p:txBody>
          </p:sp>
          <p:sp>
            <p:nvSpPr>
              <p:cNvPr id="38" name="îŝḷîḓé-TextBox 45"/>
              <p:cNvSpPr txBox="1"/>
              <p:nvPr/>
            </p:nvSpPr>
            <p:spPr>
              <a:xfrm rot="5400000">
                <a:off x="5503839" y="3064627"/>
                <a:ext cx="917559" cy="225158"/>
              </a:xfrm>
              <a:prstGeom prst="rect">
                <a:avLst/>
              </a:prstGeom>
              <a:noFill/>
            </p:spPr>
            <p:txBody>
              <a:bodyPr wrap="none">
                <a:normAutofit fontScale="92500" lnSpcReduction="20000"/>
              </a:bodyPr>
              <a:lstStyle/>
              <a:p>
                <a:r>
                  <a:rPr lang="zh-CN" altLang="en-US" sz="1350">
                    <a:solidFill>
                      <a:schemeClr val="bg1"/>
                    </a:solidFill>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rPr>
                  <a:t>标题文本预设</a:t>
                </a:r>
                <a:endParaRPr lang="zh-CN" altLang="en-US" sz="1350">
                  <a:solidFill>
                    <a:schemeClr val="bg1"/>
                  </a:solidFill>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endParaRPr>
              </a:p>
            </p:txBody>
          </p:sp>
        </p:grpSp>
        <p:grpSp>
          <p:nvGrpSpPr>
            <p:cNvPr id="22" name="Group 46"/>
            <p:cNvGrpSpPr/>
            <p:nvPr/>
          </p:nvGrpSpPr>
          <p:grpSpPr>
            <a:xfrm>
              <a:off x="4411864" y="3101796"/>
              <a:ext cx="360899" cy="1324356"/>
              <a:chOff x="2947696" y="2440253"/>
              <a:chExt cx="335793" cy="1232226"/>
            </a:xfrm>
          </p:grpSpPr>
          <p:sp>
            <p:nvSpPr>
              <p:cNvPr id="35" name="îŝḷîḓé-Freeform: Shape 47"/>
              <p:cNvSpPr/>
              <p:nvPr/>
            </p:nvSpPr>
            <p:spPr bwMode="auto">
              <a:xfrm>
                <a:off x="2951315" y="3387759"/>
                <a:ext cx="332174" cy="284720"/>
              </a:xfrm>
              <a:custGeom>
                <a:avLst/>
                <a:gdLst/>
                <a:ahLst/>
                <a:cxnLst>
                  <a:cxn ang="0">
                    <a:pos x="11" y="58"/>
                  </a:cxn>
                  <a:cxn ang="0">
                    <a:pos x="9" y="58"/>
                  </a:cxn>
                  <a:cxn ang="0">
                    <a:pos x="0" y="49"/>
                  </a:cxn>
                  <a:cxn ang="0">
                    <a:pos x="0" y="18"/>
                  </a:cxn>
                  <a:cxn ang="0">
                    <a:pos x="9" y="9"/>
                  </a:cxn>
                  <a:cxn ang="0">
                    <a:pos x="11" y="9"/>
                  </a:cxn>
                  <a:cxn ang="0">
                    <a:pos x="11" y="58"/>
                  </a:cxn>
                  <a:cxn ang="0">
                    <a:pos x="54" y="58"/>
                  </a:cxn>
                  <a:cxn ang="0">
                    <a:pos x="15" y="58"/>
                  </a:cxn>
                  <a:cxn ang="0">
                    <a:pos x="15" y="9"/>
                  </a:cxn>
                  <a:cxn ang="0">
                    <a:pos x="20" y="9"/>
                  </a:cxn>
                  <a:cxn ang="0">
                    <a:pos x="20" y="3"/>
                  </a:cxn>
                  <a:cxn ang="0">
                    <a:pos x="24" y="0"/>
                  </a:cxn>
                  <a:cxn ang="0">
                    <a:pos x="45" y="0"/>
                  </a:cxn>
                  <a:cxn ang="0">
                    <a:pos x="49" y="3"/>
                  </a:cxn>
                  <a:cxn ang="0">
                    <a:pos x="49" y="9"/>
                  </a:cxn>
                  <a:cxn ang="0">
                    <a:pos x="54" y="9"/>
                  </a:cxn>
                  <a:cxn ang="0">
                    <a:pos x="54" y="58"/>
                  </a:cxn>
                  <a:cxn ang="0">
                    <a:pos x="44" y="9"/>
                  </a:cxn>
                  <a:cxn ang="0">
                    <a:pos x="44" y="4"/>
                  </a:cxn>
                  <a:cxn ang="0">
                    <a:pos x="25" y="4"/>
                  </a:cxn>
                  <a:cxn ang="0">
                    <a:pos x="25" y="9"/>
                  </a:cxn>
                  <a:cxn ang="0">
                    <a:pos x="44" y="9"/>
                  </a:cxn>
                  <a:cxn ang="0">
                    <a:pos x="68" y="49"/>
                  </a:cxn>
                  <a:cxn ang="0">
                    <a:pos x="60" y="58"/>
                  </a:cxn>
                  <a:cxn ang="0">
                    <a:pos x="58" y="58"/>
                  </a:cxn>
                  <a:cxn ang="0">
                    <a:pos x="58" y="9"/>
                  </a:cxn>
                  <a:cxn ang="0">
                    <a:pos x="60" y="9"/>
                  </a:cxn>
                  <a:cxn ang="0">
                    <a:pos x="68" y="18"/>
                  </a:cxn>
                  <a:cxn ang="0">
                    <a:pos x="68" y="49"/>
                  </a:cxn>
                </a:cxnLst>
                <a:rect l="0" t="0" r="r" b="b"/>
                <a:pathLst>
                  <a:path w="68" h="58">
                    <a:moveTo>
                      <a:pt x="11" y="58"/>
                    </a:moveTo>
                    <a:cubicBezTo>
                      <a:pt x="9" y="58"/>
                      <a:pt x="9" y="58"/>
                      <a:pt x="9" y="58"/>
                    </a:cubicBezTo>
                    <a:cubicBezTo>
                      <a:pt x="4" y="58"/>
                      <a:pt x="0" y="54"/>
                      <a:pt x="0" y="49"/>
                    </a:cubicBezTo>
                    <a:cubicBezTo>
                      <a:pt x="0" y="18"/>
                      <a:pt x="0" y="18"/>
                      <a:pt x="0" y="18"/>
                    </a:cubicBezTo>
                    <a:cubicBezTo>
                      <a:pt x="0" y="13"/>
                      <a:pt x="4" y="9"/>
                      <a:pt x="9" y="9"/>
                    </a:cubicBezTo>
                    <a:cubicBezTo>
                      <a:pt x="11" y="9"/>
                      <a:pt x="11" y="9"/>
                      <a:pt x="11" y="9"/>
                    </a:cubicBezTo>
                    <a:lnTo>
                      <a:pt x="11" y="58"/>
                    </a:lnTo>
                    <a:close/>
                    <a:moveTo>
                      <a:pt x="54" y="58"/>
                    </a:moveTo>
                    <a:cubicBezTo>
                      <a:pt x="15" y="58"/>
                      <a:pt x="15" y="58"/>
                      <a:pt x="15" y="58"/>
                    </a:cubicBezTo>
                    <a:cubicBezTo>
                      <a:pt x="15" y="9"/>
                      <a:pt x="15" y="9"/>
                      <a:pt x="15" y="9"/>
                    </a:cubicBezTo>
                    <a:cubicBezTo>
                      <a:pt x="20" y="9"/>
                      <a:pt x="20" y="9"/>
                      <a:pt x="20" y="9"/>
                    </a:cubicBezTo>
                    <a:cubicBezTo>
                      <a:pt x="20" y="3"/>
                      <a:pt x="20" y="3"/>
                      <a:pt x="20" y="3"/>
                    </a:cubicBezTo>
                    <a:cubicBezTo>
                      <a:pt x="20" y="1"/>
                      <a:pt x="22" y="0"/>
                      <a:pt x="24" y="0"/>
                    </a:cubicBezTo>
                    <a:cubicBezTo>
                      <a:pt x="45" y="0"/>
                      <a:pt x="45" y="0"/>
                      <a:pt x="45" y="0"/>
                    </a:cubicBezTo>
                    <a:cubicBezTo>
                      <a:pt x="47" y="0"/>
                      <a:pt x="49" y="1"/>
                      <a:pt x="49" y="3"/>
                    </a:cubicBezTo>
                    <a:cubicBezTo>
                      <a:pt x="49" y="9"/>
                      <a:pt x="49" y="9"/>
                      <a:pt x="49" y="9"/>
                    </a:cubicBezTo>
                    <a:cubicBezTo>
                      <a:pt x="54" y="9"/>
                      <a:pt x="54" y="9"/>
                      <a:pt x="54" y="9"/>
                    </a:cubicBezTo>
                    <a:lnTo>
                      <a:pt x="54" y="58"/>
                    </a:lnTo>
                    <a:close/>
                    <a:moveTo>
                      <a:pt x="44" y="9"/>
                    </a:moveTo>
                    <a:cubicBezTo>
                      <a:pt x="44" y="4"/>
                      <a:pt x="44" y="4"/>
                      <a:pt x="44" y="4"/>
                    </a:cubicBezTo>
                    <a:cubicBezTo>
                      <a:pt x="25" y="4"/>
                      <a:pt x="25" y="4"/>
                      <a:pt x="25" y="4"/>
                    </a:cubicBezTo>
                    <a:cubicBezTo>
                      <a:pt x="25" y="9"/>
                      <a:pt x="25" y="9"/>
                      <a:pt x="25" y="9"/>
                    </a:cubicBezTo>
                    <a:lnTo>
                      <a:pt x="44" y="9"/>
                    </a:lnTo>
                    <a:close/>
                    <a:moveTo>
                      <a:pt x="68" y="49"/>
                    </a:moveTo>
                    <a:cubicBezTo>
                      <a:pt x="68" y="54"/>
                      <a:pt x="65" y="58"/>
                      <a:pt x="60" y="58"/>
                    </a:cubicBezTo>
                    <a:cubicBezTo>
                      <a:pt x="58" y="58"/>
                      <a:pt x="58" y="58"/>
                      <a:pt x="58" y="58"/>
                    </a:cubicBezTo>
                    <a:cubicBezTo>
                      <a:pt x="58" y="9"/>
                      <a:pt x="58" y="9"/>
                      <a:pt x="58" y="9"/>
                    </a:cubicBezTo>
                    <a:cubicBezTo>
                      <a:pt x="60" y="9"/>
                      <a:pt x="60" y="9"/>
                      <a:pt x="60" y="9"/>
                    </a:cubicBezTo>
                    <a:cubicBezTo>
                      <a:pt x="65" y="9"/>
                      <a:pt x="68" y="13"/>
                      <a:pt x="68" y="18"/>
                    </a:cubicBezTo>
                    <a:lnTo>
                      <a:pt x="68" y="49"/>
                    </a:lnTo>
                    <a:close/>
                  </a:path>
                </a:pathLst>
              </a:custGeom>
              <a:solidFill>
                <a:schemeClr val="bg1"/>
              </a:solidFill>
              <a:ln w="9525">
                <a:noFill/>
                <a:round/>
              </a:ln>
            </p:spPr>
            <p:txBody>
              <a:bodyPr anchor="ctr"/>
              <a:lstStyle/>
              <a:p>
                <a:pPr algn="ctr"/>
                <a:endParaRPr>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endParaRPr>
              </a:p>
            </p:txBody>
          </p:sp>
          <p:sp>
            <p:nvSpPr>
              <p:cNvPr id="36" name="îŝḷîḓé-TextBox 48"/>
              <p:cNvSpPr txBox="1"/>
              <p:nvPr/>
            </p:nvSpPr>
            <p:spPr>
              <a:xfrm rot="16200000">
                <a:off x="2601495" y="2786454"/>
                <a:ext cx="917559" cy="225158"/>
              </a:xfrm>
              <a:prstGeom prst="rect">
                <a:avLst/>
              </a:prstGeom>
              <a:noFill/>
            </p:spPr>
            <p:txBody>
              <a:bodyPr wrap="none">
                <a:normAutofit fontScale="92500" lnSpcReduction="20000"/>
              </a:bodyPr>
              <a:lstStyle/>
              <a:p>
                <a:r>
                  <a:rPr lang="zh-CN" altLang="en-US" sz="1350">
                    <a:solidFill>
                      <a:schemeClr val="bg1"/>
                    </a:solidFill>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rPr>
                  <a:t>标题文本预设</a:t>
                </a:r>
                <a:endParaRPr lang="zh-CN" altLang="en-US" sz="1350">
                  <a:solidFill>
                    <a:schemeClr val="bg1"/>
                  </a:solidFill>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endParaRPr>
              </a:p>
            </p:txBody>
          </p:sp>
        </p:grpSp>
      </p:grpSp>
      <p:grpSp>
        <p:nvGrpSpPr>
          <p:cNvPr id="23" name="Group 61"/>
          <p:cNvGrpSpPr/>
          <p:nvPr/>
        </p:nvGrpSpPr>
        <p:grpSpPr>
          <a:xfrm>
            <a:off x="1610697" y="3351876"/>
            <a:ext cx="2563390" cy="730193"/>
            <a:chOff x="839416" y="3983884"/>
            <a:chExt cx="3478237" cy="905862"/>
          </a:xfrm>
        </p:grpSpPr>
        <p:sp>
          <p:nvSpPr>
            <p:cNvPr id="33" name="îŝḷîḓé-TextBox 63"/>
            <p:cNvSpPr txBox="1"/>
            <p:nvPr/>
          </p:nvSpPr>
          <p:spPr>
            <a:xfrm>
              <a:off x="839416" y="4335748"/>
              <a:ext cx="3478237" cy="553998"/>
            </a:xfrm>
            <a:prstGeom prst="rect">
              <a:avLst/>
            </a:prstGeom>
            <a:noFill/>
          </p:spPr>
          <p:txBody>
            <a:bodyPr wrap="square" rIns="540000" anchor="t" anchorCtr="0">
              <a:noAutofit/>
            </a:bodyPr>
            <a:lstStyle/>
            <a:p>
              <a:pPr algn="r">
                <a:lnSpc>
                  <a:spcPct val="120000"/>
                </a:lnSpc>
              </a:pPr>
              <a:r>
                <a:rPr lang="zh-CN" altLang="en-US" sz="1400" dirty="0">
                  <a:solidFill>
                    <a:schemeClr val="dk1">
                      <a:lumMod val="100000"/>
                    </a:schemeClr>
                  </a:solidFill>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rPr>
                <a:t>此部分内容作为文字排版占位显示 </a:t>
              </a:r>
              <a:endParaRPr lang="zh-CN" altLang="en-US" sz="1400" dirty="0">
                <a:solidFill>
                  <a:schemeClr val="dk1">
                    <a:lumMod val="100000"/>
                  </a:schemeClr>
                </a:solidFill>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endParaRPr>
            </a:p>
          </p:txBody>
        </p:sp>
        <p:sp>
          <p:nvSpPr>
            <p:cNvPr id="34" name="îŝḷîḓé-Rectangle 64"/>
            <p:cNvSpPr/>
            <p:nvPr/>
          </p:nvSpPr>
          <p:spPr>
            <a:xfrm>
              <a:off x="2543046" y="3983884"/>
              <a:ext cx="1774607" cy="323165"/>
            </a:xfrm>
            <a:prstGeom prst="rect">
              <a:avLst/>
            </a:prstGeom>
          </p:spPr>
          <p:txBody>
            <a:bodyPr wrap="none" lIns="0" tIns="0" rIns="540000" bIns="0" anchor="b" anchorCtr="0">
              <a:normAutofit fontScale="92500" lnSpcReduction="20000"/>
            </a:bodyPr>
            <a:lstStyle/>
            <a:p>
              <a:pPr algn="r"/>
              <a:r>
                <a:rPr lang="zh-CN" altLang="en-US" sz="2000" b="1" dirty="0">
                  <a:solidFill>
                    <a:srgbClr val="50717F"/>
                  </a:solidFill>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rPr>
                <a:t>标题文本预设</a:t>
              </a:r>
              <a:endParaRPr lang="zh-CN" altLang="en-US" sz="2000" b="1" dirty="0">
                <a:solidFill>
                  <a:srgbClr val="50717F"/>
                </a:solidFill>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endParaRPr>
            </a:p>
          </p:txBody>
        </p:sp>
      </p:grpSp>
      <p:grpSp>
        <p:nvGrpSpPr>
          <p:cNvPr id="24" name="Group 65"/>
          <p:cNvGrpSpPr/>
          <p:nvPr/>
        </p:nvGrpSpPr>
        <p:grpSpPr>
          <a:xfrm>
            <a:off x="7982645" y="3376025"/>
            <a:ext cx="2592591" cy="752554"/>
            <a:chOff x="7891156" y="4872771"/>
            <a:chExt cx="3463205" cy="933603"/>
          </a:xfrm>
        </p:grpSpPr>
        <p:sp>
          <p:nvSpPr>
            <p:cNvPr id="31" name="îŝḷîḓé-TextBox 66"/>
            <p:cNvSpPr txBox="1"/>
            <p:nvPr/>
          </p:nvSpPr>
          <p:spPr>
            <a:xfrm>
              <a:off x="7891156" y="5252376"/>
              <a:ext cx="3463205" cy="553998"/>
            </a:xfrm>
            <a:prstGeom prst="rect">
              <a:avLst/>
            </a:prstGeom>
            <a:noFill/>
          </p:spPr>
          <p:txBody>
            <a:bodyPr wrap="square" lIns="540000" rIns="216000" anchor="ctr" anchorCtr="0">
              <a:noAutofit/>
            </a:bodyPr>
            <a:lstStyle/>
            <a:p>
              <a:pPr>
                <a:lnSpc>
                  <a:spcPct val="120000"/>
                </a:lnSpc>
              </a:pPr>
              <a:r>
                <a:rPr lang="zh-CN" altLang="en-US" sz="1400" dirty="0">
                  <a:solidFill>
                    <a:schemeClr val="dk1">
                      <a:lumMod val="100000"/>
                    </a:schemeClr>
                  </a:solidFill>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rPr>
                <a:t>此部分内容作为文字排版占位显示</a:t>
              </a:r>
              <a:endParaRPr lang="zh-CN" altLang="en-US" sz="1400" dirty="0">
                <a:solidFill>
                  <a:schemeClr val="dk1">
                    <a:lumMod val="100000"/>
                  </a:schemeClr>
                </a:solidFill>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endParaRPr>
            </a:p>
          </p:txBody>
        </p:sp>
        <p:sp>
          <p:nvSpPr>
            <p:cNvPr id="32" name="îŝḷîḓé-Rectangle 67"/>
            <p:cNvSpPr/>
            <p:nvPr/>
          </p:nvSpPr>
          <p:spPr>
            <a:xfrm>
              <a:off x="7891156" y="4872771"/>
              <a:ext cx="1981888" cy="323165"/>
            </a:xfrm>
            <a:prstGeom prst="rect">
              <a:avLst/>
            </a:prstGeom>
          </p:spPr>
          <p:txBody>
            <a:bodyPr wrap="none" lIns="540000" tIns="0" rIns="216000" bIns="0" anchor="ctr" anchorCtr="0">
              <a:normAutofit fontScale="92500" lnSpcReduction="20000"/>
            </a:bodyPr>
            <a:lstStyle/>
            <a:p>
              <a:r>
                <a:rPr lang="zh-CN" altLang="en-US" sz="2000" b="1" dirty="0">
                  <a:solidFill>
                    <a:srgbClr val="50717F"/>
                  </a:solidFill>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rPr>
                <a:t>标题文本预设</a:t>
              </a:r>
              <a:endParaRPr lang="zh-CN" altLang="en-US" sz="2000" b="1" dirty="0">
                <a:solidFill>
                  <a:srgbClr val="50717F"/>
                </a:solidFill>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endParaRPr>
            </a:p>
          </p:txBody>
        </p:sp>
      </p:grpSp>
      <p:grpSp>
        <p:nvGrpSpPr>
          <p:cNvPr id="25" name="Group 4"/>
          <p:cNvGrpSpPr/>
          <p:nvPr/>
        </p:nvGrpSpPr>
        <p:grpSpPr>
          <a:xfrm>
            <a:off x="5126862" y="1487690"/>
            <a:ext cx="1950745" cy="1141299"/>
            <a:chOff x="4914892" y="752211"/>
            <a:chExt cx="2420055" cy="1415872"/>
          </a:xfrm>
        </p:grpSpPr>
        <p:sp>
          <p:nvSpPr>
            <p:cNvPr id="29" name="îŝḷîḓé-TextBox 69"/>
            <p:cNvSpPr txBox="1"/>
            <p:nvPr/>
          </p:nvSpPr>
          <p:spPr>
            <a:xfrm>
              <a:off x="4914892" y="1258257"/>
              <a:ext cx="2420055" cy="909826"/>
            </a:xfrm>
            <a:prstGeom prst="rect">
              <a:avLst/>
            </a:prstGeom>
            <a:noFill/>
          </p:spPr>
          <p:txBody>
            <a:bodyPr wrap="square" lIns="0" tIns="0" rIns="0" bIns="0" anchor="t" anchorCtr="1">
              <a:normAutofit/>
            </a:bodyPr>
            <a:lstStyle/>
            <a:p>
              <a:pPr algn="ctr">
                <a:lnSpc>
                  <a:spcPct val="120000"/>
                </a:lnSpc>
              </a:pPr>
              <a:r>
                <a:rPr lang="zh-CN" altLang="en-US" sz="1400" dirty="0">
                  <a:solidFill>
                    <a:schemeClr val="dk1">
                      <a:lumMod val="100000"/>
                    </a:schemeClr>
                  </a:solidFill>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rPr>
                <a:t>此部分内容作为文字排版占位显示 </a:t>
              </a:r>
              <a:endParaRPr lang="zh-CN" altLang="en-US" sz="1400" dirty="0">
                <a:solidFill>
                  <a:schemeClr val="dk1">
                    <a:lumMod val="100000"/>
                  </a:schemeClr>
                </a:solidFill>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endParaRPr>
            </a:p>
          </p:txBody>
        </p:sp>
        <p:sp>
          <p:nvSpPr>
            <p:cNvPr id="30" name="îŝḷîḓé-Rectangle 70"/>
            <p:cNvSpPr/>
            <p:nvPr/>
          </p:nvSpPr>
          <p:spPr>
            <a:xfrm>
              <a:off x="5588529" y="752211"/>
              <a:ext cx="1077218" cy="323165"/>
            </a:xfrm>
            <a:prstGeom prst="rect">
              <a:avLst/>
            </a:prstGeom>
          </p:spPr>
          <p:txBody>
            <a:bodyPr wrap="none" lIns="0" tIns="0" rIns="0" bIns="0" anchor="ctr" anchorCtr="1">
              <a:normAutofit fontScale="92500" lnSpcReduction="20000"/>
            </a:bodyPr>
            <a:lstStyle/>
            <a:p>
              <a:pPr algn="ctr"/>
              <a:r>
                <a:rPr lang="zh-CN" altLang="en-US" sz="2000" b="1" dirty="0">
                  <a:solidFill>
                    <a:srgbClr val="869691"/>
                  </a:solidFill>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rPr>
                <a:t>标题文本预设</a:t>
              </a:r>
              <a:endParaRPr lang="zh-CN" altLang="en-US" sz="2000" b="1" dirty="0">
                <a:solidFill>
                  <a:srgbClr val="869691"/>
                </a:solidFill>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endParaRPr>
            </a:p>
          </p:txBody>
        </p:sp>
      </p:grpSp>
      <p:grpSp>
        <p:nvGrpSpPr>
          <p:cNvPr id="26" name="Group 5"/>
          <p:cNvGrpSpPr/>
          <p:nvPr/>
        </p:nvGrpSpPr>
        <p:grpSpPr>
          <a:xfrm>
            <a:off x="5126861" y="4902119"/>
            <a:ext cx="1950745" cy="1133919"/>
            <a:chOff x="4929168" y="5192298"/>
            <a:chExt cx="2420055" cy="1406716"/>
          </a:xfrm>
        </p:grpSpPr>
        <p:sp>
          <p:nvSpPr>
            <p:cNvPr id="27" name="îŝḷîḓé-TextBox 72"/>
            <p:cNvSpPr txBox="1"/>
            <p:nvPr/>
          </p:nvSpPr>
          <p:spPr>
            <a:xfrm>
              <a:off x="4929168" y="5933420"/>
              <a:ext cx="2420055" cy="665594"/>
            </a:xfrm>
            <a:prstGeom prst="rect">
              <a:avLst/>
            </a:prstGeom>
            <a:noFill/>
          </p:spPr>
          <p:txBody>
            <a:bodyPr wrap="square" lIns="0" tIns="0" rIns="0" bIns="0" anchor="t" anchorCtr="1">
              <a:noAutofit/>
            </a:bodyPr>
            <a:lstStyle/>
            <a:p>
              <a:pPr algn="ctr">
                <a:lnSpc>
                  <a:spcPct val="120000"/>
                </a:lnSpc>
              </a:pPr>
              <a:r>
                <a:rPr lang="zh-CN" altLang="en-US" sz="1400" dirty="0">
                  <a:solidFill>
                    <a:schemeClr val="dk1">
                      <a:lumMod val="100000"/>
                    </a:schemeClr>
                  </a:solidFill>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rPr>
                <a:t>此部分内容作为文字排版占位显示 </a:t>
              </a:r>
              <a:endParaRPr lang="zh-CN" altLang="en-US" sz="1400" dirty="0">
                <a:solidFill>
                  <a:schemeClr val="dk1">
                    <a:lumMod val="100000"/>
                  </a:schemeClr>
                </a:solidFill>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endParaRPr>
            </a:p>
          </p:txBody>
        </p:sp>
        <p:sp>
          <p:nvSpPr>
            <p:cNvPr id="28" name="îŝḷîḓé-Rectangle 73"/>
            <p:cNvSpPr/>
            <p:nvPr/>
          </p:nvSpPr>
          <p:spPr>
            <a:xfrm>
              <a:off x="5015243" y="5192298"/>
              <a:ext cx="2252345" cy="481241"/>
            </a:xfrm>
            <a:prstGeom prst="rect">
              <a:avLst/>
            </a:prstGeom>
          </p:spPr>
          <p:txBody>
            <a:bodyPr wrap="none" lIns="0" tIns="0" rIns="0" bIns="0" anchor="b" anchorCtr="1">
              <a:normAutofit/>
            </a:bodyPr>
            <a:lstStyle/>
            <a:p>
              <a:pPr algn="ctr"/>
              <a:r>
                <a:rPr lang="zh-CN" altLang="en-US" sz="2000" b="1" dirty="0">
                  <a:solidFill>
                    <a:srgbClr val="869691"/>
                  </a:solidFill>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rPr>
                <a:t>标题文本预设</a:t>
              </a:r>
              <a:endParaRPr lang="zh-CN" altLang="en-US" sz="2000" b="1" dirty="0">
                <a:solidFill>
                  <a:srgbClr val="869691"/>
                </a:solidFill>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3000">
        <p15:prstTrans prst="airplan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25"/>
                                        </p:tgtEl>
                                        <p:attrNameLst>
                                          <p:attrName>style.visibility</p:attrName>
                                        </p:attrNameLst>
                                      </p:cBhvr>
                                      <p:to>
                                        <p:strVal val="visible"/>
                                      </p:to>
                                    </p:set>
                                    <p:animEffect transition="in" filter="fade">
                                      <p:cBhvr>
                                        <p:cTn id="14" dur="500"/>
                                        <p:tgtEl>
                                          <p:spTgt spid="25"/>
                                        </p:tgtEl>
                                      </p:cBhvr>
                                    </p:animEffect>
                                  </p:childTnLst>
                                </p:cTn>
                              </p:par>
                              <p:par>
                                <p:cTn id="15" presetID="10" presetClass="entr" presetSubtype="0" fill="hold" nodeType="with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fade">
                                      <p:cBhvr>
                                        <p:cTn id="17" dur="500"/>
                                        <p:tgtEl>
                                          <p:spTgt spid="23"/>
                                        </p:tgtEl>
                                      </p:cBhvr>
                                    </p:animEffect>
                                  </p:childTnLst>
                                </p:cTn>
                              </p:par>
                              <p:par>
                                <p:cTn id="18" presetID="10" presetClass="entr" presetSubtype="0" fill="hold" nodeType="withEffect">
                                  <p:stCondLst>
                                    <p:cond delay="0"/>
                                  </p:stCondLst>
                                  <p:childTnLst>
                                    <p:set>
                                      <p:cBhvr>
                                        <p:cTn id="19" dur="1" fill="hold">
                                          <p:stCondLst>
                                            <p:cond delay="0"/>
                                          </p:stCondLst>
                                        </p:cTn>
                                        <p:tgtEl>
                                          <p:spTgt spid="26"/>
                                        </p:tgtEl>
                                        <p:attrNameLst>
                                          <p:attrName>style.visibility</p:attrName>
                                        </p:attrNameLst>
                                      </p:cBhvr>
                                      <p:to>
                                        <p:strVal val="visible"/>
                                      </p:to>
                                    </p:set>
                                    <p:animEffect transition="in" filter="fade">
                                      <p:cBhvr>
                                        <p:cTn id="20" dur="500"/>
                                        <p:tgtEl>
                                          <p:spTgt spid="26"/>
                                        </p:tgtEl>
                                      </p:cBhvr>
                                    </p:animEffect>
                                  </p:childTnLst>
                                </p:cTn>
                              </p:par>
                              <p:par>
                                <p:cTn id="21" presetID="10" presetClass="entr" presetSubtype="0" fill="hold" nodeType="withEffect">
                                  <p:stCondLst>
                                    <p:cond delay="0"/>
                                  </p:stCondLst>
                                  <p:childTnLst>
                                    <p:set>
                                      <p:cBhvr>
                                        <p:cTn id="22" dur="1" fill="hold">
                                          <p:stCondLst>
                                            <p:cond delay="0"/>
                                          </p:stCondLst>
                                        </p:cTn>
                                        <p:tgtEl>
                                          <p:spTgt spid="24"/>
                                        </p:tgtEl>
                                        <p:attrNameLst>
                                          <p:attrName>style.visibility</p:attrName>
                                        </p:attrNameLst>
                                      </p:cBhvr>
                                      <p:to>
                                        <p:strVal val="visible"/>
                                      </p:to>
                                    </p:set>
                                    <p:animEffect transition="in" filter="fade">
                                      <p:cBhvr>
                                        <p:cTn id="23"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rot="16200000">
            <a:off x="2661435" y="-2662916"/>
            <a:ext cx="6869128" cy="12192001"/>
          </a:xfrm>
          <a:prstGeom prst="rect">
            <a:avLst/>
          </a:prstGeom>
        </p:spPr>
      </p:pic>
      <p:pic>
        <p:nvPicPr>
          <p:cNvPr id="18" name="图片 17"/>
          <p:cNvPicPr>
            <a:picLocks noChangeAspect="1"/>
          </p:cNvPicPr>
          <p:nvPr/>
        </p:nvPicPr>
        <p:blipFill rotWithShape="1">
          <a:blip r:embed="rId2" cstate="print">
            <a:extLst>
              <a:ext uri="{BEBA8EAE-BF5A-486C-A8C5-ECC9F3942E4B}">
                <a14:imgProps xmlns:a14="http://schemas.microsoft.com/office/drawing/2010/main">
                  <a14:imgLayer r:embed="rId3">
                    <a14:imgEffect>
                      <a14:saturation sat="33000"/>
                    </a14:imgEffect>
                  </a14:imgLayer>
                </a14:imgProps>
              </a:ext>
              <a:ext uri="{28A0092B-C50C-407E-A947-70E740481C1C}">
                <a14:useLocalDpi xmlns:a14="http://schemas.microsoft.com/office/drawing/2010/main" val="0"/>
              </a:ext>
            </a:extLst>
          </a:blip>
          <a:srcRect l="34767" t="24467"/>
          <a:stretch>
            <a:fillRect/>
          </a:stretch>
        </p:blipFill>
        <p:spPr>
          <a:xfrm flipH="1">
            <a:off x="309648" y="1677936"/>
            <a:ext cx="2982192" cy="5180064"/>
          </a:xfrm>
          <a:prstGeom prst="rect">
            <a:avLst/>
          </a:prstGeom>
        </p:spPr>
      </p:pic>
      <p:grpSp>
        <p:nvGrpSpPr>
          <p:cNvPr id="8" name="组合 7"/>
          <p:cNvGrpSpPr/>
          <p:nvPr/>
        </p:nvGrpSpPr>
        <p:grpSpPr>
          <a:xfrm>
            <a:off x="308755" y="213360"/>
            <a:ext cx="574475" cy="496450"/>
            <a:chOff x="3631075" y="2611342"/>
            <a:chExt cx="668272" cy="577508"/>
          </a:xfrm>
        </p:grpSpPr>
        <p:sp>
          <p:nvSpPr>
            <p:cNvPr id="9" name="MH_Number_1">
              <a:hlinkClick r:id="rId4" action="ppaction://hlinksldjump"/>
            </p:cNvPr>
            <p:cNvSpPr/>
            <p:nvPr>
              <p:custDataLst>
                <p:tags r:id="rId5"/>
              </p:custDataLst>
            </p:nvPr>
          </p:nvSpPr>
          <p:spPr>
            <a:xfrm rot="19752126">
              <a:off x="3631075" y="2633676"/>
              <a:ext cx="651438" cy="555174"/>
            </a:xfrm>
            <a:custGeom>
              <a:avLst/>
              <a:gdLst>
                <a:gd name="connsiteX0" fmla="*/ 279534 w 544042"/>
                <a:gd name="connsiteY0" fmla="*/ 0 h 475457"/>
                <a:gd name="connsiteX1" fmla="*/ 544042 w 544042"/>
                <a:gd name="connsiteY1" fmla="*/ 475457 h 475457"/>
                <a:gd name="connsiteX2" fmla="*/ 0 w 544042"/>
                <a:gd name="connsiteY2" fmla="*/ 468961 h 475457"/>
              </a:gdLst>
              <a:ahLst/>
              <a:cxnLst>
                <a:cxn ang="0">
                  <a:pos x="connsiteX0" y="connsiteY0"/>
                </a:cxn>
                <a:cxn ang="0">
                  <a:pos x="connsiteX1" y="connsiteY1"/>
                </a:cxn>
                <a:cxn ang="0">
                  <a:pos x="connsiteX2" y="connsiteY2"/>
                </a:cxn>
              </a:cxnLst>
              <a:rect l="l" t="t" r="r" b="b"/>
              <a:pathLst>
                <a:path w="544042" h="475457">
                  <a:moveTo>
                    <a:pt x="279534" y="0"/>
                  </a:moveTo>
                  <a:lnTo>
                    <a:pt x="544042" y="475457"/>
                  </a:lnTo>
                  <a:lnTo>
                    <a:pt x="0" y="468961"/>
                  </a:lnTo>
                  <a:close/>
                </a:path>
              </a:pathLst>
            </a:custGeom>
            <a:noFill/>
            <a:ln w="285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180000" rIns="0" bIns="0" rtlCol="0" anchor="ctr">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rgbClr val="FFFFFF"/>
                </a:solidFill>
                <a:effectLst/>
                <a:uLnTx/>
                <a:uFillTx/>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0" name="MH_Number_1">
              <a:hlinkClick r:id="rId4" action="ppaction://hlinksldjump"/>
            </p:cNvPr>
            <p:cNvSpPr/>
            <p:nvPr>
              <p:custDataLst>
                <p:tags r:id="rId6"/>
              </p:custDataLst>
            </p:nvPr>
          </p:nvSpPr>
          <p:spPr>
            <a:xfrm rot="19752126">
              <a:off x="3761903" y="2611342"/>
              <a:ext cx="537444" cy="458025"/>
            </a:xfrm>
            <a:custGeom>
              <a:avLst/>
              <a:gdLst>
                <a:gd name="connsiteX0" fmla="*/ 279534 w 544042"/>
                <a:gd name="connsiteY0" fmla="*/ 0 h 475457"/>
                <a:gd name="connsiteX1" fmla="*/ 544042 w 544042"/>
                <a:gd name="connsiteY1" fmla="*/ 475457 h 475457"/>
                <a:gd name="connsiteX2" fmla="*/ 0 w 544042"/>
                <a:gd name="connsiteY2" fmla="*/ 468961 h 475457"/>
              </a:gdLst>
              <a:ahLst/>
              <a:cxnLst>
                <a:cxn ang="0">
                  <a:pos x="connsiteX0" y="connsiteY0"/>
                </a:cxn>
                <a:cxn ang="0">
                  <a:pos x="connsiteX1" y="connsiteY1"/>
                </a:cxn>
                <a:cxn ang="0">
                  <a:pos x="connsiteX2" y="connsiteY2"/>
                </a:cxn>
              </a:cxnLst>
              <a:rect l="l" t="t" r="r" b="b"/>
              <a:pathLst>
                <a:path w="544042" h="475457">
                  <a:moveTo>
                    <a:pt x="279534" y="0"/>
                  </a:moveTo>
                  <a:lnTo>
                    <a:pt x="544042" y="475457"/>
                  </a:lnTo>
                  <a:lnTo>
                    <a:pt x="0" y="468961"/>
                  </a:lnTo>
                  <a:close/>
                </a:path>
              </a:pathLst>
            </a:custGeom>
            <a:solidFill>
              <a:srgbClr val="86969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180000" rIns="0" bIns="0" rtlCol="0" anchor="ctr">
              <a:normAutofit fontScale="92500" lnSpcReduction="20000"/>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rgbClr val="FFFFFF"/>
                </a:solidFill>
                <a:effectLst/>
                <a:uLnTx/>
                <a:uFillTx/>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11" name="文本框 10"/>
          <p:cNvSpPr txBox="1"/>
          <p:nvPr/>
        </p:nvSpPr>
        <p:spPr>
          <a:xfrm>
            <a:off x="1300480" y="209574"/>
            <a:ext cx="2621280"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600" normalizeH="0" baseline="0" noProof="0" dirty="0">
                <a:ln>
                  <a:noFill/>
                </a:ln>
                <a:solidFill>
                  <a:srgbClr val="000000"/>
                </a:solidFill>
                <a:effectLst/>
                <a:uLnTx/>
                <a:uFillTx/>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工作实践</a:t>
            </a:r>
            <a:endParaRPr kumimoji="0" lang="zh-CN" altLang="en-US" sz="2800" b="0" i="0" u="none" strike="noStrike" kern="1200" cap="none" spc="600" normalizeH="0" baseline="0" noProof="0" dirty="0">
              <a:ln>
                <a:noFill/>
              </a:ln>
              <a:solidFill>
                <a:srgbClr val="000000"/>
              </a:solidFill>
              <a:effectLst/>
              <a:uLnTx/>
              <a:uFillTx/>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nvGrpSpPr>
          <p:cNvPr id="13" name="组合 12"/>
          <p:cNvGrpSpPr/>
          <p:nvPr/>
        </p:nvGrpSpPr>
        <p:grpSpPr>
          <a:xfrm>
            <a:off x="4934857" y="2134050"/>
            <a:ext cx="4653280" cy="3508653"/>
            <a:chOff x="5674856" y="1797784"/>
            <a:chExt cx="4653280" cy="3508653"/>
          </a:xfrm>
        </p:grpSpPr>
        <p:sp>
          <p:nvSpPr>
            <p:cNvPr id="14" name="矩形 13"/>
            <p:cNvSpPr/>
            <p:nvPr/>
          </p:nvSpPr>
          <p:spPr>
            <a:xfrm>
              <a:off x="5674856" y="2444115"/>
              <a:ext cx="4653280" cy="2862322"/>
            </a:xfrm>
            <a:prstGeom prst="rect">
              <a:avLst/>
            </a:prstGeom>
          </p:spPr>
          <p:txBody>
            <a:bodyPr wrap="square">
              <a:spAutoFit/>
            </a:bodyPr>
            <a:lstStyle/>
            <a:p>
              <a:pPr marL="0" marR="0" lvl="0" indent="0" algn="l" defTabSz="914400" rtl="0" eaLnBrk="1" fontAlgn="auto" latinLnBrk="0" hangingPunct="1">
                <a:lnSpc>
                  <a:spcPct val="200000"/>
                </a:lnSpc>
                <a:spcBef>
                  <a:spcPts val="0"/>
                </a:spcBef>
                <a:spcAft>
                  <a:spcPts val="0"/>
                </a:spcAft>
                <a:buClrTx/>
                <a:buSzTx/>
                <a:buFontTx/>
                <a:buNone/>
                <a:defRPr/>
              </a:pPr>
              <a:r>
                <a:rPr kumimoji="0" lang="zh-CN" altLang="en-US" sz="1800" b="0" i="0" u="none" strike="noStrike" kern="0" cap="none" spc="0" normalizeH="0" baseline="0" noProof="0" dirty="0">
                  <a:ln>
                    <a:noFill/>
                  </a:ln>
                  <a:solidFill>
                    <a:srgbClr val="000000">
                      <a:lumMod val="85000"/>
                      <a:lumOff val="15000"/>
                    </a:srgbClr>
                  </a:solidFill>
                  <a:effectLst/>
                  <a:uLnTx/>
                  <a:uFillTx/>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rPr>
                <a:t>点击此处更换文本，点击此处更换文本。点击此处更换文本，点击此处更换文本点击此处更换文本，点击此处更换文本</a:t>
              </a:r>
              <a:r>
                <a:rPr kumimoji="0" lang="en-US" altLang="zh-CN" sz="1800" b="0" i="0" u="none" strike="noStrike" kern="0" cap="none" spc="0" normalizeH="0" baseline="0" noProof="0" dirty="0">
                  <a:ln>
                    <a:noFill/>
                  </a:ln>
                  <a:solidFill>
                    <a:srgbClr val="000000">
                      <a:lumMod val="85000"/>
                      <a:lumOff val="15000"/>
                    </a:srgbClr>
                  </a:solidFill>
                  <a:effectLst/>
                  <a:uLnTx/>
                  <a:uFillTx/>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rPr>
                <a:t> </a:t>
              </a:r>
              <a:r>
                <a:rPr kumimoji="0" lang="zh-CN" altLang="en-US" sz="1800" b="0" i="0" u="none" strike="noStrike" kern="0" cap="none" spc="0" normalizeH="0" baseline="0" noProof="0" dirty="0">
                  <a:ln>
                    <a:noFill/>
                  </a:ln>
                  <a:solidFill>
                    <a:srgbClr val="000000">
                      <a:lumMod val="85000"/>
                      <a:lumOff val="15000"/>
                    </a:srgbClr>
                  </a:solidFill>
                  <a:effectLst/>
                  <a:uLnTx/>
                  <a:uFillTx/>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rPr>
                <a:t>。点击此处更换文本，点击此处更换文本点击此处更换文本，点击此处更换文本。</a:t>
              </a:r>
              <a:endParaRPr kumimoji="0" lang="zh-CN" altLang="zh-CN" sz="1800" b="0" i="0" u="none" strike="noStrike" kern="100" cap="none" spc="0" normalizeH="0" baseline="0" noProof="0" dirty="0">
                <a:ln>
                  <a:noFill/>
                </a:ln>
                <a:solidFill>
                  <a:srgbClr val="000000"/>
                </a:solidFill>
                <a:effectLst/>
                <a:uLnTx/>
                <a:uFillTx/>
                <a:latin typeface="锐字工房云字库细圆GBK" panose="02010604000000000000" pitchFamily="2" charset="-122"/>
                <a:ea typeface="锐字工房云字库细圆GBK" panose="02010604000000000000" pitchFamily="2" charset="-122"/>
                <a:cs typeface="Times New Roman" panose="02020603050405020304" pitchFamily="18" charset="0"/>
              </a:endParaRPr>
            </a:p>
          </p:txBody>
        </p:sp>
        <p:sp>
          <p:nvSpPr>
            <p:cNvPr id="15" name="矩形 14"/>
            <p:cNvSpPr/>
            <p:nvPr/>
          </p:nvSpPr>
          <p:spPr>
            <a:xfrm>
              <a:off x="5674856" y="1797784"/>
              <a:ext cx="1426264" cy="646331"/>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600" b="1" i="0" u="none" strike="noStrike" kern="100" cap="none" spc="0" normalizeH="0" baseline="0" noProof="0" dirty="0">
                  <a:ln>
                    <a:noFill/>
                  </a:ln>
                  <a:solidFill>
                    <a:srgbClr val="50717F"/>
                  </a:solidFill>
                  <a:effectLst/>
                  <a:uLnTx/>
                  <a:uFillTx/>
                  <a:latin typeface="锐字工房云字库细圆GBK" panose="02010604000000000000" pitchFamily="2" charset="-122"/>
                  <a:ea typeface="锐字工房云字库细圆GBK" panose="02010604000000000000" pitchFamily="2" charset="-122"/>
                  <a:cs typeface="Times New Roman" panose="02020603050405020304" pitchFamily="18" charset="0"/>
                </a:rPr>
                <a:t>标题</a:t>
              </a:r>
              <a:endParaRPr kumimoji="0" lang="zh-CN" altLang="zh-CN" sz="2000" b="1" i="0" u="none" strike="noStrike" kern="100" cap="none" spc="0" normalizeH="0" baseline="0" noProof="0" dirty="0">
                <a:ln>
                  <a:noFill/>
                </a:ln>
                <a:solidFill>
                  <a:srgbClr val="50717F"/>
                </a:solidFill>
                <a:effectLst/>
                <a:uLnTx/>
                <a:uFillTx/>
                <a:latin typeface="锐字工房云字库细圆GBK" panose="02010604000000000000" pitchFamily="2" charset="-122"/>
                <a:ea typeface="锐字工房云字库细圆GBK" panose="02010604000000000000" pitchFamily="2" charset="-122"/>
                <a:cs typeface="Times New Roman" panose="02020603050405020304" pitchFamily="18" charset="0"/>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3000">
        <p15:prstTrans prst="airplan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down)">
                                      <p:cBhvr>
                                        <p:cTn id="1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1" cstate="print">
            <a:extLst>
              <a:ext uri="{28A0092B-C50C-407E-A947-70E740481C1C}">
                <a14:useLocalDpi xmlns:a14="http://schemas.microsoft.com/office/drawing/2010/main" val="0"/>
              </a:ext>
            </a:extLst>
          </a:blip>
          <a:srcRect/>
          <a:stretch>
            <a:fillRect/>
          </a:stretch>
        </p:blipFill>
        <p:spPr>
          <a:xfrm rot="16200000">
            <a:off x="2661436" y="-2666880"/>
            <a:ext cx="6869127" cy="12192003"/>
          </a:xfrm>
          <a:prstGeom prst="rect">
            <a:avLst/>
          </a:prstGeom>
        </p:spPr>
      </p:pic>
      <p:grpSp>
        <p:nvGrpSpPr>
          <p:cNvPr id="36" name="组合 35"/>
          <p:cNvGrpSpPr/>
          <p:nvPr/>
        </p:nvGrpSpPr>
        <p:grpSpPr>
          <a:xfrm>
            <a:off x="335280" y="254000"/>
            <a:ext cx="11521440" cy="6360160"/>
            <a:chOff x="335280" y="254000"/>
            <a:chExt cx="11521440" cy="6360160"/>
          </a:xfrm>
        </p:grpSpPr>
        <p:sp>
          <p:nvSpPr>
            <p:cNvPr id="7" name="矩形 6"/>
            <p:cNvSpPr/>
            <p:nvPr/>
          </p:nvSpPr>
          <p:spPr>
            <a:xfrm>
              <a:off x="604520" y="497840"/>
              <a:ext cx="11002898" cy="5852160"/>
            </a:xfrm>
            <a:prstGeom prst="rect">
              <a:avLst/>
            </a:prstGeom>
            <a:solidFill>
              <a:schemeClr val="bg1">
                <a:alpha val="61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微软雅黑 Light" panose="020B0502040204020203" pitchFamily="34" charset="-122"/>
                <a:ea typeface="锐字工房云字库细圆GBK" panose="02010604000000000000" pitchFamily="2" charset="-122"/>
                <a:cs typeface="+mn-cs"/>
                <a:sym typeface="微软雅黑 Light" panose="020B0502040204020203" pitchFamily="34" charset="-122"/>
              </a:endParaRPr>
            </a:p>
          </p:txBody>
        </p:sp>
        <p:sp>
          <p:nvSpPr>
            <p:cNvPr id="8" name="矩形 7"/>
            <p:cNvSpPr/>
            <p:nvPr/>
          </p:nvSpPr>
          <p:spPr>
            <a:xfrm>
              <a:off x="335280" y="254000"/>
              <a:ext cx="11521440" cy="6360160"/>
            </a:xfrm>
            <a:prstGeom prst="rect">
              <a:avLst/>
            </a:prstGeom>
            <a:noFill/>
            <a:ln w="50800">
              <a:solidFill>
                <a:srgbClr val="869691"/>
              </a:solidFill>
            </a:ln>
            <a:effectLst>
              <a:outerShdw blurRad="50800" dist="38100" dir="2700000" algn="tl"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微软雅黑 Light" panose="020B0502040204020203" pitchFamily="34" charset="-122"/>
                <a:ea typeface="锐字工房云字库细圆GBK" panose="02010604000000000000" pitchFamily="2" charset="-122"/>
                <a:cs typeface="+mn-cs"/>
                <a:sym typeface="微软雅黑 Light" panose="020B0502040204020203" pitchFamily="34" charset="-122"/>
              </a:endParaRPr>
            </a:p>
          </p:txBody>
        </p:sp>
      </p:grpSp>
      <p:pic>
        <p:nvPicPr>
          <p:cNvPr id="9" name="图片 8"/>
          <p:cNvPicPr>
            <a:picLocks noChangeAspect="1"/>
          </p:cNvPicPr>
          <p:nvPr/>
        </p:nvPicPr>
        <p:blipFill rotWithShape="1">
          <a:blip r:embed="rId2" cstate="print">
            <a:extLst>
              <a:ext uri="{BEBA8EAE-BF5A-486C-A8C5-ECC9F3942E4B}">
                <a14:imgProps xmlns:a14="http://schemas.microsoft.com/office/drawing/2010/main">
                  <a14:imgLayer r:embed="rId3">
                    <a14:imgEffect>
                      <a14:saturation sat="33000"/>
                    </a14:imgEffect>
                  </a14:imgLayer>
                </a14:imgProps>
              </a:ext>
              <a:ext uri="{28A0092B-C50C-407E-A947-70E740481C1C}">
                <a14:useLocalDpi xmlns:a14="http://schemas.microsoft.com/office/drawing/2010/main" val="0"/>
              </a:ext>
            </a:extLst>
          </a:blip>
          <a:srcRect l="34767" t="24467"/>
          <a:stretch>
            <a:fillRect/>
          </a:stretch>
        </p:blipFill>
        <p:spPr>
          <a:xfrm flipH="1">
            <a:off x="309648" y="1677936"/>
            <a:ext cx="2982192" cy="5180064"/>
          </a:xfrm>
          <a:prstGeom prst="rect">
            <a:avLst/>
          </a:prstGeom>
        </p:spPr>
      </p:pic>
      <p:grpSp>
        <p:nvGrpSpPr>
          <p:cNvPr id="23" name="组合 22"/>
          <p:cNvGrpSpPr/>
          <p:nvPr/>
        </p:nvGrpSpPr>
        <p:grpSpPr>
          <a:xfrm>
            <a:off x="3855604" y="1555949"/>
            <a:ext cx="5683973" cy="3743959"/>
            <a:chOff x="3400579" y="939799"/>
            <a:chExt cx="5683973" cy="3743959"/>
          </a:xfrm>
        </p:grpSpPr>
        <p:grpSp>
          <p:nvGrpSpPr>
            <p:cNvPr id="24" name="组合 23"/>
            <p:cNvGrpSpPr/>
            <p:nvPr/>
          </p:nvGrpSpPr>
          <p:grpSpPr>
            <a:xfrm>
              <a:off x="3400579" y="939799"/>
              <a:ext cx="5486677" cy="3743959"/>
              <a:chOff x="3522396" y="866218"/>
              <a:chExt cx="5486677" cy="3743959"/>
            </a:xfrm>
          </p:grpSpPr>
          <p:sp>
            <p:nvSpPr>
              <p:cNvPr id="31" name="矩形 30"/>
              <p:cNvSpPr/>
              <p:nvPr/>
            </p:nvSpPr>
            <p:spPr>
              <a:xfrm>
                <a:off x="3522396" y="866944"/>
                <a:ext cx="5445928" cy="3743233"/>
              </a:xfrm>
              <a:prstGeom prst="rect">
                <a:avLst/>
              </a:prstGeom>
              <a:solidFill>
                <a:schemeClr val="bg1"/>
              </a:solidFill>
              <a:ln w="50800">
                <a:solidFill>
                  <a:srgbClr val="869691"/>
                </a:solidFill>
              </a:ln>
              <a:effectLst>
                <a:outerShdw blurRad="50800" dist="38100" dir="8100000" algn="tr"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微软雅黑 Light" panose="020B0502040204020203" pitchFamily="34" charset="-122"/>
                  <a:ea typeface="锐字工房云字库细圆GBK" panose="02010604000000000000" pitchFamily="2" charset="-122"/>
                  <a:cs typeface="+mn-cs"/>
                  <a:sym typeface="微软雅黑 Light" panose="020B0502040204020203" pitchFamily="34" charset="-122"/>
                </a:endParaRPr>
              </a:p>
            </p:txBody>
          </p:sp>
          <p:sp>
            <p:nvSpPr>
              <p:cNvPr id="32" name="矩形 31"/>
              <p:cNvSpPr/>
              <p:nvPr/>
            </p:nvSpPr>
            <p:spPr>
              <a:xfrm>
                <a:off x="8907434" y="866218"/>
                <a:ext cx="101639" cy="3743232"/>
              </a:xfrm>
              <a:prstGeom prst="rect">
                <a:avLst/>
              </a:prstGeom>
              <a:solidFill>
                <a:srgbClr val="869691"/>
              </a:solidFill>
              <a:ln w="41275">
                <a:solidFill>
                  <a:srgbClr val="86969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微软雅黑 Light" panose="020B0502040204020203" pitchFamily="34" charset="-122"/>
                  <a:ea typeface="锐字工房云字库细圆GBK" panose="02010604000000000000" pitchFamily="2" charset="-122"/>
                  <a:cs typeface="+mn-cs"/>
                  <a:sym typeface="微软雅黑 Light" panose="020B0502040204020203" pitchFamily="34" charset="-122"/>
                </a:endParaRPr>
              </a:p>
            </p:txBody>
          </p:sp>
        </p:grpSp>
        <p:sp>
          <p:nvSpPr>
            <p:cNvPr id="25" name="TextBox 3"/>
            <p:cNvSpPr txBox="1"/>
            <p:nvPr/>
          </p:nvSpPr>
          <p:spPr>
            <a:xfrm>
              <a:off x="5601038" y="1401598"/>
              <a:ext cx="3483514" cy="280076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8800" spc="300" dirty="0">
                  <a:solidFill>
                    <a:srgbClr val="000000">
                      <a:lumMod val="50000"/>
                      <a:lumOff val="50000"/>
                    </a:srgbClr>
                  </a:solidFill>
                  <a:latin typeface="微软雅黑 Light" panose="020B0502040204020203" pitchFamily="34" charset="-122"/>
                  <a:ea typeface="锐字工房云字库细圆GBK" panose="02010604000000000000" pitchFamily="2" charset="-122"/>
                  <a:sym typeface="微软雅黑 Light" panose="020B0502040204020203" pitchFamily="34" charset="-122"/>
                </a:rPr>
                <a:t>感谢聆听</a:t>
              </a:r>
              <a:endParaRPr kumimoji="0" lang="zh-CN" altLang="en-US" sz="8800" b="0" i="0" u="none" strike="noStrike" kern="1200" cap="none" spc="300" normalizeH="0" baseline="0" noProof="0" dirty="0">
                <a:ln>
                  <a:noFill/>
                </a:ln>
                <a:solidFill>
                  <a:srgbClr val="000000">
                    <a:lumMod val="50000"/>
                    <a:lumOff val="50000"/>
                  </a:srgbClr>
                </a:solidFill>
                <a:effectLst/>
                <a:uLnTx/>
                <a:uFillTx/>
                <a:latin typeface="微软雅黑 Light" panose="020B0502040204020203" pitchFamily="34" charset="-122"/>
                <a:ea typeface="锐字工房云字库细圆GBK" panose="02010604000000000000" pitchFamily="2" charset="-122"/>
                <a:cs typeface="+mn-cs"/>
                <a:sym typeface="微软雅黑 Light" panose="020B0502040204020203" pitchFamily="34" charset="-122"/>
              </a:endParaRPr>
            </a:p>
          </p:txBody>
        </p:sp>
        <p:grpSp>
          <p:nvGrpSpPr>
            <p:cNvPr id="26" name="组合 25"/>
            <p:cNvGrpSpPr/>
            <p:nvPr/>
          </p:nvGrpSpPr>
          <p:grpSpPr>
            <a:xfrm flipH="1">
              <a:off x="4060625" y="1494675"/>
              <a:ext cx="1778465" cy="2937988"/>
              <a:chOff x="6519224" y="1275807"/>
              <a:chExt cx="1482049" cy="2448314"/>
            </a:xfrm>
          </p:grpSpPr>
          <p:grpSp>
            <p:nvGrpSpPr>
              <p:cNvPr id="27" name="组合 26"/>
              <p:cNvGrpSpPr/>
              <p:nvPr/>
            </p:nvGrpSpPr>
            <p:grpSpPr>
              <a:xfrm>
                <a:off x="6519224" y="1275807"/>
                <a:ext cx="396240" cy="2302323"/>
                <a:chOff x="6519224" y="1275807"/>
                <a:chExt cx="396240" cy="2302323"/>
              </a:xfrm>
            </p:grpSpPr>
            <p:sp>
              <p:nvSpPr>
                <p:cNvPr id="29" name="同侧圆角矩形 28"/>
                <p:cNvSpPr/>
                <p:nvPr/>
              </p:nvSpPr>
              <p:spPr>
                <a:xfrm>
                  <a:off x="6519224" y="1275807"/>
                  <a:ext cx="396240" cy="2302322"/>
                </a:xfrm>
                <a:prstGeom prst="round2SameRect">
                  <a:avLst/>
                </a:prstGeom>
                <a:solidFill>
                  <a:srgbClr val="8696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微软雅黑 Light" panose="020B0502040204020203" pitchFamily="34" charset="-122"/>
                    <a:ea typeface="锐字工房云字库细圆GBK" panose="02010604000000000000" pitchFamily="2" charset="-122"/>
                    <a:cs typeface="+mn-cs"/>
                    <a:sym typeface="微软雅黑 Light" panose="020B0502040204020203" pitchFamily="34" charset="-122"/>
                  </a:endParaRPr>
                </a:p>
              </p:txBody>
            </p:sp>
            <p:sp>
              <p:nvSpPr>
                <p:cNvPr id="30" name="18"/>
                <p:cNvSpPr>
                  <a:spLocks noChangeArrowheads="1"/>
                </p:cNvSpPr>
                <p:nvPr>
                  <p:custDataLst>
                    <p:tags r:id="rId4"/>
                  </p:custDataLst>
                </p:nvPr>
              </p:nvSpPr>
              <p:spPr bwMode="auto">
                <a:xfrm>
                  <a:off x="6587140" y="1275807"/>
                  <a:ext cx="256480" cy="2302323"/>
                </a:xfrm>
                <a:prstGeom prst="rect">
                  <a:avLst/>
                </a:prstGeom>
                <a:noFill/>
                <a:ln w="12700">
                  <a:noFill/>
                  <a:miter lim="800000"/>
                </a:ln>
                <a:extLst>
                  <a:ext uri="{909E8E84-426E-40DD-AFC4-6F175D3DCCD1}">
                    <a14:hiddenFill xmlns:a14="http://schemas.microsoft.com/office/drawing/2010/main">
                      <a:solidFill>
                        <a:srgbClr val="FFFFFF"/>
                      </a:solidFill>
                    </a14:hiddenFill>
                  </a:ext>
                </a:extLst>
              </p:spPr>
              <p:txBody>
                <a:bodyPr vert="eaVert" wrap="square" lIns="0" tIns="0" rIns="0" bIns="0">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000" b="0" i="0" u="none" strike="noStrike" kern="1200" cap="none" spc="300" normalizeH="0" baseline="0" noProof="0" dirty="0">
                      <a:ln>
                        <a:noFill/>
                      </a:ln>
                      <a:solidFill>
                        <a:srgbClr val="FFFFFF"/>
                      </a:solidFill>
                      <a:effectLst/>
                      <a:uLnTx/>
                      <a:uFillTx/>
                      <a:latin typeface="微软雅黑 Light" panose="020B0502040204020203" pitchFamily="34" charset="-122"/>
                      <a:ea typeface="锐字工房云字库细圆GBK" panose="02010604000000000000" pitchFamily="2" charset="-122"/>
                      <a:cs typeface="宋体" panose="02010600030101010101" pitchFamily="2" charset="-122"/>
                      <a:sym typeface="微软雅黑 Light" panose="020B0502040204020203" pitchFamily="34" charset="-122"/>
                    </a:rPr>
                    <a:t>求职者：</a:t>
                  </a:r>
                  <a:r>
                    <a:rPr kumimoji="0" lang="en-US" altLang="zh-CN" sz="2000" b="0" i="0" u="none" strike="noStrike" kern="1200" cap="none" spc="300" normalizeH="0" baseline="0" noProof="0" dirty="0">
                      <a:ln>
                        <a:noFill/>
                      </a:ln>
                      <a:solidFill>
                        <a:srgbClr val="FFFFFF"/>
                      </a:solidFill>
                      <a:effectLst/>
                      <a:uLnTx/>
                      <a:uFillTx/>
                      <a:latin typeface="微软雅黑 Light" panose="020B0502040204020203" pitchFamily="34" charset="-122"/>
                      <a:ea typeface="锐字工房云字库细圆GBK" panose="02010604000000000000" pitchFamily="2" charset="-122"/>
                      <a:cs typeface="宋体" panose="02010600030101010101" pitchFamily="2" charset="-122"/>
                      <a:sym typeface="微软雅黑 Light" panose="020B0502040204020203" pitchFamily="34" charset="-122"/>
                    </a:rPr>
                    <a:t>XXX</a:t>
                  </a:r>
                  <a:endParaRPr kumimoji="0" lang="en-US" altLang="zh-CN" sz="2000" b="0" i="0" u="none" strike="noStrike" kern="1200" cap="none" spc="300" normalizeH="0" baseline="0" noProof="0" dirty="0">
                    <a:ln>
                      <a:noFill/>
                    </a:ln>
                    <a:solidFill>
                      <a:srgbClr val="FFFFFF"/>
                    </a:solidFill>
                    <a:effectLst/>
                    <a:uLnTx/>
                    <a:uFillTx/>
                    <a:latin typeface="微软雅黑 Light" panose="020B0502040204020203" pitchFamily="34" charset="-122"/>
                    <a:ea typeface="锐字工房云字库细圆GBK" panose="02010604000000000000" pitchFamily="2" charset="-122"/>
                    <a:cs typeface="宋体" panose="02010600030101010101" pitchFamily="2" charset="-122"/>
                    <a:sym typeface="微软雅黑 Light" panose="020B0502040204020203" pitchFamily="34" charset="-122"/>
                  </a:endParaRPr>
                </a:p>
              </p:txBody>
            </p:sp>
          </p:grpSp>
          <p:sp>
            <p:nvSpPr>
              <p:cNvPr id="28" name="18"/>
              <p:cNvSpPr>
                <a:spLocks noChangeArrowheads="1"/>
              </p:cNvSpPr>
              <p:nvPr>
                <p:custDataLst>
                  <p:tags r:id="rId5"/>
                </p:custDataLst>
              </p:nvPr>
            </p:nvSpPr>
            <p:spPr bwMode="auto">
              <a:xfrm>
                <a:off x="7193363" y="1275808"/>
                <a:ext cx="807910" cy="2448313"/>
              </a:xfrm>
              <a:prstGeom prst="rect">
                <a:avLst/>
              </a:prstGeom>
              <a:noFill/>
              <a:ln w="12700">
                <a:noFill/>
                <a:miter lim="800000"/>
              </a:ln>
              <a:extLst>
                <a:ext uri="{909E8E84-426E-40DD-AFC4-6F175D3DCCD1}">
                  <a14:hiddenFill xmlns:a14="http://schemas.microsoft.com/office/drawing/2010/main">
                    <a:solidFill>
                      <a:srgbClr val="FFFFFF"/>
                    </a:solidFill>
                  </a14:hiddenFill>
                </a:ext>
              </a:extLst>
            </p:spPr>
            <p:txBody>
              <a:bodyPr vert="eaVert" wrap="square" lIns="0" tIns="0" rIns="0" bIns="0">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en-US" altLang="zh-CN" sz="1400" b="0" i="0" u="none" strike="noStrike" kern="1200" cap="none" spc="0" normalizeH="0" baseline="0" noProof="0" dirty="0">
                    <a:ln>
                      <a:noFill/>
                    </a:ln>
                    <a:solidFill>
                      <a:srgbClr val="000000">
                        <a:lumMod val="65000"/>
                        <a:lumOff val="35000"/>
                      </a:srgbClr>
                    </a:solidFill>
                    <a:effectLst/>
                    <a:uLnTx/>
                    <a:uFillTx/>
                    <a:latin typeface="微软雅黑 Light" panose="020B0502040204020203" pitchFamily="34" charset="-122"/>
                    <a:ea typeface="锐字工房云字库细圆GBK" panose="02010604000000000000" pitchFamily="2" charset="-122"/>
                    <a:cs typeface="MV Boli" panose="02000500030200090000" pitchFamily="2" charset="0"/>
                    <a:sym typeface="微软雅黑 Light" panose="020B0502040204020203" pitchFamily="34" charset="-122"/>
                  </a:rPr>
                  <a:t>ADD YOUR TITLE HERE.ADD YOUR TITLE HERE.ADD YOUR TITLE HERE.ADD YOUR TITLE HERE.</a:t>
                </a:r>
                <a:endParaRPr kumimoji="0" lang="en-US" altLang="zh-CN" sz="1400" b="0" i="0" u="none" strike="noStrike" kern="1200" cap="none" spc="0" normalizeH="0" baseline="0" noProof="0" dirty="0">
                  <a:ln>
                    <a:noFill/>
                  </a:ln>
                  <a:solidFill>
                    <a:srgbClr val="000000">
                      <a:lumMod val="65000"/>
                      <a:lumOff val="35000"/>
                    </a:srgbClr>
                  </a:solidFill>
                  <a:effectLst/>
                  <a:uLnTx/>
                  <a:uFillTx/>
                  <a:latin typeface="微软雅黑 Light" panose="020B0502040204020203" pitchFamily="34" charset="-122"/>
                  <a:ea typeface="锐字工房云字库细圆GBK" panose="02010604000000000000" pitchFamily="2" charset="-122"/>
                  <a:cs typeface="MV Boli" panose="02000500030200090000" pitchFamily="2" charset="0"/>
                  <a:sym typeface="微软雅黑 Light" panose="020B0502040204020203" pitchFamily="34" charset="-122"/>
                </a:endParaRPr>
              </a:p>
            </p:txBody>
          </p:sp>
        </p:grpSp>
      </p:grpSp>
      <p:pic>
        <p:nvPicPr>
          <p:cNvPr id="38" name="Two Steps From Hell - I Love You Forever">
            <a:hlinkClick r:id="" action="ppaction://media"/>
          </p:cNvPr>
          <p:cNvPicPr>
            <a:picLocks noChangeAspect="1"/>
          </p:cNvPicPr>
          <p:nvPr>
            <a:audioFile r:link="rId6"/>
            <p:extLst>
              <p:ext uri="{DAA4B4D4-6D71-4841-9C94-3DE7FCFB9230}">
                <p14:media xmlns:p14="http://schemas.microsoft.com/office/powerpoint/2010/main" r:embed="rId7">
                  <p14:fade in="5000.000000" out="5000.000000"/>
                </p14:media>
              </p:ext>
            </p:extLst>
          </p:nvPr>
        </p:nvPicPr>
        <p:blipFill>
          <a:blip r:embed="rId8"/>
          <a:stretch>
            <a:fillRect/>
          </a:stretch>
        </p:blipFill>
        <p:spPr>
          <a:xfrm>
            <a:off x="13280198" y="3225800"/>
            <a:ext cx="406400" cy="40640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3000">
        <p15:prstTrans prst="airplan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8"/>
                                        </p:tgtEl>
                                      </p:cBhvr>
                                    </p:cmd>
                                  </p:childTnLst>
                                </p:cTn>
                              </p:par>
                            </p:childTnLst>
                          </p:cTn>
                        </p:par>
                        <p:par>
                          <p:cTn id="7" fill="hold">
                            <p:stCondLst>
                              <p:cond delay="0"/>
                            </p:stCondLst>
                            <p:childTnLst>
                              <p:par>
                                <p:cTn id="8" presetID="16" presetClass="entr" presetSubtype="21" fill="hold" nodeType="afterEffect">
                                  <p:stCondLst>
                                    <p:cond delay="0"/>
                                  </p:stCondLst>
                                  <p:childTnLst>
                                    <p:set>
                                      <p:cBhvr>
                                        <p:cTn id="9" dur="1" fill="hold">
                                          <p:stCondLst>
                                            <p:cond delay="0"/>
                                          </p:stCondLst>
                                        </p:cTn>
                                        <p:tgtEl>
                                          <p:spTgt spid="36"/>
                                        </p:tgtEl>
                                        <p:attrNameLst>
                                          <p:attrName>style.visibility</p:attrName>
                                        </p:attrNameLst>
                                      </p:cBhvr>
                                      <p:to>
                                        <p:strVal val="visible"/>
                                      </p:to>
                                    </p:set>
                                    <p:animEffect transition="in" filter="barn(inVertical)">
                                      <p:cBhvr>
                                        <p:cTn id="10" dur="500"/>
                                        <p:tgtEl>
                                          <p:spTgt spid="36"/>
                                        </p:tgtEl>
                                      </p:cBhvr>
                                    </p:animEffect>
                                  </p:childTnLst>
                                </p:cTn>
                              </p:par>
                            </p:childTnLst>
                          </p:cTn>
                        </p:par>
                      </p:childTnLst>
                    </p:cTn>
                  </p:par>
                  <p:par>
                    <p:cTn id="11" fill="hold">
                      <p:stCondLst>
                        <p:cond delay="indefinite"/>
                      </p:stCondLst>
                      <p:childTnLst>
                        <p:par>
                          <p:cTn id="12" fill="hold">
                            <p:stCondLst>
                              <p:cond delay="0"/>
                            </p:stCondLst>
                            <p:childTnLst>
                              <p:par>
                                <p:cTn id="13" presetID="53" presetClass="entr" presetSubtype="16" fill="hold" nodeType="clickEffect">
                                  <p:stCondLst>
                                    <p:cond delay="0"/>
                                  </p:stCondLst>
                                  <p:childTnLst>
                                    <p:set>
                                      <p:cBhvr>
                                        <p:cTn id="14" dur="1" fill="hold">
                                          <p:stCondLst>
                                            <p:cond delay="0"/>
                                          </p:stCondLst>
                                        </p:cTn>
                                        <p:tgtEl>
                                          <p:spTgt spid="23"/>
                                        </p:tgtEl>
                                        <p:attrNameLst>
                                          <p:attrName>style.visibility</p:attrName>
                                        </p:attrNameLst>
                                      </p:cBhvr>
                                      <p:to>
                                        <p:strVal val="visible"/>
                                      </p:to>
                                    </p:set>
                                    <p:anim calcmode="lin" valueType="num">
                                      <p:cBhvr>
                                        <p:cTn id="15" dur="500" fill="hold"/>
                                        <p:tgtEl>
                                          <p:spTgt spid="23"/>
                                        </p:tgtEl>
                                        <p:attrNameLst>
                                          <p:attrName>ppt_w</p:attrName>
                                        </p:attrNameLst>
                                      </p:cBhvr>
                                      <p:tavLst>
                                        <p:tav tm="0">
                                          <p:val>
                                            <p:fltVal val="0"/>
                                          </p:val>
                                        </p:tav>
                                        <p:tav tm="100000">
                                          <p:val>
                                            <p:strVal val="#ppt_w"/>
                                          </p:val>
                                        </p:tav>
                                      </p:tavLst>
                                    </p:anim>
                                    <p:anim calcmode="lin" valueType="num">
                                      <p:cBhvr>
                                        <p:cTn id="16" dur="500" fill="hold"/>
                                        <p:tgtEl>
                                          <p:spTgt spid="23"/>
                                        </p:tgtEl>
                                        <p:attrNameLst>
                                          <p:attrName>ppt_h</p:attrName>
                                        </p:attrNameLst>
                                      </p:cBhvr>
                                      <p:tavLst>
                                        <p:tav tm="0">
                                          <p:val>
                                            <p:fltVal val="0"/>
                                          </p:val>
                                        </p:tav>
                                        <p:tav tm="100000">
                                          <p:val>
                                            <p:strVal val="#ppt_h"/>
                                          </p:val>
                                        </p:tav>
                                      </p:tavLst>
                                    </p:anim>
                                    <p:animEffect transition="in" filter="fade">
                                      <p:cBhvr>
                                        <p:cTn id="17" dur="500"/>
                                        <p:tgtEl>
                                          <p:spTgt spid="23"/>
                                        </p:tgtEl>
                                      </p:cBhvr>
                                    </p:animEffect>
                                  </p:childTnLst>
                                </p:cTn>
                              </p:par>
                            </p:childTnLst>
                          </p:cTn>
                        </p:par>
                        <p:par>
                          <p:cTn id="18" fill="hold">
                            <p:stCondLst>
                              <p:cond delay="500"/>
                            </p:stCondLst>
                            <p:childTnLst>
                              <p:par>
                                <p:cTn id="19" presetID="10" presetClass="entr" presetSubtype="0" fill="hold"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22" repeatCount="indefinite" fill="hold" display="0">
                  <p:stCondLst>
                    <p:cond delay="indefinite"/>
                  </p:stCondLst>
                  <p:endCondLst>
                    <p:cond evt="onStopAudio" delay="0">
                      <p:tgtEl>
                        <p:sldTgt/>
                      </p:tgtEl>
                    </p:cond>
                  </p:endCondLst>
                </p:cTn>
                <p:tgtEl>
                  <p:spTgt spid="38"/>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rotWithShape="1">
          <a:blip r:embed="rId1" cstate="print">
            <a:extLst>
              <a:ext uri="{28A0092B-C50C-407E-A947-70E740481C1C}">
                <a14:useLocalDpi xmlns:a14="http://schemas.microsoft.com/office/drawing/2010/main" val="0"/>
              </a:ext>
            </a:extLst>
          </a:blip>
          <a:srcRect/>
          <a:stretch>
            <a:fillRect/>
          </a:stretch>
        </p:blipFill>
        <p:spPr>
          <a:xfrm rot="16200000">
            <a:off x="2661436" y="-2666880"/>
            <a:ext cx="6869127" cy="12192003"/>
          </a:xfrm>
          <a:prstGeom prst="rect">
            <a:avLst/>
          </a:prstGeom>
        </p:spPr>
      </p:pic>
      <p:pic>
        <p:nvPicPr>
          <p:cNvPr id="12" name="图片 11"/>
          <p:cNvPicPr>
            <a:picLocks noChangeAspect="1"/>
          </p:cNvPicPr>
          <p:nvPr/>
        </p:nvPicPr>
        <p:blipFill rotWithShape="1">
          <a:blip r:embed="rId2" cstate="print">
            <a:extLst>
              <a:ext uri="{BEBA8EAE-BF5A-486C-A8C5-ECC9F3942E4B}">
                <a14:imgProps xmlns:a14="http://schemas.microsoft.com/office/drawing/2010/main">
                  <a14:imgLayer r:embed="rId3">
                    <a14:imgEffect>
                      <a14:saturation sat="33000"/>
                    </a14:imgEffect>
                  </a14:imgLayer>
                </a14:imgProps>
              </a:ext>
              <a:ext uri="{28A0092B-C50C-407E-A947-70E740481C1C}">
                <a14:useLocalDpi xmlns:a14="http://schemas.microsoft.com/office/drawing/2010/main" val="0"/>
              </a:ext>
            </a:extLst>
          </a:blip>
          <a:srcRect l="34767" t="24467"/>
          <a:stretch>
            <a:fillRect/>
          </a:stretch>
        </p:blipFill>
        <p:spPr>
          <a:xfrm flipH="1">
            <a:off x="309648" y="1677936"/>
            <a:ext cx="2982192" cy="5180064"/>
          </a:xfrm>
          <a:prstGeom prst="rect">
            <a:avLst/>
          </a:prstGeom>
        </p:spPr>
      </p:pic>
      <p:sp>
        <p:nvSpPr>
          <p:cNvPr id="2" name="MH_Title"/>
          <p:cNvSpPr/>
          <p:nvPr>
            <p:custDataLst>
              <p:tags r:id="rId4"/>
            </p:custDataLst>
          </p:nvPr>
        </p:nvSpPr>
        <p:spPr>
          <a:xfrm>
            <a:off x="4707738" y="2817160"/>
            <a:ext cx="7484262" cy="737389"/>
          </a:xfrm>
          <a:custGeom>
            <a:avLst/>
            <a:gdLst>
              <a:gd name="connsiteX0" fmla="*/ 0 w 5609212"/>
              <a:gd name="connsiteY0" fmla="*/ 0 h 504056"/>
              <a:gd name="connsiteX1" fmla="*/ 5609212 w 5609212"/>
              <a:gd name="connsiteY1" fmla="*/ 0 h 504056"/>
              <a:gd name="connsiteX2" fmla="*/ 5609212 w 5609212"/>
              <a:gd name="connsiteY2" fmla="*/ 504056 h 504056"/>
              <a:gd name="connsiteX3" fmla="*/ 0 w 5609212"/>
              <a:gd name="connsiteY3" fmla="*/ 504056 h 504056"/>
              <a:gd name="connsiteX4" fmla="*/ 0 w 5609212"/>
              <a:gd name="connsiteY4" fmla="*/ 0 h 504056"/>
              <a:gd name="connsiteX0-1" fmla="*/ 0 w 5609212"/>
              <a:gd name="connsiteY0-2" fmla="*/ 0 h 504056"/>
              <a:gd name="connsiteX1-3" fmla="*/ 5609212 w 5609212"/>
              <a:gd name="connsiteY1-4" fmla="*/ 0 h 504056"/>
              <a:gd name="connsiteX2-5" fmla="*/ 5609212 w 5609212"/>
              <a:gd name="connsiteY2-6" fmla="*/ 504056 h 504056"/>
              <a:gd name="connsiteX3-7" fmla="*/ 128954 w 5609212"/>
              <a:gd name="connsiteY3-8" fmla="*/ 504056 h 504056"/>
              <a:gd name="connsiteX4-9" fmla="*/ 0 w 5609212"/>
              <a:gd name="connsiteY4-10" fmla="*/ 0 h 50405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5609212" h="504056">
                <a:moveTo>
                  <a:pt x="0" y="0"/>
                </a:moveTo>
                <a:lnTo>
                  <a:pt x="5609212" y="0"/>
                </a:lnTo>
                <a:lnTo>
                  <a:pt x="5609212" y="504056"/>
                </a:lnTo>
                <a:lnTo>
                  <a:pt x="128954" y="504056"/>
                </a:lnTo>
                <a:lnTo>
                  <a:pt x="0" y="0"/>
                </a:lnTo>
                <a:close/>
              </a:path>
            </a:pathLst>
          </a:custGeom>
          <a:solidFill>
            <a:srgbClr val="5071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36000" numCol="1" spcCol="0" rtlCol="0" fromWordArt="0" anchor="ctr" anchorCtr="0" forceAA="0" compatLnSpc="1">
            <a:normAutofit/>
          </a:bodyPr>
          <a:lstStyle/>
          <a:p>
            <a:pPr algn="ctr"/>
            <a:r>
              <a:rPr lang="zh-CN" altLang="en-US" sz="4000" b="1" spc="600" dirty="0">
                <a:solidFill>
                  <a:srgbClr val="FFFFFF"/>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个人信息</a:t>
            </a:r>
            <a:endParaRPr lang="zh-CN" altLang="en-US" sz="4000" b="1" spc="600" dirty="0">
              <a:solidFill>
                <a:srgbClr val="FFFFFF"/>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 name="PA_MH_Others_1"/>
          <p:cNvSpPr txBox="1"/>
          <p:nvPr>
            <p:custDataLst>
              <p:tags r:id="rId5"/>
            </p:custDataLst>
          </p:nvPr>
        </p:nvSpPr>
        <p:spPr>
          <a:xfrm>
            <a:off x="4635538" y="2064840"/>
            <a:ext cx="2324157" cy="773189"/>
          </a:xfrm>
          <a:prstGeom prst="rect">
            <a:avLst/>
          </a:prstGeom>
          <a:noFill/>
        </p:spPr>
        <p:txBody>
          <a:bodyPr wrap="square" rtlCol="0">
            <a:normAutofit/>
          </a:bodyPr>
          <a:lstStyle/>
          <a:p>
            <a:pPr algn="r"/>
            <a:r>
              <a:rPr lang="en-US" altLang="zh-CN" sz="3200" b="1" dirty="0">
                <a:solidFill>
                  <a:schemeClr val="bg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Chapter</a:t>
            </a:r>
            <a:endParaRPr lang="zh-CN" altLang="en-US" sz="3200" b="1" dirty="0">
              <a:solidFill>
                <a:schemeClr val="bg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4" name="PA_MH_Number"/>
          <p:cNvSpPr txBox="1"/>
          <p:nvPr>
            <p:custDataLst>
              <p:tags r:id="rId6"/>
            </p:custDataLst>
          </p:nvPr>
        </p:nvSpPr>
        <p:spPr>
          <a:xfrm>
            <a:off x="6959694" y="2005056"/>
            <a:ext cx="1574705" cy="773189"/>
          </a:xfrm>
          <a:prstGeom prst="rect">
            <a:avLst/>
          </a:prstGeom>
          <a:noFill/>
        </p:spPr>
        <p:txBody>
          <a:bodyPr wrap="square" rtlCol="0">
            <a:noAutofit/>
          </a:bodyPr>
          <a:lstStyle/>
          <a:p>
            <a:r>
              <a:rPr lang="en-US" altLang="zh-CN" sz="4000" b="1" dirty="0">
                <a:solidFill>
                  <a:schemeClr val="bg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1</a:t>
            </a:r>
            <a:endParaRPr lang="zh-CN" altLang="en-US" sz="4000" b="1" dirty="0">
              <a:solidFill>
                <a:schemeClr val="bg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0" name="MH_Title"/>
          <p:cNvSpPr txBox="1">
            <a:spLocks noChangeArrowheads="1"/>
          </p:cNvSpPr>
          <p:nvPr>
            <p:custDataLst>
              <p:tags r:id="rId7"/>
            </p:custDataLst>
          </p:nvPr>
        </p:nvSpPr>
        <p:spPr bwMode="auto">
          <a:xfrm>
            <a:off x="6232952" y="3992428"/>
            <a:ext cx="4433833" cy="161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t" anchorCtr="0">
            <a:normAutofit/>
          </a:bodyPr>
          <a:lstStyle>
            <a:defPPr>
              <a:defRPr lang="zh-CN"/>
            </a:defPPr>
            <a:lvl1pPr>
              <a:defRPr>
                <a:latin typeface="华文细黑" panose="02010600040101010101" pitchFamily="2" charset="-122"/>
                <a:ea typeface="华文细黑" panose="02010600040101010101" pitchFamily="2" charset="-122"/>
              </a:defRPr>
            </a:lvl1pPr>
            <a:lvl2pPr marL="742950" indent="-285750">
              <a:defRPr>
                <a:latin typeface="Arial Narrow" panose="020B0606020202030204" pitchFamily="34" charset="0"/>
                <a:ea typeface="宋体" panose="02010600030101010101" pitchFamily="2" charset="-122"/>
              </a:defRPr>
            </a:lvl2pPr>
            <a:lvl3pPr marL="1143000" indent="-228600">
              <a:defRPr>
                <a:latin typeface="Arial Narrow" panose="020B0606020202030204" pitchFamily="34" charset="0"/>
                <a:ea typeface="宋体" panose="02010600030101010101" pitchFamily="2" charset="-122"/>
              </a:defRPr>
            </a:lvl3pPr>
            <a:lvl4pPr marL="1600200" indent="-228600">
              <a:defRPr>
                <a:latin typeface="Arial Narrow" panose="020B0606020202030204" pitchFamily="34" charset="0"/>
                <a:ea typeface="宋体" panose="02010600030101010101" pitchFamily="2" charset="-122"/>
              </a:defRPr>
            </a:lvl4pPr>
            <a:lvl5pPr marL="2057400" indent="-228600">
              <a:defRPr>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latin typeface="Arial Narrow" panose="020B0606020202030204" pitchFamily="34" charset="0"/>
                <a:ea typeface="宋体" panose="02010600030101010101" pitchFamily="2" charset="-122"/>
              </a:defRPr>
            </a:lvl9pPr>
          </a:lstStyle>
          <a:p>
            <a:pPr algn="ctr">
              <a:lnSpc>
                <a:spcPct val="150000"/>
              </a:lnSpc>
            </a:pPr>
            <a:r>
              <a:rPr lang="zh-CN" altLang="en-US" sz="1600" dirty="0">
                <a:solidFill>
                  <a:schemeClr val="bg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点击此处更换文本，点击此处更换文本 ，点击此处更换文本，点击此处更换文本点击此处更换文本点击此处更换文本点击此处更换文本</a:t>
            </a:r>
            <a:endParaRPr lang="zh-CN" altLang="en-US" sz="1600" dirty="0">
              <a:solidFill>
                <a:schemeClr val="bg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3000">
        <p15:prstTrans prst="airplan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by="(-#ppt_w*2)" calcmode="lin" valueType="num">
                                      <p:cBhvr rctx="PPT">
                                        <p:cTn id="7" dur="500" autoRev="1" fill="hold">
                                          <p:stCondLst>
                                            <p:cond delay="0"/>
                                          </p:stCondLst>
                                        </p:cTn>
                                        <p:tgtEl>
                                          <p:spTgt spid="3"/>
                                        </p:tgtEl>
                                        <p:attrNameLst>
                                          <p:attrName>ppt_w</p:attrName>
                                        </p:attrNameLst>
                                      </p:cBhvr>
                                    </p:anim>
                                    <p:anim by="(#ppt_w*0.50)" calcmode="lin" valueType="num">
                                      <p:cBhvr>
                                        <p:cTn id="8" dur="500" decel="50000" autoRev="1" fill="hold">
                                          <p:stCondLst>
                                            <p:cond delay="0"/>
                                          </p:stCondLst>
                                        </p:cTn>
                                        <p:tgtEl>
                                          <p:spTgt spid="3"/>
                                        </p:tgtEl>
                                        <p:attrNameLst>
                                          <p:attrName>ppt_x</p:attrName>
                                        </p:attrNameLst>
                                      </p:cBhvr>
                                    </p:anim>
                                    <p:anim from="(-#ppt_h/2)" to="(#ppt_y)" calcmode="lin" valueType="num">
                                      <p:cBhvr>
                                        <p:cTn id="9" dur="1000" fill="hold">
                                          <p:stCondLst>
                                            <p:cond delay="0"/>
                                          </p:stCondLst>
                                        </p:cTn>
                                        <p:tgtEl>
                                          <p:spTgt spid="3"/>
                                        </p:tgtEl>
                                        <p:attrNameLst>
                                          <p:attrName>ppt_y</p:attrName>
                                        </p:attrNameLst>
                                      </p:cBhvr>
                                    </p:anim>
                                    <p:animRot by="21600000">
                                      <p:cBhvr>
                                        <p:cTn id="10" dur="1000" fill="hold">
                                          <p:stCondLst>
                                            <p:cond delay="0"/>
                                          </p:stCondLst>
                                        </p:cTn>
                                        <p:tgtEl>
                                          <p:spTgt spid="3"/>
                                        </p:tgtEl>
                                        <p:attrNameLst>
                                          <p:attrName>r</p:attrName>
                                        </p:attrNameLst>
                                      </p:cBhvr>
                                    </p:animRot>
                                  </p:childTnLst>
                                </p:cTn>
                              </p:par>
                              <p:par>
                                <p:cTn id="11" presetID="56" presetClass="entr" presetSubtype="0" fill="hold" grpId="0" nodeType="withEffect">
                                  <p:stCondLst>
                                    <p:cond delay="0"/>
                                  </p:stCondLst>
                                  <p:iterate type="lt">
                                    <p:tmPct val="10000"/>
                                  </p:iterate>
                                  <p:childTnLst>
                                    <p:set>
                                      <p:cBhvr>
                                        <p:cTn id="12" dur="1" fill="hold">
                                          <p:stCondLst>
                                            <p:cond delay="0"/>
                                          </p:stCondLst>
                                        </p:cTn>
                                        <p:tgtEl>
                                          <p:spTgt spid="4"/>
                                        </p:tgtEl>
                                        <p:attrNameLst>
                                          <p:attrName>style.visibility</p:attrName>
                                        </p:attrNameLst>
                                      </p:cBhvr>
                                      <p:to>
                                        <p:strVal val="visible"/>
                                      </p:to>
                                    </p:set>
                                    <p:anim by="(-#ppt_w*2)" calcmode="lin" valueType="num">
                                      <p:cBhvr rctx="PPT">
                                        <p:cTn id="13" dur="500" autoRev="1" fill="hold">
                                          <p:stCondLst>
                                            <p:cond delay="0"/>
                                          </p:stCondLst>
                                        </p:cTn>
                                        <p:tgtEl>
                                          <p:spTgt spid="4"/>
                                        </p:tgtEl>
                                        <p:attrNameLst>
                                          <p:attrName>ppt_w</p:attrName>
                                        </p:attrNameLst>
                                      </p:cBhvr>
                                    </p:anim>
                                    <p:anim by="(#ppt_w*0.50)" calcmode="lin" valueType="num">
                                      <p:cBhvr>
                                        <p:cTn id="14" dur="500" decel="50000" autoRev="1" fill="hold">
                                          <p:stCondLst>
                                            <p:cond delay="0"/>
                                          </p:stCondLst>
                                        </p:cTn>
                                        <p:tgtEl>
                                          <p:spTgt spid="4"/>
                                        </p:tgtEl>
                                        <p:attrNameLst>
                                          <p:attrName>ppt_x</p:attrName>
                                        </p:attrNameLst>
                                      </p:cBhvr>
                                    </p:anim>
                                    <p:anim from="(-#ppt_h/2)" to="(#ppt_y)" calcmode="lin" valueType="num">
                                      <p:cBhvr>
                                        <p:cTn id="15" dur="1000" fill="hold">
                                          <p:stCondLst>
                                            <p:cond delay="0"/>
                                          </p:stCondLst>
                                        </p:cTn>
                                        <p:tgtEl>
                                          <p:spTgt spid="4"/>
                                        </p:tgtEl>
                                        <p:attrNameLst>
                                          <p:attrName>ppt_y</p:attrName>
                                        </p:attrNameLst>
                                      </p:cBhvr>
                                    </p:anim>
                                    <p:animRot by="21600000">
                                      <p:cBhvr>
                                        <p:cTn id="16" dur="1000" fill="hold">
                                          <p:stCondLst>
                                            <p:cond delay="0"/>
                                          </p:stCondLst>
                                        </p:cTn>
                                        <p:tgtEl>
                                          <p:spTgt spid="4"/>
                                        </p:tgtEl>
                                        <p:attrNameLst>
                                          <p:attrName>r</p:attrName>
                                        </p:attrNameLst>
                                      </p:cBhvr>
                                    </p:animRot>
                                  </p:childTnLst>
                                </p:cTn>
                              </p:par>
                            </p:childTnLst>
                          </p:cTn>
                        </p:par>
                      </p:childTnLst>
                    </p:cTn>
                  </p:par>
                  <p:par>
                    <p:cTn id="17" fill="hold">
                      <p:stCondLst>
                        <p:cond delay="indefinite"/>
                      </p:stCondLst>
                      <p:childTnLst>
                        <p:par>
                          <p:cTn id="18" fill="hold">
                            <p:stCondLst>
                              <p:cond delay="0"/>
                            </p:stCondLst>
                            <p:childTnLst>
                              <p:par>
                                <p:cTn id="19" presetID="22" presetClass="entr" presetSubtype="2" fill="hold" grpId="0" nodeType="click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wipe(right)">
                                      <p:cBhvr>
                                        <p:cTn id="21" dur="500"/>
                                        <p:tgtEl>
                                          <p:spTgt spid="2"/>
                                        </p:tgtEl>
                                      </p:cBhvr>
                                    </p:animEffect>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fade">
                                      <p:cBhvr>
                                        <p:cTn id="26" dur="1000"/>
                                        <p:tgtEl>
                                          <p:spTgt spid="10"/>
                                        </p:tgtEl>
                                      </p:cBhvr>
                                    </p:animEffect>
                                    <p:anim calcmode="lin" valueType="num">
                                      <p:cBhvr>
                                        <p:cTn id="27" dur="1000" fill="hold"/>
                                        <p:tgtEl>
                                          <p:spTgt spid="10"/>
                                        </p:tgtEl>
                                        <p:attrNameLst>
                                          <p:attrName>ppt_x</p:attrName>
                                        </p:attrNameLst>
                                      </p:cBhvr>
                                      <p:tavLst>
                                        <p:tav tm="0">
                                          <p:val>
                                            <p:strVal val="#ppt_x"/>
                                          </p:val>
                                        </p:tav>
                                        <p:tav tm="100000">
                                          <p:val>
                                            <p:strVal val="#ppt_x"/>
                                          </p:val>
                                        </p:tav>
                                      </p:tavLst>
                                    </p:anim>
                                    <p:anim calcmode="lin" valueType="num">
                                      <p:cBhvr>
                                        <p:cTn id="28" dur="1000" fill="hold"/>
                                        <p:tgtEl>
                                          <p:spTgt spid="10"/>
                                        </p:tgtEl>
                                        <p:attrNameLst>
                                          <p:attrName>ppt_y</p:attrName>
                                        </p:attrNameLst>
                                      </p:cBhvr>
                                      <p:tavLst>
                                        <p:tav tm="0">
                                          <p:val>
                                            <p:strVal val="#ppt_y+.1"/>
                                          </p:val>
                                        </p:tav>
                                        <p:tav tm="100000">
                                          <p:val>
                                            <p:strVal val="#ppt_y"/>
                                          </p:val>
                                        </p:tav>
                                      </p:tavLst>
                                    </p:anim>
                                  </p:childTnLst>
                                </p:cTn>
                              </p:par>
                            </p:childTnLst>
                          </p:cTn>
                        </p:par>
                        <p:par>
                          <p:cTn id="29" fill="hold">
                            <p:stCondLst>
                              <p:cond delay="1000"/>
                            </p:stCondLst>
                            <p:childTnLst>
                              <p:par>
                                <p:cTn id="30" presetID="10" presetClass="entr" presetSubtype="0" fill="hold" nodeType="after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fade">
                                      <p:cBhvr>
                                        <p:cTn id="3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p:bldP spid="1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 name="图片 4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rot="16200000">
            <a:off x="2661435" y="-2662916"/>
            <a:ext cx="6869128" cy="12192001"/>
          </a:xfrm>
          <a:prstGeom prst="rect">
            <a:avLst/>
          </a:prstGeom>
        </p:spPr>
      </p:pic>
      <p:pic>
        <p:nvPicPr>
          <p:cNvPr id="43" name="图片 42"/>
          <p:cNvPicPr>
            <a:picLocks noChangeAspect="1"/>
          </p:cNvPicPr>
          <p:nvPr/>
        </p:nvPicPr>
        <p:blipFill rotWithShape="1">
          <a:blip r:embed="rId2" cstate="print">
            <a:extLst>
              <a:ext uri="{BEBA8EAE-BF5A-486C-A8C5-ECC9F3942E4B}">
                <a14:imgProps xmlns:a14="http://schemas.microsoft.com/office/drawing/2010/main">
                  <a14:imgLayer r:embed="rId3">
                    <a14:imgEffect>
                      <a14:saturation sat="33000"/>
                    </a14:imgEffect>
                  </a14:imgLayer>
                </a14:imgProps>
              </a:ext>
              <a:ext uri="{28A0092B-C50C-407E-A947-70E740481C1C}">
                <a14:useLocalDpi xmlns:a14="http://schemas.microsoft.com/office/drawing/2010/main" val="0"/>
              </a:ext>
            </a:extLst>
          </a:blip>
          <a:srcRect l="34767" t="24467"/>
          <a:stretch>
            <a:fillRect/>
          </a:stretch>
        </p:blipFill>
        <p:spPr>
          <a:xfrm flipH="1">
            <a:off x="309648" y="1677936"/>
            <a:ext cx="2982192" cy="5180064"/>
          </a:xfrm>
          <a:prstGeom prst="rect">
            <a:avLst/>
          </a:prstGeom>
        </p:spPr>
      </p:pic>
      <p:grpSp>
        <p:nvGrpSpPr>
          <p:cNvPr id="8" name="组合 7"/>
          <p:cNvGrpSpPr/>
          <p:nvPr/>
        </p:nvGrpSpPr>
        <p:grpSpPr>
          <a:xfrm>
            <a:off x="308755" y="213360"/>
            <a:ext cx="574475" cy="496450"/>
            <a:chOff x="3631075" y="2611342"/>
            <a:chExt cx="668272" cy="577508"/>
          </a:xfrm>
        </p:grpSpPr>
        <p:sp>
          <p:nvSpPr>
            <p:cNvPr id="9" name="MH_Number_1">
              <a:hlinkClick r:id="rId4" action="ppaction://hlinksldjump"/>
            </p:cNvPr>
            <p:cNvSpPr/>
            <p:nvPr>
              <p:custDataLst>
                <p:tags r:id="rId5"/>
              </p:custDataLst>
            </p:nvPr>
          </p:nvSpPr>
          <p:spPr>
            <a:xfrm rot="19752126">
              <a:off x="3631075" y="2633676"/>
              <a:ext cx="651438" cy="555174"/>
            </a:xfrm>
            <a:custGeom>
              <a:avLst/>
              <a:gdLst>
                <a:gd name="connsiteX0" fmla="*/ 279534 w 544042"/>
                <a:gd name="connsiteY0" fmla="*/ 0 h 475457"/>
                <a:gd name="connsiteX1" fmla="*/ 544042 w 544042"/>
                <a:gd name="connsiteY1" fmla="*/ 475457 h 475457"/>
                <a:gd name="connsiteX2" fmla="*/ 0 w 544042"/>
                <a:gd name="connsiteY2" fmla="*/ 468961 h 475457"/>
              </a:gdLst>
              <a:ahLst/>
              <a:cxnLst>
                <a:cxn ang="0">
                  <a:pos x="connsiteX0" y="connsiteY0"/>
                </a:cxn>
                <a:cxn ang="0">
                  <a:pos x="connsiteX1" y="connsiteY1"/>
                </a:cxn>
                <a:cxn ang="0">
                  <a:pos x="connsiteX2" y="connsiteY2"/>
                </a:cxn>
              </a:cxnLst>
              <a:rect l="l" t="t" r="r" b="b"/>
              <a:pathLst>
                <a:path w="544042" h="475457">
                  <a:moveTo>
                    <a:pt x="279534" y="0"/>
                  </a:moveTo>
                  <a:lnTo>
                    <a:pt x="544042" y="475457"/>
                  </a:lnTo>
                  <a:lnTo>
                    <a:pt x="0" y="468961"/>
                  </a:lnTo>
                  <a:close/>
                </a:path>
              </a:pathLst>
            </a:custGeom>
            <a:noFill/>
            <a:ln w="285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180000" rIns="0" bIns="0" rtlCol="0" anchor="ctr">
              <a:normAutofit/>
            </a:bodyPr>
            <a:lstStyle/>
            <a:p>
              <a:pPr algn="ctr"/>
              <a:endParaRPr lang="zh-CN" altLang="en-US" dirty="0">
                <a:solidFill>
                  <a:srgbClr val="FFFFFF"/>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0" name="MH_Number_1">
              <a:hlinkClick r:id="rId4" action="ppaction://hlinksldjump"/>
            </p:cNvPr>
            <p:cNvSpPr/>
            <p:nvPr>
              <p:custDataLst>
                <p:tags r:id="rId6"/>
              </p:custDataLst>
            </p:nvPr>
          </p:nvSpPr>
          <p:spPr>
            <a:xfrm rot="19752126">
              <a:off x="3761903" y="2611342"/>
              <a:ext cx="537444" cy="458025"/>
            </a:xfrm>
            <a:custGeom>
              <a:avLst/>
              <a:gdLst>
                <a:gd name="connsiteX0" fmla="*/ 279534 w 544042"/>
                <a:gd name="connsiteY0" fmla="*/ 0 h 475457"/>
                <a:gd name="connsiteX1" fmla="*/ 544042 w 544042"/>
                <a:gd name="connsiteY1" fmla="*/ 475457 h 475457"/>
                <a:gd name="connsiteX2" fmla="*/ 0 w 544042"/>
                <a:gd name="connsiteY2" fmla="*/ 468961 h 475457"/>
              </a:gdLst>
              <a:ahLst/>
              <a:cxnLst>
                <a:cxn ang="0">
                  <a:pos x="connsiteX0" y="connsiteY0"/>
                </a:cxn>
                <a:cxn ang="0">
                  <a:pos x="connsiteX1" y="connsiteY1"/>
                </a:cxn>
                <a:cxn ang="0">
                  <a:pos x="connsiteX2" y="connsiteY2"/>
                </a:cxn>
              </a:cxnLst>
              <a:rect l="l" t="t" r="r" b="b"/>
              <a:pathLst>
                <a:path w="544042" h="475457">
                  <a:moveTo>
                    <a:pt x="279534" y="0"/>
                  </a:moveTo>
                  <a:lnTo>
                    <a:pt x="544042" y="475457"/>
                  </a:lnTo>
                  <a:lnTo>
                    <a:pt x="0" y="468961"/>
                  </a:lnTo>
                  <a:close/>
                </a:path>
              </a:pathLst>
            </a:custGeom>
            <a:solidFill>
              <a:srgbClr val="86969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180000" rIns="0" bIns="0" rtlCol="0" anchor="ctr">
              <a:normAutofit fontScale="92500" lnSpcReduction="20000"/>
            </a:bodyPr>
            <a:lstStyle/>
            <a:p>
              <a:pPr algn="ctr"/>
              <a:endParaRPr lang="zh-CN" altLang="en-US" dirty="0">
                <a:solidFill>
                  <a:srgbClr val="FFFFFF"/>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11" name="文本框 10"/>
          <p:cNvSpPr txBox="1"/>
          <p:nvPr/>
        </p:nvSpPr>
        <p:spPr>
          <a:xfrm>
            <a:off x="1300480" y="209574"/>
            <a:ext cx="2621280" cy="523220"/>
          </a:xfrm>
          <a:prstGeom prst="rect">
            <a:avLst/>
          </a:prstGeom>
          <a:noFill/>
        </p:spPr>
        <p:txBody>
          <a:bodyPr wrap="square" rtlCol="0">
            <a:spAutoFit/>
          </a:bodyPr>
          <a:lstStyle/>
          <a:p>
            <a:r>
              <a:rPr lang="zh-CN" altLang="en-US" sz="2800" spc="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个人信息</a:t>
            </a:r>
            <a:endParaRPr lang="zh-CN" altLang="en-US" sz="2800" spc="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nvGrpSpPr>
          <p:cNvPr id="13" name="040b71be-9764-4b95-a382-9f2606e4a9fb"/>
          <p:cNvGrpSpPr>
            <a:grpSpLocks noChangeAspect="1"/>
          </p:cNvGrpSpPr>
          <p:nvPr/>
        </p:nvGrpSpPr>
        <p:grpSpPr>
          <a:xfrm>
            <a:off x="2883116" y="1742821"/>
            <a:ext cx="6446087" cy="4114800"/>
            <a:chOff x="2368440" y="1130157"/>
            <a:chExt cx="8041912" cy="5133480"/>
          </a:xfrm>
        </p:grpSpPr>
        <p:sp>
          <p:nvSpPr>
            <p:cNvPr id="14" name="ïṧḷïḓê-任意多边形: 形状 54"/>
            <p:cNvSpPr/>
            <p:nvPr/>
          </p:nvSpPr>
          <p:spPr>
            <a:xfrm>
              <a:off x="2368440" y="1130157"/>
              <a:ext cx="1315092" cy="4986481"/>
            </a:xfrm>
            <a:custGeom>
              <a:avLst/>
              <a:gdLst>
                <a:gd name="connsiteX0" fmla="*/ 0 w 1315092"/>
                <a:gd name="connsiteY0" fmla="*/ 0 h 5054886"/>
                <a:gd name="connsiteX1" fmla="*/ 1315092 w 1315092"/>
                <a:gd name="connsiteY1" fmla="*/ 2342508 h 5054886"/>
                <a:gd name="connsiteX2" fmla="*/ 0 w 1315092"/>
                <a:gd name="connsiteY2" fmla="*/ 5054886 h 5054886"/>
              </a:gdLst>
              <a:ahLst/>
              <a:cxnLst>
                <a:cxn ang="0">
                  <a:pos x="connsiteX0" y="connsiteY0"/>
                </a:cxn>
                <a:cxn ang="0">
                  <a:pos x="connsiteX1" y="connsiteY1"/>
                </a:cxn>
                <a:cxn ang="0">
                  <a:pos x="connsiteX2" y="connsiteY2"/>
                </a:cxn>
              </a:cxnLst>
              <a:rect l="l" t="t" r="r" b="b"/>
              <a:pathLst>
                <a:path w="1315092" h="5054886">
                  <a:moveTo>
                    <a:pt x="0" y="0"/>
                  </a:moveTo>
                  <a:cubicBezTo>
                    <a:pt x="657546" y="750013"/>
                    <a:pt x="1315092" y="1500027"/>
                    <a:pt x="1315092" y="2342508"/>
                  </a:cubicBezTo>
                  <a:cubicBezTo>
                    <a:pt x="1315092" y="3184989"/>
                    <a:pt x="657546" y="4119937"/>
                    <a:pt x="0" y="5054886"/>
                  </a:cubicBezTo>
                </a:path>
              </a:pathLst>
            </a:cu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5" name="ïṧḷïḓê-Rectangle 7"/>
            <p:cNvSpPr/>
            <p:nvPr/>
          </p:nvSpPr>
          <p:spPr>
            <a:xfrm>
              <a:off x="6929741" y="4581128"/>
              <a:ext cx="936104" cy="1432012"/>
            </a:xfrm>
            <a:prstGeom prst="rect">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nvGrpSpPr>
            <p:cNvPr id="16" name="组合 15"/>
            <p:cNvGrpSpPr/>
            <p:nvPr/>
          </p:nvGrpSpPr>
          <p:grpSpPr>
            <a:xfrm>
              <a:off x="7289779" y="4904277"/>
              <a:ext cx="3120573" cy="1359360"/>
              <a:chOff x="8662572" y="1649046"/>
              <a:chExt cx="3175070" cy="1359360"/>
            </a:xfrm>
            <a:solidFill>
              <a:schemeClr val="bg1"/>
            </a:solidFill>
          </p:grpSpPr>
          <p:sp useBgFill="1">
            <p:nvSpPr>
              <p:cNvPr id="40" name="ïṧḷïḓê-TextBox 5"/>
              <p:cNvSpPr txBox="1"/>
              <p:nvPr/>
            </p:nvSpPr>
            <p:spPr>
              <a:xfrm>
                <a:off x="8662572" y="2034597"/>
                <a:ext cx="3175070" cy="973809"/>
              </a:xfrm>
              <a:prstGeom prst="rect">
                <a:avLst/>
              </a:prstGeom>
            </p:spPr>
            <p:txBody>
              <a:bodyPr wrap="square" lIns="90000" tIns="46800" rIns="90000" bIns="46800" anchor="t">
                <a:noAutofit/>
              </a:bodyPr>
              <a:lstStyle/>
              <a:p>
                <a:pPr defTabSz="913765">
                  <a:lnSpc>
                    <a:spcPct val="120000"/>
                  </a:lnSpc>
                  <a:spcBef>
                    <a:spcPct val="0"/>
                  </a:spcBef>
                  <a:defRPr/>
                </a:pP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endPar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41" name="ïṧḷïḓê-Rectangle 33"/>
              <p:cNvSpPr/>
              <p:nvPr/>
            </p:nvSpPr>
            <p:spPr>
              <a:xfrm>
                <a:off x="8662573" y="1649046"/>
                <a:ext cx="2578029" cy="431147"/>
              </a:xfrm>
              <a:prstGeom prst="rect">
                <a:avLst/>
              </a:prstGeom>
            </p:spPr>
            <p:txBody>
              <a:bodyPr wrap="none" lIns="90000" tIns="46800" rIns="90000" bIns="46800" anchor="b">
                <a:noAutofit/>
              </a:bodyPr>
              <a:lstStyle/>
              <a:p>
                <a:pPr lvl="0" defTabSz="913765">
                  <a:spcBef>
                    <a:spcPct val="0"/>
                  </a:spcBef>
                  <a:defRPr/>
                </a:pPr>
                <a:r>
                  <a:rPr lang="zh-CN" altLang="en-US" sz="2000" b="1">
                    <a:solidFill>
                      <a:srgbClr val="86969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endParaRPr lang="zh-CN" altLang="en-US" sz="2000" b="1" dirty="0">
                  <a:solidFill>
                    <a:srgbClr val="86969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17" name="ïṧḷïḓê-Rectangle 9"/>
            <p:cNvSpPr/>
            <p:nvPr/>
          </p:nvSpPr>
          <p:spPr>
            <a:xfrm>
              <a:off x="6929741" y="2914834"/>
              <a:ext cx="936104" cy="1432012"/>
            </a:xfrm>
            <a:prstGeom prst="rect">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nvGrpSpPr>
            <p:cNvPr id="18" name="组合 17"/>
            <p:cNvGrpSpPr/>
            <p:nvPr/>
          </p:nvGrpSpPr>
          <p:grpSpPr>
            <a:xfrm>
              <a:off x="7289779" y="3237983"/>
              <a:ext cx="3120573" cy="1359360"/>
              <a:chOff x="8662572" y="1649046"/>
              <a:chExt cx="3175070" cy="1359360"/>
            </a:xfrm>
            <a:solidFill>
              <a:schemeClr val="bg1"/>
            </a:solidFill>
          </p:grpSpPr>
          <p:sp useBgFill="1">
            <p:nvSpPr>
              <p:cNvPr id="38" name="ïṧḷïḓê-TextBox 5"/>
              <p:cNvSpPr txBox="1"/>
              <p:nvPr/>
            </p:nvSpPr>
            <p:spPr>
              <a:xfrm>
                <a:off x="8662572" y="2034597"/>
                <a:ext cx="3175070" cy="973809"/>
              </a:xfrm>
              <a:prstGeom prst="rect">
                <a:avLst/>
              </a:prstGeom>
            </p:spPr>
            <p:txBody>
              <a:bodyPr wrap="square" lIns="90000" tIns="46800" rIns="90000" bIns="46800" anchor="t">
                <a:noAutofit/>
              </a:bodyPr>
              <a:lstStyle/>
              <a:p>
                <a:pPr defTabSz="913765">
                  <a:lnSpc>
                    <a:spcPct val="120000"/>
                  </a:lnSpc>
                  <a:spcBef>
                    <a:spcPct val="0"/>
                  </a:spcBef>
                  <a:defRPr/>
                </a:pP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endPar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9" name="ïṧḷïḓê-Rectangle 31"/>
              <p:cNvSpPr/>
              <p:nvPr/>
            </p:nvSpPr>
            <p:spPr>
              <a:xfrm>
                <a:off x="8662573" y="1649046"/>
                <a:ext cx="2578029" cy="431147"/>
              </a:xfrm>
              <a:prstGeom prst="rect">
                <a:avLst/>
              </a:prstGeom>
            </p:spPr>
            <p:txBody>
              <a:bodyPr wrap="none" lIns="90000" tIns="46800" rIns="90000" bIns="46800" anchor="b">
                <a:noAutofit/>
              </a:bodyPr>
              <a:lstStyle/>
              <a:p>
                <a:pPr lvl="0" defTabSz="913765">
                  <a:spcBef>
                    <a:spcPct val="0"/>
                  </a:spcBef>
                  <a:defRPr/>
                </a:pPr>
                <a:r>
                  <a:rPr lang="zh-CN" altLang="en-US" sz="2000" b="1" dirty="0">
                    <a:solidFill>
                      <a:srgbClr val="50717F"/>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endParaRPr lang="zh-CN" altLang="en-US" sz="2000" b="1" dirty="0">
                  <a:solidFill>
                    <a:srgbClr val="50717F"/>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19" name="ïṧḷïḓê-Rectangle 11"/>
            <p:cNvSpPr/>
            <p:nvPr/>
          </p:nvSpPr>
          <p:spPr>
            <a:xfrm>
              <a:off x="6929741" y="1248540"/>
              <a:ext cx="936104" cy="1432012"/>
            </a:xfrm>
            <a:prstGeom prst="rect">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nvGrpSpPr>
            <p:cNvPr id="20" name="组合 19"/>
            <p:cNvGrpSpPr/>
            <p:nvPr/>
          </p:nvGrpSpPr>
          <p:grpSpPr>
            <a:xfrm>
              <a:off x="7289779" y="1571689"/>
              <a:ext cx="3120573" cy="1359356"/>
              <a:chOff x="8662572" y="1649046"/>
              <a:chExt cx="3175070" cy="1359356"/>
            </a:xfrm>
            <a:solidFill>
              <a:schemeClr val="bg1"/>
            </a:solidFill>
          </p:grpSpPr>
          <p:sp useBgFill="1">
            <p:nvSpPr>
              <p:cNvPr id="36" name="ïṧḷïḓê-TextBox 5"/>
              <p:cNvSpPr txBox="1"/>
              <p:nvPr/>
            </p:nvSpPr>
            <p:spPr>
              <a:xfrm>
                <a:off x="8662572" y="2034596"/>
                <a:ext cx="3175070" cy="973806"/>
              </a:xfrm>
              <a:prstGeom prst="rect">
                <a:avLst/>
              </a:prstGeom>
            </p:spPr>
            <p:txBody>
              <a:bodyPr wrap="square" lIns="90000" tIns="46800" rIns="90000" bIns="46800" anchor="t">
                <a:noAutofit/>
              </a:bodyPr>
              <a:lstStyle/>
              <a:p>
                <a:pPr defTabSz="913765">
                  <a:lnSpc>
                    <a:spcPct val="120000"/>
                  </a:lnSpc>
                  <a:spcBef>
                    <a:spcPct val="0"/>
                  </a:spcBef>
                  <a:defRPr/>
                </a:pP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endPar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7" name="ïṧḷïḓê-Rectangle 29"/>
              <p:cNvSpPr/>
              <p:nvPr/>
            </p:nvSpPr>
            <p:spPr>
              <a:xfrm>
                <a:off x="8662573" y="1649046"/>
                <a:ext cx="2578029" cy="431147"/>
              </a:xfrm>
              <a:prstGeom prst="rect">
                <a:avLst/>
              </a:prstGeom>
            </p:spPr>
            <p:txBody>
              <a:bodyPr wrap="none" lIns="90000" tIns="46800" rIns="90000" bIns="46800" anchor="b">
                <a:noAutofit/>
              </a:bodyPr>
              <a:lstStyle/>
              <a:p>
                <a:pPr lvl="0" defTabSz="913765">
                  <a:spcBef>
                    <a:spcPct val="0"/>
                  </a:spcBef>
                  <a:defRPr/>
                </a:pPr>
                <a:r>
                  <a:rPr lang="zh-CN" altLang="en-US" sz="2000" b="1" dirty="0">
                    <a:solidFill>
                      <a:srgbClr val="86969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endParaRPr lang="zh-CN" altLang="en-US" sz="2000" b="1" dirty="0">
                  <a:solidFill>
                    <a:srgbClr val="86969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nvGrpSpPr>
            <p:cNvPr id="21" name="组合 20"/>
            <p:cNvGrpSpPr/>
            <p:nvPr/>
          </p:nvGrpSpPr>
          <p:grpSpPr>
            <a:xfrm>
              <a:off x="6752318" y="3453417"/>
              <a:ext cx="354846" cy="354846"/>
              <a:chOff x="5675954" y="2249137"/>
              <a:chExt cx="648072" cy="648072"/>
            </a:xfrm>
          </p:grpSpPr>
          <p:sp>
            <p:nvSpPr>
              <p:cNvPr id="34" name="ïṧḷïḓê-Oval 26"/>
              <p:cNvSpPr/>
              <p:nvPr/>
            </p:nvSpPr>
            <p:spPr>
              <a:xfrm>
                <a:off x="5675954" y="2249137"/>
                <a:ext cx="648072" cy="648072"/>
              </a:xfrm>
              <a:prstGeom prst="ellipse">
                <a:avLst/>
              </a:prstGeom>
              <a:solidFill>
                <a:srgbClr val="50717F"/>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5" name="ïṧḷïḓê-Freeform 428"/>
              <p:cNvSpPr/>
              <p:nvPr/>
            </p:nvSpPr>
            <p:spPr bwMode="auto">
              <a:xfrm>
                <a:off x="5809844" y="2390028"/>
                <a:ext cx="380293" cy="366291"/>
              </a:xfrm>
              <a:custGeom>
                <a:avLst/>
                <a:gdLst>
                  <a:gd name="connsiteX0" fmla="*/ 297615 w 597921"/>
                  <a:gd name="connsiteY0" fmla="*/ 96957 h 598324"/>
                  <a:gd name="connsiteX1" fmla="*/ 323434 w 597921"/>
                  <a:gd name="connsiteY1" fmla="*/ 122740 h 598324"/>
                  <a:gd name="connsiteX2" fmla="*/ 323434 w 597921"/>
                  <a:gd name="connsiteY2" fmla="*/ 289852 h 598324"/>
                  <a:gd name="connsiteX3" fmla="*/ 462572 w 597921"/>
                  <a:gd name="connsiteY3" fmla="*/ 289852 h 598324"/>
                  <a:gd name="connsiteX4" fmla="*/ 487913 w 597921"/>
                  <a:gd name="connsiteY4" fmla="*/ 315157 h 598324"/>
                  <a:gd name="connsiteX5" fmla="*/ 462572 w 597921"/>
                  <a:gd name="connsiteY5" fmla="*/ 340463 h 598324"/>
                  <a:gd name="connsiteX6" fmla="*/ 297615 w 597921"/>
                  <a:gd name="connsiteY6" fmla="*/ 340463 h 598324"/>
                  <a:gd name="connsiteX7" fmla="*/ 272274 w 597921"/>
                  <a:gd name="connsiteY7" fmla="*/ 315157 h 598324"/>
                  <a:gd name="connsiteX8" fmla="*/ 272274 w 597921"/>
                  <a:gd name="connsiteY8" fmla="*/ 122740 h 598324"/>
                  <a:gd name="connsiteX9" fmla="*/ 297615 w 597921"/>
                  <a:gd name="connsiteY9" fmla="*/ 96957 h 598324"/>
                  <a:gd name="connsiteX10" fmla="*/ 298127 w 597921"/>
                  <a:gd name="connsiteY10" fmla="*/ 0 h 598324"/>
                  <a:gd name="connsiteX11" fmla="*/ 597921 w 597921"/>
                  <a:gd name="connsiteY11" fmla="*/ 299401 h 598324"/>
                  <a:gd name="connsiteX12" fmla="*/ 298127 w 597921"/>
                  <a:gd name="connsiteY12" fmla="*/ 598324 h 598324"/>
                  <a:gd name="connsiteX13" fmla="*/ 35150 w 597921"/>
                  <a:gd name="connsiteY13" fmla="*/ 442177 h 598324"/>
                  <a:gd name="connsiteX14" fmla="*/ 34194 w 597921"/>
                  <a:gd name="connsiteY14" fmla="*/ 432149 h 598324"/>
                  <a:gd name="connsiteX15" fmla="*/ 40410 w 597921"/>
                  <a:gd name="connsiteY15" fmla="*/ 424509 h 598324"/>
                  <a:gd name="connsiteX16" fmla="*/ 74836 w 597921"/>
                  <a:gd name="connsiteY16" fmla="*/ 407796 h 598324"/>
                  <a:gd name="connsiteX17" fmla="*/ 91571 w 597921"/>
                  <a:gd name="connsiteY17" fmla="*/ 413049 h 598324"/>
                  <a:gd name="connsiteX18" fmla="*/ 298127 w 597921"/>
                  <a:gd name="connsiteY18" fmla="*/ 534815 h 598324"/>
                  <a:gd name="connsiteX19" fmla="*/ 534328 w 597921"/>
                  <a:gd name="connsiteY19" fmla="*/ 299401 h 598324"/>
                  <a:gd name="connsiteX20" fmla="*/ 298127 w 597921"/>
                  <a:gd name="connsiteY20" fmla="*/ 63509 h 598324"/>
                  <a:gd name="connsiteX21" fmla="*/ 145123 w 597921"/>
                  <a:gd name="connsiteY21" fmla="*/ 120333 h 598324"/>
                  <a:gd name="connsiteX22" fmla="*/ 200587 w 597921"/>
                  <a:gd name="connsiteY22" fmla="*/ 142299 h 598324"/>
                  <a:gd name="connsiteX23" fmla="*/ 208237 w 597921"/>
                  <a:gd name="connsiteY23" fmla="*/ 152327 h 598324"/>
                  <a:gd name="connsiteX24" fmla="*/ 203456 w 597921"/>
                  <a:gd name="connsiteY24" fmla="*/ 164265 h 598324"/>
                  <a:gd name="connsiteX25" fmla="*/ 48060 w 597921"/>
                  <a:gd name="connsiteY25" fmla="*/ 285553 h 598324"/>
                  <a:gd name="connsiteX26" fmla="*/ 35150 w 597921"/>
                  <a:gd name="connsiteY26" fmla="*/ 287463 h 598324"/>
                  <a:gd name="connsiteX27" fmla="*/ 27500 w 597921"/>
                  <a:gd name="connsiteY27" fmla="*/ 277435 h 598324"/>
                  <a:gd name="connsiteX28" fmla="*/ 246 w 597921"/>
                  <a:gd name="connsiteY28" fmla="*/ 82132 h 598324"/>
                  <a:gd name="connsiteX29" fmla="*/ 4550 w 597921"/>
                  <a:gd name="connsiteY29" fmla="*/ 70194 h 598324"/>
                  <a:gd name="connsiteX30" fmla="*/ 17459 w 597921"/>
                  <a:gd name="connsiteY30" fmla="*/ 68762 h 598324"/>
                  <a:gd name="connsiteX31" fmla="*/ 80574 w 597921"/>
                  <a:gd name="connsiteY31" fmla="*/ 94070 h 598324"/>
                  <a:gd name="connsiteX32" fmla="*/ 298127 w 597921"/>
                  <a:gd name="connsiteY32" fmla="*/ 0 h 598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597921" h="598324">
                    <a:moveTo>
                      <a:pt x="297615" y="96957"/>
                    </a:moveTo>
                    <a:cubicBezTo>
                      <a:pt x="311959" y="96957"/>
                      <a:pt x="323434" y="108416"/>
                      <a:pt x="323434" y="122740"/>
                    </a:cubicBezTo>
                    <a:lnTo>
                      <a:pt x="323434" y="289852"/>
                    </a:lnTo>
                    <a:lnTo>
                      <a:pt x="462572" y="289852"/>
                    </a:lnTo>
                    <a:cubicBezTo>
                      <a:pt x="476438" y="289852"/>
                      <a:pt x="487913" y="301311"/>
                      <a:pt x="487913" y="315157"/>
                    </a:cubicBezTo>
                    <a:cubicBezTo>
                      <a:pt x="487913" y="329004"/>
                      <a:pt x="476438" y="340463"/>
                      <a:pt x="462572" y="340463"/>
                    </a:cubicBezTo>
                    <a:lnTo>
                      <a:pt x="297615" y="340463"/>
                    </a:lnTo>
                    <a:cubicBezTo>
                      <a:pt x="283749" y="340463"/>
                      <a:pt x="272274" y="329004"/>
                      <a:pt x="272274" y="315157"/>
                    </a:cubicBezTo>
                    <a:lnTo>
                      <a:pt x="272274" y="122740"/>
                    </a:lnTo>
                    <a:cubicBezTo>
                      <a:pt x="272274" y="108416"/>
                      <a:pt x="283749" y="96957"/>
                      <a:pt x="297615" y="96957"/>
                    </a:cubicBezTo>
                    <a:close/>
                    <a:moveTo>
                      <a:pt x="298127" y="0"/>
                    </a:moveTo>
                    <a:cubicBezTo>
                      <a:pt x="463564" y="0"/>
                      <a:pt x="597921" y="134181"/>
                      <a:pt x="597921" y="299401"/>
                    </a:cubicBezTo>
                    <a:cubicBezTo>
                      <a:pt x="597921" y="464143"/>
                      <a:pt x="463564" y="598324"/>
                      <a:pt x="298127" y="598324"/>
                    </a:cubicBezTo>
                    <a:cubicBezTo>
                      <a:pt x="188155" y="598324"/>
                      <a:pt x="87268" y="538635"/>
                      <a:pt x="35150" y="442177"/>
                    </a:cubicBezTo>
                    <a:cubicBezTo>
                      <a:pt x="33238" y="438835"/>
                      <a:pt x="32760" y="435492"/>
                      <a:pt x="34194" y="432149"/>
                    </a:cubicBezTo>
                    <a:cubicBezTo>
                      <a:pt x="35150" y="428807"/>
                      <a:pt x="37541" y="425942"/>
                      <a:pt x="40410" y="424509"/>
                    </a:cubicBezTo>
                    <a:lnTo>
                      <a:pt x="74836" y="407796"/>
                    </a:lnTo>
                    <a:cubicBezTo>
                      <a:pt x="81052" y="404931"/>
                      <a:pt x="88702" y="407319"/>
                      <a:pt x="91571" y="413049"/>
                    </a:cubicBezTo>
                    <a:cubicBezTo>
                      <a:pt x="133169" y="488018"/>
                      <a:pt x="212540" y="534815"/>
                      <a:pt x="298127" y="534815"/>
                    </a:cubicBezTo>
                    <a:cubicBezTo>
                      <a:pt x="428181" y="534815"/>
                      <a:pt x="534328" y="429284"/>
                      <a:pt x="534328" y="299401"/>
                    </a:cubicBezTo>
                    <a:cubicBezTo>
                      <a:pt x="534328" y="169517"/>
                      <a:pt x="428181" y="63509"/>
                      <a:pt x="298127" y="63509"/>
                    </a:cubicBezTo>
                    <a:cubicBezTo>
                      <a:pt x="242185" y="63509"/>
                      <a:pt x="187677" y="83565"/>
                      <a:pt x="145123" y="120333"/>
                    </a:cubicBezTo>
                    <a:lnTo>
                      <a:pt x="200587" y="142299"/>
                    </a:lnTo>
                    <a:cubicBezTo>
                      <a:pt x="204890" y="144209"/>
                      <a:pt x="207759" y="148029"/>
                      <a:pt x="208237" y="152327"/>
                    </a:cubicBezTo>
                    <a:cubicBezTo>
                      <a:pt x="208715" y="157102"/>
                      <a:pt x="207281" y="161399"/>
                      <a:pt x="203456" y="164265"/>
                    </a:cubicBezTo>
                    <a:lnTo>
                      <a:pt x="48060" y="285553"/>
                    </a:lnTo>
                    <a:cubicBezTo>
                      <a:pt x="44235" y="288418"/>
                      <a:pt x="39454" y="289373"/>
                      <a:pt x="35150" y="287463"/>
                    </a:cubicBezTo>
                    <a:cubicBezTo>
                      <a:pt x="31325" y="285553"/>
                      <a:pt x="27978" y="281733"/>
                      <a:pt x="27500" y="277435"/>
                    </a:cubicBezTo>
                    <a:lnTo>
                      <a:pt x="246" y="82132"/>
                    </a:lnTo>
                    <a:cubicBezTo>
                      <a:pt x="-710" y="77835"/>
                      <a:pt x="1203" y="73060"/>
                      <a:pt x="4550" y="70194"/>
                    </a:cubicBezTo>
                    <a:cubicBezTo>
                      <a:pt x="8375" y="67807"/>
                      <a:pt x="13156" y="66852"/>
                      <a:pt x="17459" y="68762"/>
                    </a:cubicBezTo>
                    <a:lnTo>
                      <a:pt x="80574" y="94070"/>
                    </a:lnTo>
                    <a:cubicBezTo>
                      <a:pt x="137472" y="33426"/>
                      <a:pt x="214931" y="0"/>
                      <a:pt x="298127" y="0"/>
                    </a:cubicBezTo>
                    <a:close/>
                  </a:path>
                </a:pathLst>
              </a:custGeom>
              <a:solidFill>
                <a:schemeClr val="bg1"/>
              </a:soli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nvGrpSpPr>
            <p:cNvPr id="22" name="组合 21"/>
            <p:cNvGrpSpPr/>
            <p:nvPr/>
          </p:nvGrpSpPr>
          <p:grpSpPr>
            <a:xfrm>
              <a:off x="6752318" y="1787123"/>
              <a:ext cx="354846" cy="354846"/>
              <a:chOff x="4792557" y="2249137"/>
              <a:chExt cx="648072" cy="648072"/>
            </a:xfrm>
          </p:grpSpPr>
          <p:sp>
            <p:nvSpPr>
              <p:cNvPr id="32" name="ïṧḷïḓê-Oval 24"/>
              <p:cNvSpPr/>
              <p:nvPr/>
            </p:nvSpPr>
            <p:spPr>
              <a:xfrm>
                <a:off x="4792557" y="2249137"/>
                <a:ext cx="648072" cy="648072"/>
              </a:xfrm>
              <a:prstGeom prst="ellipse">
                <a:avLst/>
              </a:prstGeom>
              <a:solidFill>
                <a:srgbClr val="86969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3" name="ïṧḷïḓê-Freeform 70"/>
              <p:cNvSpPr/>
              <p:nvPr/>
            </p:nvSpPr>
            <p:spPr bwMode="auto">
              <a:xfrm>
                <a:off x="4926447" y="2390028"/>
                <a:ext cx="380293" cy="366291"/>
              </a:xfrm>
              <a:custGeom>
                <a:avLst/>
                <a:gdLst>
                  <a:gd name="T0" fmla="*/ 4096 w 6827"/>
                  <a:gd name="T1" fmla="*/ 4551 h 6827"/>
                  <a:gd name="T2" fmla="*/ 6258 w 6827"/>
                  <a:gd name="T3" fmla="*/ 4096 h 6827"/>
                  <a:gd name="T4" fmla="*/ 2348 w 6827"/>
                  <a:gd name="T5" fmla="*/ 4911 h 6827"/>
                  <a:gd name="T6" fmla="*/ 569 w 6827"/>
                  <a:gd name="T7" fmla="*/ 4551 h 6827"/>
                  <a:gd name="T8" fmla="*/ 569 w 6827"/>
                  <a:gd name="T9" fmla="*/ 3982 h 6827"/>
                  <a:gd name="T10" fmla="*/ 1707 w 6827"/>
                  <a:gd name="T11" fmla="*/ 2503 h 6827"/>
                  <a:gd name="T12" fmla="*/ 3868 w 6827"/>
                  <a:gd name="T13" fmla="*/ 2731 h 6827"/>
                  <a:gd name="T14" fmla="*/ 5827 w 6827"/>
                  <a:gd name="T15" fmla="*/ 2004 h 6827"/>
                  <a:gd name="T16" fmla="*/ 6258 w 6827"/>
                  <a:gd name="T17" fmla="*/ 1820 h 6827"/>
                  <a:gd name="T18" fmla="*/ 4779 w 6827"/>
                  <a:gd name="T19" fmla="*/ 0 h 6827"/>
                  <a:gd name="T20" fmla="*/ 2854 w 6827"/>
                  <a:gd name="T21" fmla="*/ 2381 h 6827"/>
                  <a:gd name="T22" fmla="*/ 1239 w 6827"/>
                  <a:gd name="T23" fmla="*/ 2257 h 6827"/>
                  <a:gd name="T24" fmla="*/ 569 w 6827"/>
                  <a:gd name="T25" fmla="*/ 2844 h 6827"/>
                  <a:gd name="T26" fmla="*/ 569 w 6827"/>
                  <a:gd name="T27" fmla="*/ 2276 h 6827"/>
                  <a:gd name="T28" fmla="*/ 569 w 6827"/>
                  <a:gd name="T29" fmla="*/ 1707 h 6827"/>
                  <a:gd name="T30" fmla="*/ 569 w 6827"/>
                  <a:gd name="T31" fmla="*/ 1138 h 6827"/>
                  <a:gd name="T32" fmla="*/ 569 w 6827"/>
                  <a:gd name="T33" fmla="*/ 569 h 6827"/>
                  <a:gd name="T34" fmla="*/ 341 w 6827"/>
                  <a:gd name="T35" fmla="*/ 0 h 6827"/>
                  <a:gd name="T36" fmla="*/ 114 w 6827"/>
                  <a:gd name="T37" fmla="*/ 569 h 6827"/>
                  <a:gd name="T38" fmla="*/ 114 w 6827"/>
                  <a:gd name="T39" fmla="*/ 1138 h 6827"/>
                  <a:gd name="T40" fmla="*/ 114 w 6827"/>
                  <a:gd name="T41" fmla="*/ 1707 h 6827"/>
                  <a:gd name="T42" fmla="*/ 114 w 6827"/>
                  <a:gd name="T43" fmla="*/ 2276 h 6827"/>
                  <a:gd name="T44" fmla="*/ 114 w 6827"/>
                  <a:gd name="T45" fmla="*/ 2844 h 6827"/>
                  <a:gd name="T46" fmla="*/ 114 w 6827"/>
                  <a:gd name="T47" fmla="*/ 3413 h 6827"/>
                  <a:gd name="T48" fmla="*/ 114 w 6827"/>
                  <a:gd name="T49" fmla="*/ 3982 h 6827"/>
                  <a:gd name="T50" fmla="*/ 114 w 6827"/>
                  <a:gd name="T51" fmla="*/ 4551 h 6827"/>
                  <a:gd name="T52" fmla="*/ 114 w 6827"/>
                  <a:gd name="T53" fmla="*/ 5120 h 6827"/>
                  <a:gd name="T54" fmla="*/ 114 w 6827"/>
                  <a:gd name="T55" fmla="*/ 5689 h 6827"/>
                  <a:gd name="T56" fmla="*/ 114 w 6827"/>
                  <a:gd name="T57" fmla="*/ 6258 h 6827"/>
                  <a:gd name="T58" fmla="*/ 683 w 6827"/>
                  <a:gd name="T59" fmla="*/ 6713 h 6827"/>
                  <a:gd name="T60" fmla="*/ 1252 w 6827"/>
                  <a:gd name="T61" fmla="*/ 6713 h 6827"/>
                  <a:gd name="T62" fmla="*/ 1820 w 6827"/>
                  <a:gd name="T63" fmla="*/ 6713 h 6827"/>
                  <a:gd name="T64" fmla="*/ 2389 w 6827"/>
                  <a:gd name="T65" fmla="*/ 6713 h 6827"/>
                  <a:gd name="T66" fmla="*/ 2958 w 6827"/>
                  <a:gd name="T67" fmla="*/ 6713 h 6827"/>
                  <a:gd name="T68" fmla="*/ 3527 w 6827"/>
                  <a:gd name="T69" fmla="*/ 6713 h 6827"/>
                  <a:gd name="T70" fmla="*/ 4096 w 6827"/>
                  <a:gd name="T71" fmla="*/ 6713 h 6827"/>
                  <a:gd name="T72" fmla="*/ 4665 w 6827"/>
                  <a:gd name="T73" fmla="*/ 6713 h 6827"/>
                  <a:gd name="T74" fmla="*/ 5234 w 6827"/>
                  <a:gd name="T75" fmla="*/ 6713 h 6827"/>
                  <a:gd name="T76" fmla="*/ 5803 w 6827"/>
                  <a:gd name="T77" fmla="*/ 6713 h 6827"/>
                  <a:gd name="T78" fmla="*/ 6371 w 6827"/>
                  <a:gd name="T79" fmla="*/ 6713 h 6827"/>
                  <a:gd name="T80" fmla="*/ 6827 w 6827"/>
                  <a:gd name="T81" fmla="*/ 6485 h 6827"/>
                  <a:gd name="T82" fmla="*/ 6371 w 6827"/>
                  <a:gd name="T83" fmla="*/ 6258 h 6827"/>
                  <a:gd name="T84" fmla="*/ 5803 w 6827"/>
                  <a:gd name="T85" fmla="*/ 6258 h 6827"/>
                  <a:gd name="T86" fmla="*/ 5234 w 6827"/>
                  <a:gd name="T87" fmla="*/ 6258 h 6827"/>
                  <a:gd name="T88" fmla="*/ 4665 w 6827"/>
                  <a:gd name="T89" fmla="*/ 6258 h 6827"/>
                  <a:gd name="T90" fmla="*/ 4096 w 6827"/>
                  <a:gd name="T91" fmla="*/ 6258 h 6827"/>
                  <a:gd name="T92" fmla="*/ 3527 w 6827"/>
                  <a:gd name="T93" fmla="*/ 6258 h 6827"/>
                  <a:gd name="T94" fmla="*/ 2958 w 6827"/>
                  <a:gd name="T95" fmla="*/ 6258 h 6827"/>
                  <a:gd name="T96" fmla="*/ 2389 w 6827"/>
                  <a:gd name="T97" fmla="*/ 6258 h 6827"/>
                  <a:gd name="T98" fmla="*/ 1820 w 6827"/>
                  <a:gd name="T99" fmla="*/ 6258 h 6827"/>
                  <a:gd name="T100" fmla="*/ 1252 w 6827"/>
                  <a:gd name="T101" fmla="*/ 6258 h 6827"/>
                  <a:gd name="T102" fmla="*/ 683 w 6827"/>
                  <a:gd name="T103" fmla="*/ 6258 h 6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827" h="6827">
                    <a:moveTo>
                      <a:pt x="1263" y="5234"/>
                    </a:moveTo>
                    <a:cubicBezTo>
                      <a:pt x="1316" y="5493"/>
                      <a:pt x="1546" y="5689"/>
                      <a:pt x="1820" y="5689"/>
                    </a:cubicBezTo>
                    <a:cubicBezTo>
                      <a:pt x="2114" y="5689"/>
                      <a:pt x="2354" y="5464"/>
                      <a:pt x="2383" y="5178"/>
                    </a:cubicBezTo>
                    <a:lnTo>
                      <a:pt x="3568" y="4191"/>
                    </a:lnTo>
                    <a:cubicBezTo>
                      <a:pt x="3652" y="4401"/>
                      <a:pt x="3856" y="4551"/>
                      <a:pt x="4096" y="4551"/>
                    </a:cubicBezTo>
                    <a:cubicBezTo>
                      <a:pt x="4348" y="4551"/>
                      <a:pt x="4560" y="4385"/>
                      <a:pt x="4635" y="4157"/>
                    </a:cubicBezTo>
                    <a:lnTo>
                      <a:pt x="5696" y="4736"/>
                    </a:lnTo>
                    <a:cubicBezTo>
                      <a:pt x="5732" y="5016"/>
                      <a:pt x="5969" y="5234"/>
                      <a:pt x="6258" y="5234"/>
                    </a:cubicBezTo>
                    <a:cubicBezTo>
                      <a:pt x="6571" y="5234"/>
                      <a:pt x="6827" y="4979"/>
                      <a:pt x="6827" y="4665"/>
                    </a:cubicBezTo>
                    <a:cubicBezTo>
                      <a:pt x="6827" y="4351"/>
                      <a:pt x="6571" y="4096"/>
                      <a:pt x="6258" y="4096"/>
                    </a:cubicBezTo>
                    <a:cubicBezTo>
                      <a:pt x="6006" y="4096"/>
                      <a:pt x="5794" y="4262"/>
                      <a:pt x="5719" y="4490"/>
                    </a:cubicBezTo>
                    <a:lnTo>
                      <a:pt x="4658" y="3911"/>
                    </a:lnTo>
                    <a:cubicBezTo>
                      <a:pt x="4622" y="3631"/>
                      <a:pt x="4385" y="3413"/>
                      <a:pt x="4096" y="3413"/>
                    </a:cubicBezTo>
                    <a:cubicBezTo>
                      <a:pt x="3802" y="3413"/>
                      <a:pt x="3563" y="3638"/>
                      <a:pt x="3533" y="3924"/>
                    </a:cubicBezTo>
                    <a:lnTo>
                      <a:pt x="2348" y="4911"/>
                    </a:lnTo>
                    <a:cubicBezTo>
                      <a:pt x="2265" y="4701"/>
                      <a:pt x="2060" y="4551"/>
                      <a:pt x="1820" y="4551"/>
                    </a:cubicBezTo>
                    <a:cubicBezTo>
                      <a:pt x="1546" y="4551"/>
                      <a:pt x="1316" y="4747"/>
                      <a:pt x="1263" y="5006"/>
                    </a:cubicBezTo>
                    <a:lnTo>
                      <a:pt x="455" y="5006"/>
                    </a:lnTo>
                    <a:lnTo>
                      <a:pt x="455" y="4551"/>
                    </a:lnTo>
                    <a:lnTo>
                      <a:pt x="569" y="4551"/>
                    </a:lnTo>
                    <a:cubicBezTo>
                      <a:pt x="632" y="4551"/>
                      <a:pt x="683" y="4500"/>
                      <a:pt x="683" y="4437"/>
                    </a:cubicBezTo>
                    <a:cubicBezTo>
                      <a:pt x="683" y="4374"/>
                      <a:pt x="632" y="4324"/>
                      <a:pt x="569" y="4324"/>
                    </a:cubicBezTo>
                    <a:lnTo>
                      <a:pt x="455" y="4324"/>
                    </a:lnTo>
                    <a:lnTo>
                      <a:pt x="455" y="3982"/>
                    </a:lnTo>
                    <a:lnTo>
                      <a:pt x="569" y="3982"/>
                    </a:lnTo>
                    <a:cubicBezTo>
                      <a:pt x="632" y="3982"/>
                      <a:pt x="683" y="3931"/>
                      <a:pt x="683" y="3868"/>
                    </a:cubicBezTo>
                    <a:cubicBezTo>
                      <a:pt x="683" y="3806"/>
                      <a:pt x="632" y="3755"/>
                      <a:pt x="569" y="3755"/>
                    </a:cubicBezTo>
                    <a:lnTo>
                      <a:pt x="480" y="3755"/>
                    </a:lnTo>
                    <a:lnTo>
                      <a:pt x="1407" y="2416"/>
                    </a:lnTo>
                    <a:cubicBezTo>
                      <a:pt x="1494" y="2470"/>
                      <a:pt x="1596" y="2503"/>
                      <a:pt x="1707" y="2503"/>
                    </a:cubicBezTo>
                    <a:cubicBezTo>
                      <a:pt x="1888" y="2503"/>
                      <a:pt x="2048" y="2416"/>
                      <a:pt x="2152" y="2284"/>
                    </a:cubicBezTo>
                    <a:lnTo>
                      <a:pt x="2752" y="2584"/>
                    </a:lnTo>
                    <a:cubicBezTo>
                      <a:pt x="2740" y="2631"/>
                      <a:pt x="2731" y="2680"/>
                      <a:pt x="2731" y="2731"/>
                    </a:cubicBezTo>
                    <a:cubicBezTo>
                      <a:pt x="2731" y="3044"/>
                      <a:pt x="2986" y="3300"/>
                      <a:pt x="3300" y="3300"/>
                    </a:cubicBezTo>
                    <a:cubicBezTo>
                      <a:pt x="3613" y="3300"/>
                      <a:pt x="3868" y="3044"/>
                      <a:pt x="3868" y="2731"/>
                    </a:cubicBezTo>
                    <a:cubicBezTo>
                      <a:pt x="3868" y="2608"/>
                      <a:pt x="3829" y="2496"/>
                      <a:pt x="3763" y="2403"/>
                    </a:cubicBezTo>
                    <a:lnTo>
                      <a:pt x="4488" y="1055"/>
                    </a:lnTo>
                    <a:cubicBezTo>
                      <a:pt x="4574" y="1107"/>
                      <a:pt x="4672" y="1138"/>
                      <a:pt x="4779" y="1138"/>
                    </a:cubicBezTo>
                    <a:cubicBezTo>
                      <a:pt x="4891" y="1138"/>
                      <a:pt x="4995" y="1104"/>
                      <a:pt x="5083" y="1048"/>
                    </a:cubicBezTo>
                    <a:lnTo>
                      <a:pt x="5827" y="2004"/>
                    </a:lnTo>
                    <a:cubicBezTo>
                      <a:pt x="5829" y="2007"/>
                      <a:pt x="5833" y="2009"/>
                      <a:pt x="5836" y="2011"/>
                    </a:cubicBezTo>
                    <a:cubicBezTo>
                      <a:pt x="5745" y="2112"/>
                      <a:pt x="5689" y="2244"/>
                      <a:pt x="5689" y="2389"/>
                    </a:cubicBezTo>
                    <a:cubicBezTo>
                      <a:pt x="5689" y="2703"/>
                      <a:pt x="5944" y="2958"/>
                      <a:pt x="6258" y="2958"/>
                    </a:cubicBezTo>
                    <a:cubicBezTo>
                      <a:pt x="6571" y="2958"/>
                      <a:pt x="6827" y="2703"/>
                      <a:pt x="6827" y="2389"/>
                    </a:cubicBezTo>
                    <a:cubicBezTo>
                      <a:pt x="6827" y="2076"/>
                      <a:pt x="6571" y="1820"/>
                      <a:pt x="6258" y="1820"/>
                    </a:cubicBezTo>
                    <a:cubicBezTo>
                      <a:pt x="6170" y="1820"/>
                      <a:pt x="6087" y="1842"/>
                      <a:pt x="6013" y="1878"/>
                    </a:cubicBezTo>
                    <a:cubicBezTo>
                      <a:pt x="6010" y="1874"/>
                      <a:pt x="6010" y="1869"/>
                      <a:pt x="6006" y="1864"/>
                    </a:cubicBezTo>
                    <a:lnTo>
                      <a:pt x="5248" y="890"/>
                    </a:lnTo>
                    <a:cubicBezTo>
                      <a:pt x="5311" y="798"/>
                      <a:pt x="5348" y="688"/>
                      <a:pt x="5348" y="569"/>
                    </a:cubicBezTo>
                    <a:cubicBezTo>
                      <a:pt x="5348" y="255"/>
                      <a:pt x="5092" y="0"/>
                      <a:pt x="4779" y="0"/>
                    </a:cubicBezTo>
                    <a:cubicBezTo>
                      <a:pt x="4465" y="0"/>
                      <a:pt x="4210" y="255"/>
                      <a:pt x="4210" y="569"/>
                    </a:cubicBezTo>
                    <a:cubicBezTo>
                      <a:pt x="4210" y="691"/>
                      <a:pt x="4249" y="804"/>
                      <a:pt x="4315" y="897"/>
                    </a:cubicBezTo>
                    <a:lnTo>
                      <a:pt x="3590" y="2244"/>
                    </a:lnTo>
                    <a:cubicBezTo>
                      <a:pt x="3505" y="2193"/>
                      <a:pt x="3406" y="2162"/>
                      <a:pt x="3300" y="2162"/>
                    </a:cubicBezTo>
                    <a:cubicBezTo>
                      <a:pt x="3118" y="2162"/>
                      <a:pt x="2959" y="2248"/>
                      <a:pt x="2854" y="2381"/>
                    </a:cubicBezTo>
                    <a:lnTo>
                      <a:pt x="2254" y="2081"/>
                    </a:lnTo>
                    <a:cubicBezTo>
                      <a:pt x="2267" y="2034"/>
                      <a:pt x="2276" y="1985"/>
                      <a:pt x="2276" y="1934"/>
                    </a:cubicBezTo>
                    <a:cubicBezTo>
                      <a:pt x="2276" y="1621"/>
                      <a:pt x="2020" y="1365"/>
                      <a:pt x="1707" y="1365"/>
                    </a:cubicBezTo>
                    <a:cubicBezTo>
                      <a:pt x="1393" y="1365"/>
                      <a:pt x="1138" y="1621"/>
                      <a:pt x="1138" y="1934"/>
                    </a:cubicBezTo>
                    <a:cubicBezTo>
                      <a:pt x="1138" y="2054"/>
                      <a:pt x="1176" y="2166"/>
                      <a:pt x="1239" y="2257"/>
                    </a:cubicBezTo>
                    <a:lnTo>
                      <a:pt x="593" y="3191"/>
                    </a:lnTo>
                    <a:cubicBezTo>
                      <a:pt x="585" y="3189"/>
                      <a:pt x="578" y="3186"/>
                      <a:pt x="569" y="3186"/>
                    </a:cubicBezTo>
                    <a:lnTo>
                      <a:pt x="455" y="3186"/>
                    </a:lnTo>
                    <a:lnTo>
                      <a:pt x="455" y="2844"/>
                    </a:lnTo>
                    <a:lnTo>
                      <a:pt x="569" y="2844"/>
                    </a:lnTo>
                    <a:cubicBezTo>
                      <a:pt x="632" y="2844"/>
                      <a:pt x="683" y="2794"/>
                      <a:pt x="683" y="2731"/>
                    </a:cubicBezTo>
                    <a:cubicBezTo>
                      <a:pt x="683" y="2668"/>
                      <a:pt x="632" y="2617"/>
                      <a:pt x="569" y="2617"/>
                    </a:cubicBezTo>
                    <a:lnTo>
                      <a:pt x="455" y="2617"/>
                    </a:lnTo>
                    <a:lnTo>
                      <a:pt x="455" y="2276"/>
                    </a:lnTo>
                    <a:lnTo>
                      <a:pt x="569" y="2276"/>
                    </a:lnTo>
                    <a:cubicBezTo>
                      <a:pt x="632" y="2276"/>
                      <a:pt x="683" y="2225"/>
                      <a:pt x="683" y="2162"/>
                    </a:cubicBezTo>
                    <a:cubicBezTo>
                      <a:pt x="683" y="2099"/>
                      <a:pt x="632" y="2048"/>
                      <a:pt x="569" y="2048"/>
                    </a:cubicBezTo>
                    <a:lnTo>
                      <a:pt x="455" y="2048"/>
                    </a:lnTo>
                    <a:lnTo>
                      <a:pt x="455" y="1707"/>
                    </a:lnTo>
                    <a:lnTo>
                      <a:pt x="569" y="1707"/>
                    </a:lnTo>
                    <a:cubicBezTo>
                      <a:pt x="632" y="1707"/>
                      <a:pt x="683" y="1656"/>
                      <a:pt x="683" y="1593"/>
                    </a:cubicBezTo>
                    <a:cubicBezTo>
                      <a:pt x="683" y="1530"/>
                      <a:pt x="632" y="1479"/>
                      <a:pt x="569" y="1479"/>
                    </a:cubicBezTo>
                    <a:lnTo>
                      <a:pt x="455" y="1479"/>
                    </a:lnTo>
                    <a:lnTo>
                      <a:pt x="455" y="1138"/>
                    </a:lnTo>
                    <a:lnTo>
                      <a:pt x="569" y="1138"/>
                    </a:lnTo>
                    <a:cubicBezTo>
                      <a:pt x="632" y="1138"/>
                      <a:pt x="683" y="1087"/>
                      <a:pt x="683" y="1024"/>
                    </a:cubicBezTo>
                    <a:cubicBezTo>
                      <a:pt x="683" y="961"/>
                      <a:pt x="632" y="910"/>
                      <a:pt x="569" y="910"/>
                    </a:cubicBezTo>
                    <a:lnTo>
                      <a:pt x="455" y="910"/>
                    </a:lnTo>
                    <a:lnTo>
                      <a:pt x="455" y="569"/>
                    </a:lnTo>
                    <a:lnTo>
                      <a:pt x="569" y="569"/>
                    </a:lnTo>
                    <a:cubicBezTo>
                      <a:pt x="632" y="569"/>
                      <a:pt x="683" y="518"/>
                      <a:pt x="683" y="455"/>
                    </a:cubicBezTo>
                    <a:cubicBezTo>
                      <a:pt x="683" y="392"/>
                      <a:pt x="632" y="341"/>
                      <a:pt x="569" y="341"/>
                    </a:cubicBezTo>
                    <a:lnTo>
                      <a:pt x="455" y="341"/>
                    </a:lnTo>
                    <a:lnTo>
                      <a:pt x="455" y="114"/>
                    </a:lnTo>
                    <a:cubicBezTo>
                      <a:pt x="455" y="51"/>
                      <a:pt x="404" y="0"/>
                      <a:pt x="341" y="0"/>
                    </a:cubicBezTo>
                    <a:cubicBezTo>
                      <a:pt x="278" y="0"/>
                      <a:pt x="228" y="51"/>
                      <a:pt x="228" y="114"/>
                    </a:cubicBezTo>
                    <a:lnTo>
                      <a:pt x="228" y="341"/>
                    </a:lnTo>
                    <a:lnTo>
                      <a:pt x="114" y="341"/>
                    </a:lnTo>
                    <a:cubicBezTo>
                      <a:pt x="51" y="341"/>
                      <a:pt x="0" y="392"/>
                      <a:pt x="0" y="455"/>
                    </a:cubicBezTo>
                    <a:cubicBezTo>
                      <a:pt x="0" y="518"/>
                      <a:pt x="51" y="569"/>
                      <a:pt x="114" y="569"/>
                    </a:cubicBezTo>
                    <a:lnTo>
                      <a:pt x="228" y="569"/>
                    </a:lnTo>
                    <a:lnTo>
                      <a:pt x="228" y="910"/>
                    </a:lnTo>
                    <a:lnTo>
                      <a:pt x="114" y="910"/>
                    </a:lnTo>
                    <a:cubicBezTo>
                      <a:pt x="51" y="910"/>
                      <a:pt x="0" y="961"/>
                      <a:pt x="0" y="1024"/>
                    </a:cubicBezTo>
                    <a:cubicBezTo>
                      <a:pt x="0" y="1087"/>
                      <a:pt x="51" y="1138"/>
                      <a:pt x="114" y="1138"/>
                    </a:cubicBezTo>
                    <a:lnTo>
                      <a:pt x="228" y="1138"/>
                    </a:lnTo>
                    <a:lnTo>
                      <a:pt x="228" y="1479"/>
                    </a:lnTo>
                    <a:lnTo>
                      <a:pt x="114" y="1479"/>
                    </a:lnTo>
                    <a:cubicBezTo>
                      <a:pt x="51" y="1479"/>
                      <a:pt x="0" y="1530"/>
                      <a:pt x="0" y="1593"/>
                    </a:cubicBezTo>
                    <a:cubicBezTo>
                      <a:pt x="0" y="1656"/>
                      <a:pt x="51" y="1707"/>
                      <a:pt x="114" y="1707"/>
                    </a:cubicBezTo>
                    <a:lnTo>
                      <a:pt x="228" y="1707"/>
                    </a:lnTo>
                    <a:lnTo>
                      <a:pt x="228" y="2048"/>
                    </a:lnTo>
                    <a:lnTo>
                      <a:pt x="114" y="2048"/>
                    </a:lnTo>
                    <a:cubicBezTo>
                      <a:pt x="51" y="2048"/>
                      <a:pt x="0" y="2099"/>
                      <a:pt x="0" y="2162"/>
                    </a:cubicBezTo>
                    <a:cubicBezTo>
                      <a:pt x="0" y="2225"/>
                      <a:pt x="51" y="2276"/>
                      <a:pt x="114" y="2276"/>
                    </a:cubicBezTo>
                    <a:lnTo>
                      <a:pt x="228" y="2276"/>
                    </a:lnTo>
                    <a:lnTo>
                      <a:pt x="228" y="2617"/>
                    </a:lnTo>
                    <a:lnTo>
                      <a:pt x="114" y="2617"/>
                    </a:lnTo>
                    <a:cubicBezTo>
                      <a:pt x="51" y="2617"/>
                      <a:pt x="0" y="2668"/>
                      <a:pt x="0" y="2731"/>
                    </a:cubicBezTo>
                    <a:cubicBezTo>
                      <a:pt x="0" y="2794"/>
                      <a:pt x="51" y="2844"/>
                      <a:pt x="114" y="2844"/>
                    </a:cubicBezTo>
                    <a:lnTo>
                      <a:pt x="228" y="2844"/>
                    </a:lnTo>
                    <a:lnTo>
                      <a:pt x="228" y="3186"/>
                    </a:lnTo>
                    <a:lnTo>
                      <a:pt x="114" y="3186"/>
                    </a:lnTo>
                    <a:cubicBezTo>
                      <a:pt x="51" y="3186"/>
                      <a:pt x="0" y="3237"/>
                      <a:pt x="0" y="3300"/>
                    </a:cubicBezTo>
                    <a:cubicBezTo>
                      <a:pt x="0" y="3362"/>
                      <a:pt x="51" y="3413"/>
                      <a:pt x="114" y="3413"/>
                    </a:cubicBezTo>
                    <a:lnTo>
                      <a:pt x="228" y="3413"/>
                    </a:lnTo>
                    <a:lnTo>
                      <a:pt x="228" y="3755"/>
                    </a:lnTo>
                    <a:lnTo>
                      <a:pt x="114" y="3755"/>
                    </a:lnTo>
                    <a:cubicBezTo>
                      <a:pt x="51" y="3755"/>
                      <a:pt x="0" y="3806"/>
                      <a:pt x="0" y="3868"/>
                    </a:cubicBezTo>
                    <a:cubicBezTo>
                      <a:pt x="0" y="3931"/>
                      <a:pt x="51" y="3982"/>
                      <a:pt x="114" y="3982"/>
                    </a:cubicBezTo>
                    <a:lnTo>
                      <a:pt x="228" y="3982"/>
                    </a:lnTo>
                    <a:lnTo>
                      <a:pt x="228" y="4324"/>
                    </a:lnTo>
                    <a:lnTo>
                      <a:pt x="114" y="4324"/>
                    </a:lnTo>
                    <a:cubicBezTo>
                      <a:pt x="51" y="4324"/>
                      <a:pt x="0" y="4374"/>
                      <a:pt x="0" y="4437"/>
                    </a:cubicBezTo>
                    <a:cubicBezTo>
                      <a:pt x="0" y="4500"/>
                      <a:pt x="51" y="4551"/>
                      <a:pt x="114" y="4551"/>
                    </a:cubicBezTo>
                    <a:lnTo>
                      <a:pt x="228" y="4551"/>
                    </a:lnTo>
                    <a:lnTo>
                      <a:pt x="228" y="4892"/>
                    </a:lnTo>
                    <a:lnTo>
                      <a:pt x="114" y="4892"/>
                    </a:lnTo>
                    <a:cubicBezTo>
                      <a:pt x="51" y="4892"/>
                      <a:pt x="0" y="4943"/>
                      <a:pt x="0" y="5006"/>
                    </a:cubicBezTo>
                    <a:cubicBezTo>
                      <a:pt x="0" y="5069"/>
                      <a:pt x="51" y="5120"/>
                      <a:pt x="114" y="5120"/>
                    </a:cubicBezTo>
                    <a:lnTo>
                      <a:pt x="228" y="5120"/>
                    </a:lnTo>
                    <a:lnTo>
                      <a:pt x="228" y="5461"/>
                    </a:lnTo>
                    <a:lnTo>
                      <a:pt x="114" y="5461"/>
                    </a:lnTo>
                    <a:cubicBezTo>
                      <a:pt x="51" y="5461"/>
                      <a:pt x="0" y="5512"/>
                      <a:pt x="0" y="5575"/>
                    </a:cubicBezTo>
                    <a:cubicBezTo>
                      <a:pt x="0" y="5638"/>
                      <a:pt x="51" y="5689"/>
                      <a:pt x="114" y="5689"/>
                    </a:cubicBezTo>
                    <a:lnTo>
                      <a:pt x="228" y="5689"/>
                    </a:lnTo>
                    <a:lnTo>
                      <a:pt x="228" y="6030"/>
                    </a:lnTo>
                    <a:lnTo>
                      <a:pt x="114" y="6030"/>
                    </a:lnTo>
                    <a:cubicBezTo>
                      <a:pt x="51" y="6030"/>
                      <a:pt x="0" y="6081"/>
                      <a:pt x="0" y="6144"/>
                    </a:cubicBezTo>
                    <a:cubicBezTo>
                      <a:pt x="0" y="6207"/>
                      <a:pt x="51" y="6258"/>
                      <a:pt x="114" y="6258"/>
                    </a:cubicBezTo>
                    <a:lnTo>
                      <a:pt x="228" y="6258"/>
                    </a:lnTo>
                    <a:lnTo>
                      <a:pt x="228" y="6485"/>
                    </a:lnTo>
                    <a:cubicBezTo>
                      <a:pt x="228" y="6548"/>
                      <a:pt x="278" y="6599"/>
                      <a:pt x="341" y="6599"/>
                    </a:cubicBezTo>
                    <a:lnTo>
                      <a:pt x="683" y="6599"/>
                    </a:lnTo>
                    <a:lnTo>
                      <a:pt x="683" y="6713"/>
                    </a:lnTo>
                    <a:cubicBezTo>
                      <a:pt x="683" y="6776"/>
                      <a:pt x="734" y="6827"/>
                      <a:pt x="796" y="6827"/>
                    </a:cubicBezTo>
                    <a:cubicBezTo>
                      <a:pt x="859" y="6827"/>
                      <a:pt x="910" y="6776"/>
                      <a:pt x="910" y="6713"/>
                    </a:cubicBezTo>
                    <a:lnTo>
                      <a:pt x="910" y="6599"/>
                    </a:lnTo>
                    <a:lnTo>
                      <a:pt x="1252" y="6599"/>
                    </a:lnTo>
                    <a:lnTo>
                      <a:pt x="1252" y="6713"/>
                    </a:lnTo>
                    <a:cubicBezTo>
                      <a:pt x="1252" y="6776"/>
                      <a:pt x="1302" y="6827"/>
                      <a:pt x="1365" y="6827"/>
                    </a:cubicBezTo>
                    <a:cubicBezTo>
                      <a:pt x="1428" y="6827"/>
                      <a:pt x="1479" y="6776"/>
                      <a:pt x="1479" y="6713"/>
                    </a:cubicBezTo>
                    <a:lnTo>
                      <a:pt x="1479" y="6599"/>
                    </a:lnTo>
                    <a:lnTo>
                      <a:pt x="1820" y="6599"/>
                    </a:lnTo>
                    <a:lnTo>
                      <a:pt x="1820" y="6713"/>
                    </a:lnTo>
                    <a:cubicBezTo>
                      <a:pt x="1820" y="6776"/>
                      <a:pt x="1871" y="6827"/>
                      <a:pt x="1934" y="6827"/>
                    </a:cubicBezTo>
                    <a:cubicBezTo>
                      <a:pt x="1997" y="6827"/>
                      <a:pt x="2048" y="6776"/>
                      <a:pt x="2048" y="6713"/>
                    </a:cubicBezTo>
                    <a:lnTo>
                      <a:pt x="2048" y="6599"/>
                    </a:lnTo>
                    <a:lnTo>
                      <a:pt x="2389" y="6599"/>
                    </a:lnTo>
                    <a:lnTo>
                      <a:pt x="2389" y="6713"/>
                    </a:lnTo>
                    <a:cubicBezTo>
                      <a:pt x="2389" y="6776"/>
                      <a:pt x="2440" y="6827"/>
                      <a:pt x="2503" y="6827"/>
                    </a:cubicBezTo>
                    <a:cubicBezTo>
                      <a:pt x="2566" y="6827"/>
                      <a:pt x="2617" y="6776"/>
                      <a:pt x="2617" y="6713"/>
                    </a:cubicBezTo>
                    <a:lnTo>
                      <a:pt x="2617" y="6599"/>
                    </a:lnTo>
                    <a:lnTo>
                      <a:pt x="2958" y="6599"/>
                    </a:lnTo>
                    <a:lnTo>
                      <a:pt x="2958" y="6713"/>
                    </a:lnTo>
                    <a:cubicBezTo>
                      <a:pt x="2958" y="6776"/>
                      <a:pt x="3009" y="6827"/>
                      <a:pt x="3072" y="6827"/>
                    </a:cubicBezTo>
                    <a:cubicBezTo>
                      <a:pt x="3135" y="6827"/>
                      <a:pt x="3186" y="6776"/>
                      <a:pt x="3186" y="6713"/>
                    </a:cubicBezTo>
                    <a:lnTo>
                      <a:pt x="3186" y="6599"/>
                    </a:lnTo>
                    <a:lnTo>
                      <a:pt x="3527" y="6599"/>
                    </a:lnTo>
                    <a:lnTo>
                      <a:pt x="3527" y="6713"/>
                    </a:lnTo>
                    <a:cubicBezTo>
                      <a:pt x="3527" y="6776"/>
                      <a:pt x="3578" y="6827"/>
                      <a:pt x="3641" y="6827"/>
                    </a:cubicBezTo>
                    <a:cubicBezTo>
                      <a:pt x="3704" y="6827"/>
                      <a:pt x="3755" y="6776"/>
                      <a:pt x="3755" y="6713"/>
                    </a:cubicBezTo>
                    <a:lnTo>
                      <a:pt x="3755" y="6599"/>
                    </a:lnTo>
                    <a:lnTo>
                      <a:pt x="4096" y="6599"/>
                    </a:lnTo>
                    <a:lnTo>
                      <a:pt x="4096" y="6713"/>
                    </a:lnTo>
                    <a:cubicBezTo>
                      <a:pt x="4096" y="6776"/>
                      <a:pt x="4147" y="6827"/>
                      <a:pt x="4210" y="6827"/>
                    </a:cubicBezTo>
                    <a:cubicBezTo>
                      <a:pt x="4273" y="6827"/>
                      <a:pt x="4323" y="6776"/>
                      <a:pt x="4323" y="6713"/>
                    </a:cubicBezTo>
                    <a:lnTo>
                      <a:pt x="4323" y="6599"/>
                    </a:lnTo>
                    <a:lnTo>
                      <a:pt x="4665" y="6599"/>
                    </a:lnTo>
                    <a:lnTo>
                      <a:pt x="4665" y="6713"/>
                    </a:lnTo>
                    <a:cubicBezTo>
                      <a:pt x="4665" y="6776"/>
                      <a:pt x="4716" y="6827"/>
                      <a:pt x="4779" y="6827"/>
                    </a:cubicBezTo>
                    <a:cubicBezTo>
                      <a:pt x="4842" y="6827"/>
                      <a:pt x="4892" y="6776"/>
                      <a:pt x="4892" y="6713"/>
                    </a:cubicBezTo>
                    <a:lnTo>
                      <a:pt x="4892" y="6599"/>
                    </a:lnTo>
                    <a:lnTo>
                      <a:pt x="5234" y="6599"/>
                    </a:lnTo>
                    <a:lnTo>
                      <a:pt x="5234" y="6713"/>
                    </a:lnTo>
                    <a:cubicBezTo>
                      <a:pt x="5234" y="6776"/>
                      <a:pt x="5285" y="6827"/>
                      <a:pt x="5347" y="6827"/>
                    </a:cubicBezTo>
                    <a:cubicBezTo>
                      <a:pt x="5410" y="6827"/>
                      <a:pt x="5461" y="6776"/>
                      <a:pt x="5461" y="6713"/>
                    </a:cubicBezTo>
                    <a:lnTo>
                      <a:pt x="5461" y="6599"/>
                    </a:lnTo>
                    <a:lnTo>
                      <a:pt x="5803" y="6599"/>
                    </a:lnTo>
                    <a:lnTo>
                      <a:pt x="5803" y="6713"/>
                    </a:lnTo>
                    <a:cubicBezTo>
                      <a:pt x="5803" y="6776"/>
                      <a:pt x="5853" y="6827"/>
                      <a:pt x="5916" y="6827"/>
                    </a:cubicBezTo>
                    <a:cubicBezTo>
                      <a:pt x="5979" y="6827"/>
                      <a:pt x="6030" y="6776"/>
                      <a:pt x="6030" y="6713"/>
                    </a:cubicBezTo>
                    <a:lnTo>
                      <a:pt x="6030" y="6599"/>
                    </a:lnTo>
                    <a:lnTo>
                      <a:pt x="6371" y="6599"/>
                    </a:lnTo>
                    <a:lnTo>
                      <a:pt x="6371" y="6713"/>
                    </a:lnTo>
                    <a:cubicBezTo>
                      <a:pt x="6371" y="6776"/>
                      <a:pt x="6422" y="6827"/>
                      <a:pt x="6485" y="6827"/>
                    </a:cubicBezTo>
                    <a:cubicBezTo>
                      <a:pt x="6548" y="6827"/>
                      <a:pt x="6599" y="6776"/>
                      <a:pt x="6599" y="6713"/>
                    </a:cubicBezTo>
                    <a:lnTo>
                      <a:pt x="6599" y="6599"/>
                    </a:lnTo>
                    <a:lnTo>
                      <a:pt x="6713" y="6599"/>
                    </a:lnTo>
                    <a:cubicBezTo>
                      <a:pt x="6776" y="6599"/>
                      <a:pt x="6827" y="6548"/>
                      <a:pt x="6827" y="6485"/>
                    </a:cubicBezTo>
                    <a:cubicBezTo>
                      <a:pt x="6827" y="6422"/>
                      <a:pt x="6776" y="6372"/>
                      <a:pt x="6713" y="6372"/>
                    </a:cubicBezTo>
                    <a:lnTo>
                      <a:pt x="6599" y="6372"/>
                    </a:lnTo>
                    <a:lnTo>
                      <a:pt x="6599" y="6258"/>
                    </a:lnTo>
                    <a:cubicBezTo>
                      <a:pt x="6599" y="6195"/>
                      <a:pt x="6548" y="6144"/>
                      <a:pt x="6485" y="6144"/>
                    </a:cubicBezTo>
                    <a:cubicBezTo>
                      <a:pt x="6422" y="6144"/>
                      <a:pt x="6371" y="6195"/>
                      <a:pt x="6371" y="6258"/>
                    </a:cubicBezTo>
                    <a:lnTo>
                      <a:pt x="6371" y="6372"/>
                    </a:lnTo>
                    <a:lnTo>
                      <a:pt x="6030" y="6372"/>
                    </a:lnTo>
                    <a:lnTo>
                      <a:pt x="6030" y="6258"/>
                    </a:lnTo>
                    <a:cubicBezTo>
                      <a:pt x="6030" y="6195"/>
                      <a:pt x="5979" y="6144"/>
                      <a:pt x="5916" y="6144"/>
                    </a:cubicBezTo>
                    <a:cubicBezTo>
                      <a:pt x="5853" y="6144"/>
                      <a:pt x="5803" y="6195"/>
                      <a:pt x="5803" y="6258"/>
                    </a:cubicBezTo>
                    <a:lnTo>
                      <a:pt x="5803" y="6372"/>
                    </a:lnTo>
                    <a:lnTo>
                      <a:pt x="5461" y="6372"/>
                    </a:lnTo>
                    <a:lnTo>
                      <a:pt x="5461" y="6258"/>
                    </a:lnTo>
                    <a:cubicBezTo>
                      <a:pt x="5461" y="6195"/>
                      <a:pt x="5410" y="6144"/>
                      <a:pt x="5347" y="6144"/>
                    </a:cubicBezTo>
                    <a:cubicBezTo>
                      <a:pt x="5285" y="6144"/>
                      <a:pt x="5234" y="6195"/>
                      <a:pt x="5234" y="6258"/>
                    </a:cubicBezTo>
                    <a:lnTo>
                      <a:pt x="5234" y="6372"/>
                    </a:lnTo>
                    <a:lnTo>
                      <a:pt x="4892" y="6372"/>
                    </a:lnTo>
                    <a:lnTo>
                      <a:pt x="4892" y="6258"/>
                    </a:lnTo>
                    <a:cubicBezTo>
                      <a:pt x="4892" y="6195"/>
                      <a:pt x="4842" y="6144"/>
                      <a:pt x="4779" y="6144"/>
                    </a:cubicBezTo>
                    <a:cubicBezTo>
                      <a:pt x="4716" y="6144"/>
                      <a:pt x="4665" y="6195"/>
                      <a:pt x="4665" y="6258"/>
                    </a:cubicBezTo>
                    <a:lnTo>
                      <a:pt x="4665" y="6372"/>
                    </a:lnTo>
                    <a:lnTo>
                      <a:pt x="4323" y="6372"/>
                    </a:lnTo>
                    <a:lnTo>
                      <a:pt x="4323" y="6258"/>
                    </a:lnTo>
                    <a:cubicBezTo>
                      <a:pt x="4323" y="6195"/>
                      <a:pt x="4273" y="6144"/>
                      <a:pt x="4210" y="6144"/>
                    </a:cubicBezTo>
                    <a:cubicBezTo>
                      <a:pt x="4147" y="6144"/>
                      <a:pt x="4096" y="6195"/>
                      <a:pt x="4096" y="6258"/>
                    </a:cubicBezTo>
                    <a:lnTo>
                      <a:pt x="4096" y="6372"/>
                    </a:lnTo>
                    <a:lnTo>
                      <a:pt x="3755" y="6372"/>
                    </a:lnTo>
                    <a:lnTo>
                      <a:pt x="3755" y="6258"/>
                    </a:lnTo>
                    <a:cubicBezTo>
                      <a:pt x="3755" y="6195"/>
                      <a:pt x="3704" y="6144"/>
                      <a:pt x="3641" y="6144"/>
                    </a:cubicBezTo>
                    <a:cubicBezTo>
                      <a:pt x="3578" y="6144"/>
                      <a:pt x="3527" y="6195"/>
                      <a:pt x="3527" y="6258"/>
                    </a:cubicBezTo>
                    <a:lnTo>
                      <a:pt x="3527" y="6372"/>
                    </a:lnTo>
                    <a:lnTo>
                      <a:pt x="3186" y="6372"/>
                    </a:lnTo>
                    <a:lnTo>
                      <a:pt x="3186" y="6258"/>
                    </a:lnTo>
                    <a:cubicBezTo>
                      <a:pt x="3186" y="6195"/>
                      <a:pt x="3135" y="6144"/>
                      <a:pt x="3072" y="6144"/>
                    </a:cubicBezTo>
                    <a:cubicBezTo>
                      <a:pt x="3009" y="6144"/>
                      <a:pt x="2958" y="6195"/>
                      <a:pt x="2958" y="6258"/>
                    </a:cubicBezTo>
                    <a:lnTo>
                      <a:pt x="2958" y="6372"/>
                    </a:lnTo>
                    <a:lnTo>
                      <a:pt x="2617" y="6372"/>
                    </a:lnTo>
                    <a:lnTo>
                      <a:pt x="2617" y="6258"/>
                    </a:lnTo>
                    <a:cubicBezTo>
                      <a:pt x="2617" y="6195"/>
                      <a:pt x="2566" y="6144"/>
                      <a:pt x="2503" y="6144"/>
                    </a:cubicBezTo>
                    <a:cubicBezTo>
                      <a:pt x="2440" y="6144"/>
                      <a:pt x="2389" y="6195"/>
                      <a:pt x="2389" y="6258"/>
                    </a:cubicBezTo>
                    <a:lnTo>
                      <a:pt x="2389" y="6372"/>
                    </a:lnTo>
                    <a:lnTo>
                      <a:pt x="2048" y="6372"/>
                    </a:lnTo>
                    <a:lnTo>
                      <a:pt x="2048" y="6258"/>
                    </a:lnTo>
                    <a:cubicBezTo>
                      <a:pt x="2048" y="6195"/>
                      <a:pt x="1997" y="6144"/>
                      <a:pt x="1934" y="6144"/>
                    </a:cubicBezTo>
                    <a:cubicBezTo>
                      <a:pt x="1871" y="6144"/>
                      <a:pt x="1820" y="6195"/>
                      <a:pt x="1820" y="6258"/>
                    </a:cubicBezTo>
                    <a:lnTo>
                      <a:pt x="1820" y="6372"/>
                    </a:lnTo>
                    <a:lnTo>
                      <a:pt x="1479" y="6372"/>
                    </a:lnTo>
                    <a:lnTo>
                      <a:pt x="1479" y="6258"/>
                    </a:lnTo>
                    <a:cubicBezTo>
                      <a:pt x="1479" y="6195"/>
                      <a:pt x="1428" y="6144"/>
                      <a:pt x="1365" y="6144"/>
                    </a:cubicBezTo>
                    <a:cubicBezTo>
                      <a:pt x="1302" y="6144"/>
                      <a:pt x="1252" y="6195"/>
                      <a:pt x="1252" y="6258"/>
                    </a:cubicBezTo>
                    <a:lnTo>
                      <a:pt x="1252" y="6372"/>
                    </a:lnTo>
                    <a:lnTo>
                      <a:pt x="910" y="6372"/>
                    </a:lnTo>
                    <a:lnTo>
                      <a:pt x="910" y="6258"/>
                    </a:lnTo>
                    <a:cubicBezTo>
                      <a:pt x="910" y="6195"/>
                      <a:pt x="859" y="6144"/>
                      <a:pt x="796" y="6144"/>
                    </a:cubicBezTo>
                    <a:cubicBezTo>
                      <a:pt x="734" y="6144"/>
                      <a:pt x="683" y="6195"/>
                      <a:pt x="683" y="6258"/>
                    </a:cubicBezTo>
                    <a:lnTo>
                      <a:pt x="683" y="6372"/>
                    </a:lnTo>
                    <a:lnTo>
                      <a:pt x="455" y="6372"/>
                    </a:lnTo>
                    <a:lnTo>
                      <a:pt x="455" y="5234"/>
                    </a:lnTo>
                    <a:lnTo>
                      <a:pt x="1263" y="5234"/>
                    </a:lnTo>
                    <a:close/>
                  </a:path>
                </a:pathLst>
              </a:custGeom>
              <a:solidFill>
                <a:schemeClr val="bg1"/>
              </a:soli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nvGrpSpPr>
            <p:cNvPr id="23" name="组合 22"/>
            <p:cNvGrpSpPr/>
            <p:nvPr/>
          </p:nvGrpSpPr>
          <p:grpSpPr>
            <a:xfrm>
              <a:off x="6752318" y="5095127"/>
              <a:ext cx="354846" cy="354846"/>
              <a:chOff x="3909160" y="2249137"/>
              <a:chExt cx="648072" cy="648072"/>
            </a:xfrm>
          </p:grpSpPr>
          <p:sp>
            <p:nvSpPr>
              <p:cNvPr id="30" name="ïṧḷïḓê-Oval 22"/>
              <p:cNvSpPr/>
              <p:nvPr/>
            </p:nvSpPr>
            <p:spPr>
              <a:xfrm>
                <a:off x="3909160" y="2249137"/>
                <a:ext cx="648072" cy="648072"/>
              </a:xfrm>
              <a:prstGeom prst="ellipse">
                <a:avLst/>
              </a:prstGeom>
              <a:solidFill>
                <a:srgbClr val="86969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1" name="ïṧḷïḓê-university7"/>
              <p:cNvSpPr/>
              <p:nvPr/>
            </p:nvSpPr>
            <p:spPr bwMode="auto">
              <a:xfrm>
                <a:off x="4043050" y="2390028"/>
                <a:ext cx="380293" cy="366291"/>
              </a:xfrm>
              <a:custGeom>
                <a:avLst/>
                <a:gdLst>
                  <a:gd name="T0" fmla="*/ 3413 w 6827"/>
                  <a:gd name="T1" fmla="*/ 0 h 5912"/>
                  <a:gd name="T2" fmla="*/ 0 w 6827"/>
                  <a:gd name="T3" fmla="*/ 5912 h 5912"/>
                  <a:gd name="T4" fmla="*/ 6827 w 6827"/>
                  <a:gd name="T5" fmla="*/ 5912 h 5912"/>
                  <a:gd name="T6" fmla="*/ 3413 w 6827"/>
                  <a:gd name="T7" fmla="*/ 0 h 5912"/>
                  <a:gd name="T8" fmla="*/ 3413 w 6827"/>
                  <a:gd name="T9" fmla="*/ 972 h 5912"/>
                  <a:gd name="T10" fmla="*/ 4489 w 6827"/>
                  <a:gd name="T11" fmla="*/ 2835 h 5912"/>
                  <a:gd name="T12" fmla="*/ 2338 w 6827"/>
                  <a:gd name="T13" fmla="*/ 2835 h 5912"/>
                  <a:gd name="T14" fmla="*/ 3413 w 6827"/>
                  <a:gd name="T15" fmla="*/ 972 h 5912"/>
                  <a:gd name="T16" fmla="*/ 842 w 6827"/>
                  <a:gd name="T17" fmla="*/ 5426 h 5912"/>
                  <a:gd name="T18" fmla="*/ 1917 w 6827"/>
                  <a:gd name="T19" fmla="*/ 3564 h 5912"/>
                  <a:gd name="T20" fmla="*/ 2993 w 6827"/>
                  <a:gd name="T21" fmla="*/ 5426 h 5912"/>
                  <a:gd name="T22" fmla="*/ 842 w 6827"/>
                  <a:gd name="T23" fmla="*/ 5426 h 5912"/>
                  <a:gd name="T24" fmla="*/ 2338 w 6827"/>
                  <a:gd name="T25" fmla="*/ 3321 h 5912"/>
                  <a:gd name="T26" fmla="*/ 4489 w 6827"/>
                  <a:gd name="T27" fmla="*/ 3321 h 5912"/>
                  <a:gd name="T28" fmla="*/ 3413 w 6827"/>
                  <a:gd name="T29" fmla="*/ 5183 h 5912"/>
                  <a:gd name="T30" fmla="*/ 2338 w 6827"/>
                  <a:gd name="T31" fmla="*/ 3321 h 5912"/>
                  <a:gd name="T32" fmla="*/ 4910 w 6827"/>
                  <a:gd name="T33" fmla="*/ 3564 h 5912"/>
                  <a:gd name="T34" fmla="*/ 5985 w 6827"/>
                  <a:gd name="T35" fmla="*/ 5426 h 5912"/>
                  <a:gd name="T36" fmla="*/ 3834 w 6827"/>
                  <a:gd name="T37" fmla="*/ 5426 h 5912"/>
                  <a:gd name="T38" fmla="*/ 4910 w 6827"/>
                  <a:gd name="T39" fmla="*/ 3564 h 5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827" h="5912">
                    <a:moveTo>
                      <a:pt x="3413" y="0"/>
                    </a:moveTo>
                    <a:lnTo>
                      <a:pt x="0" y="5912"/>
                    </a:lnTo>
                    <a:lnTo>
                      <a:pt x="6827" y="5912"/>
                    </a:lnTo>
                    <a:lnTo>
                      <a:pt x="3413" y="0"/>
                    </a:lnTo>
                    <a:close/>
                    <a:moveTo>
                      <a:pt x="3413" y="972"/>
                    </a:moveTo>
                    <a:lnTo>
                      <a:pt x="4489" y="2835"/>
                    </a:lnTo>
                    <a:lnTo>
                      <a:pt x="2338" y="2835"/>
                    </a:lnTo>
                    <a:lnTo>
                      <a:pt x="3413" y="972"/>
                    </a:lnTo>
                    <a:close/>
                    <a:moveTo>
                      <a:pt x="842" y="5426"/>
                    </a:moveTo>
                    <a:lnTo>
                      <a:pt x="1917" y="3564"/>
                    </a:lnTo>
                    <a:lnTo>
                      <a:pt x="2993" y="5426"/>
                    </a:lnTo>
                    <a:lnTo>
                      <a:pt x="842" y="5426"/>
                    </a:lnTo>
                    <a:close/>
                    <a:moveTo>
                      <a:pt x="2338" y="3321"/>
                    </a:moveTo>
                    <a:lnTo>
                      <a:pt x="4489" y="3321"/>
                    </a:lnTo>
                    <a:lnTo>
                      <a:pt x="3413" y="5183"/>
                    </a:lnTo>
                    <a:lnTo>
                      <a:pt x="2338" y="3321"/>
                    </a:lnTo>
                    <a:close/>
                    <a:moveTo>
                      <a:pt x="4910" y="3564"/>
                    </a:moveTo>
                    <a:lnTo>
                      <a:pt x="5985" y="5426"/>
                    </a:lnTo>
                    <a:lnTo>
                      <a:pt x="3834" y="5426"/>
                    </a:lnTo>
                    <a:lnTo>
                      <a:pt x="4910" y="3564"/>
                    </a:lnTo>
                    <a:close/>
                  </a:path>
                </a:pathLst>
              </a:custGeom>
              <a:solidFill>
                <a:schemeClr val="bg1"/>
              </a:soli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24" name="ïṧḷïḓê-矩形: 圆角 33"/>
            <p:cNvSpPr/>
            <p:nvPr/>
          </p:nvSpPr>
          <p:spPr>
            <a:xfrm>
              <a:off x="3421361" y="3423975"/>
              <a:ext cx="1080120" cy="413730"/>
            </a:xfrm>
            <a:prstGeom prst="roundRect">
              <a:avLst>
                <a:gd name="adj" fmla="val 13693"/>
              </a:avLst>
            </a:prstGeom>
            <a:solidFill>
              <a:srgbClr val="50717F"/>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lIns="90000" tIns="46800" rIns="90000" bIns="46800" anchor="ctr">
              <a:normAutofit fontScale="92500" lnSpcReduction="20000"/>
            </a:bodyPr>
            <a:lstStyle/>
            <a:p>
              <a:pPr algn="ctr"/>
              <a:r>
                <a:rPr lang="zh-CN" altLang="en-US"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关键词</a:t>
              </a:r>
              <a:endParaRPr lang="zh-CN" altLang="en-US"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cxnSp>
          <p:nvCxnSpPr>
            <p:cNvPr id="25" name="ïṧḷïḓê-Elbow Connector 17"/>
            <p:cNvCxnSpPr>
              <a:stCxn id="24" idx="3"/>
              <a:endCxn id="32" idx="2"/>
            </p:cNvCxnSpPr>
            <p:nvPr/>
          </p:nvCxnSpPr>
          <p:spPr>
            <a:xfrm flipV="1">
              <a:off x="4501481" y="1964546"/>
              <a:ext cx="2250837" cy="1666294"/>
            </a:xfrm>
            <a:prstGeom prst="bentConnector3">
              <a:avLst>
                <a:gd name="adj1" fmla="val 50000"/>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6" name="ïṧḷïḓê-Elbow Connector 18"/>
            <p:cNvCxnSpPr>
              <a:stCxn id="24" idx="3"/>
              <a:endCxn id="30" idx="2"/>
            </p:cNvCxnSpPr>
            <p:nvPr/>
          </p:nvCxnSpPr>
          <p:spPr>
            <a:xfrm>
              <a:off x="4501481" y="3630840"/>
              <a:ext cx="2250837" cy="1641710"/>
            </a:xfrm>
            <a:prstGeom prst="bentConnector3">
              <a:avLst>
                <a:gd name="adj1" fmla="val 50000"/>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7" name="ïṧḷïḓê-Straight Connector 19"/>
            <p:cNvCxnSpPr>
              <a:stCxn id="34" idx="2"/>
              <a:endCxn id="24" idx="3"/>
            </p:cNvCxnSpPr>
            <p:nvPr/>
          </p:nvCxnSpPr>
          <p:spPr>
            <a:xfrm flipH="1">
              <a:off x="4501481" y="3630840"/>
              <a:ext cx="2250837"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28" name="ïṧḷïḓê-矩形: 圆角 58"/>
            <p:cNvSpPr/>
            <p:nvPr/>
          </p:nvSpPr>
          <p:spPr>
            <a:xfrm>
              <a:off x="2643345" y="1689579"/>
              <a:ext cx="738084" cy="320376"/>
            </a:xfrm>
            <a:prstGeom prst="roundRect">
              <a:avLst>
                <a:gd name="adj" fmla="val 13693"/>
              </a:avLst>
            </a:prstGeom>
            <a:solidFill>
              <a:srgbClr val="869691"/>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lIns="90000" tIns="46800" rIns="90000" bIns="46800" anchor="ctr">
              <a:normAutofit fontScale="62500" lnSpcReduction="20000"/>
            </a:bodyPr>
            <a:lstStyle/>
            <a:p>
              <a:pPr algn="ctr"/>
              <a:r>
                <a:rPr lang="zh-CN" altLang="en-US">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关键词</a:t>
              </a:r>
              <a:endParaRPr lang="zh-CN" altLang="en-US"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9" name="ïṧḷïḓê-矩形: 圆角 59"/>
            <p:cNvSpPr/>
            <p:nvPr/>
          </p:nvSpPr>
          <p:spPr>
            <a:xfrm>
              <a:off x="2573301" y="5251725"/>
              <a:ext cx="738084" cy="320376"/>
            </a:xfrm>
            <a:prstGeom prst="roundRect">
              <a:avLst>
                <a:gd name="adj" fmla="val 13693"/>
              </a:avLst>
            </a:prstGeom>
            <a:solidFill>
              <a:srgbClr val="869691"/>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lIns="90000" tIns="46800" rIns="90000" bIns="46800" anchor="ctr">
              <a:normAutofit fontScale="62500" lnSpcReduction="20000"/>
            </a:bodyPr>
            <a:lstStyle/>
            <a:p>
              <a:pPr algn="ctr"/>
              <a:r>
                <a:rPr lang="zh-CN" altLang="en-US">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关键词</a:t>
              </a:r>
              <a:endParaRPr lang="zh-CN" altLang="en-US"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3000">
        <p15:prstTrans prst="airplan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1000"/>
                                        <p:tgtEl>
                                          <p:spTgt spid="13"/>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43"/>
                                        </p:tgtEl>
                                        <p:attrNameLst>
                                          <p:attrName>style.visibility</p:attrName>
                                        </p:attrNameLst>
                                      </p:cBhvr>
                                      <p:to>
                                        <p:strVal val="visible"/>
                                      </p:to>
                                    </p:set>
                                    <p:animEffect transition="in" filter="fade">
                                      <p:cBhvr>
                                        <p:cTn id="11"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图片 29"/>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rot="16200000">
            <a:off x="2661435" y="-2662916"/>
            <a:ext cx="6869128" cy="12192001"/>
          </a:xfrm>
          <a:prstGeom prst="rect">
            <a:avLst/>
          </a:prstGeom>
        </p:spPr>
      </p:pic>
      <p:grpSp>
        <p:nvGrpSpPr>
          <p:cNvPr id="8" name="组合 7"/>
          <p:cNvGrpSpPr/>
          <p:nvPr/>
        </p:nvGrpSpPr>
        <p:grpSpPr>
          <a:xfrm>
            <a:off x="308755" y="213360"/>
            <a:ext cx="574475" cy="496450"/>
            <a:chOff x="3631075" y="2611342"/>
            <a:chExt cx="668272" cy="577508"/>
          </a:xfrm>
        </p:grpSpPr>
        <p:sp>
          <p:nvSpPr>
            <p:cNvPr id="9" name="MH_Number_1">
              <a:hlinkClick r:id="rId2" action="ppaction://hlinksldjump"/>
            </p:cNvPr>
            <p:cNvSpPr/>
            <p:nvPr>
              <p:custDataLst>
                <p:tags r:id="rId3"/>
              </p:custDataLst>
            </p:nvPr>
          </p:nvSpPr>
          <p:spPr>
            <a:xfrm rot="19752126">
              <a:off x="3631075" y="2633676"/>
              <a:ext cx="651438" cy="555174"/>
            </a:xfrm>
            <a:custGeom>
              <a:avLst/>
              <a:gdLst>
                <a:gd name="connsiteX0" fmla="*/ 279534 w 544042"/>
                <a:gd name="connsiteY0" fmla="*/ 0 h 475457"/>
                <a:gd name="connsiteX1" fmla="*/ 544042 w 544042"/>
                <a:gd name="connsiteY1" fmla="*/ 475457 h 475457"/>
                <a:gd name="connsiteX2" fmla="*/ 0 w 544042"/>
                <a:gd name="connsiteY2" fmla="*/ 468961 h 475457"/>
              </a:gdLst>
              <a:ahLst/>
              <a:cxnLst>
                <a:cxn ang="0">
                  <a:pos x="connsiteX0" y="connsiteY0"/>
                </a:cxn>
                <a:cxn ang="0">
                  <a:pos x="connsiteX1" y="connsiteY1"/>
                </a:cxn>
                <a:cxn ang="0">
                  <a:pos x="connsiteX2" y="connsiteY2"/>
                </a:cxn>
              </a:cxnLst>
              <a:rect l="l" t="t" r="r" b="b"/>
              <a:pathLst>
                <a:path w="544042" h="475457">
                  <a:moveTo>
                    <a:pt x="279534" y="0"/>
                  </a:moveTo>
                  <a:lnTo>
                    <a:pt x="544042" y="475457"/>
                  </a:lnTo>
                  <a:lnTo>
                    <a:pt x="0" y="468961"/>
                  </a:lnTo>
                  <a:close/>
                </a:path>
              </a:pathLst>
            </a:custGeom>
            <a:noFill/>
            <a:ln w="285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180000" rIns="0" bIns="0" rtlCol="0" anchor="ctr">
              <a:normAutofit/>
            </a:bodyPr>
            <a:lstStyle/>
            <a:p>
              <a:pPr algn="ctr"/>
              <a:endParaRPr lang="zh-CN" altLang="en-US" dirty="0">
                <a:solidFill>
                  <a:srgbClr val="FFFFFF"/>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0" name="MH_Number_1">
              <a:hlinkClick r:id="rId2" action="ppaction://hlinksldjump"/>
            </p:cNvPr>
            <p:cNvSpPr/>
            <p:nvPr>
              <p:custDataLst>
                <p:tags r:id="rId4"/>
              </p:custDataLst>
            </p:nvPr>
          </p:nvSpPr>
          <p:spPr>
            <a:xfrm rot="19752126">
              <a:off x="3761903" y="2611342"/>
              <a:ext cx="537444" cy="458025"/>
            </a:xfrm>
            <a:custGeom>
              <a:avLst/>
              <a:gdLst>
                <a:gd name="connsiteX0" fmla="*/ 279534 w 544042"/>
                <a:gd name="connsiteY0" fmla="*/ 0 h 475457"/>
                <a:gd name="connsiteX1" fmla="*/ 544042 w 544042"/>
                <a:gd name="connsiteY1" fmla="*/ 475457 h 475457"/>
                <a:gd name="connsiteX2" fmla="*/ 0 w 544042"/>
                <a:gd name="connsiteY2" fmla="*/ 468961 h 475457"/>
              </a:gdLst>
              <a:ahLst/>
              <a:cxnLst>
                <a:cxn ang="0">
                  <a:pos x="connsiteX0" y="connsiteY0"/>
                </a:cxn>
                <a:cxn ang="0">
                  <a:pos x="connsiteX1" y="connsiteY1"/>
                </a:cxn>
                <a:cxn ang="0">
                  <a:pos x="connsiteX2" y="connsiteY2"/>
                </a:cxn>
              </a:cxnLst>
              <a:rect l="l" t="t" r="r" b="b"/>
              <a:pathLst>
                <a:path w="544042" h="475457">
                  <a:moveTo>
                    <a:pt x="279534" y="0"/>
                  </a:moveTo>
                  <a:lnTo>
                    <a:pt x="544042" y="475457"/>
                  </a:lnTo>
                  <a:lnTo>
                    <a:pt x="0" y="468961"/>
                  </a:lnTo>
                  <a:close/>
                </a:path>
              </a:pathLst>
            </a:custGeom>
            <a:solidFill>
              <a:srgbClr val="86969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180000" rIns="0" bIns="0" rtlCol="0" anchor="ctr">
              <a:normAutofit fontScale="92500" lnSpcReduction="20000"/>
            </a:bodyPr>
            <a:lstStyle/>
            <a:p>
              <a:pPr algn="ctr"/>
              <a:endParaRPr lang="zh-CN" altLang="en-US" dirty="0">
                <a:solidFill>
                  <a:srgbClr val="FFFFFF"/>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11" name="文本框 10"/>
          <p:cNvSpPr txBox="1"/>
          <p:nvPr/>
        </p:nvSpPr>
        <p:spPr>
          <a:xfrm>
            <a:off x="1300480" y="209574"/>
            <a:ext cx="2621280" cy="523220"/>
          </a:xfrm>
          <a:prstGeom prst="rect">
            <a:avLst/>
          </a:prstGeom>
          <a:noFill/>
        </p:spPr>
        <p:txBody>
          <a:bodyPr wrap="square" rtlCol="0">
            <a:spAutoFit/>
          </a:bodyPr>
          <a:lstStyle/>
          <a:p>
            <a:r>
              <a:rPr lang="zh-CN" altLang="en-US" sz="2800" spc="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个人信息</a:t>
            </a:r>
            <a:endParaRPr lang="zh-CN" altLang="en-US" sz="2800" spc="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nvGrpSpPr>
          <p:cNvPr id="13" name="组合 12"/>
          <p:cNvGrpSpPr/>
          <p:nvPr/>
        </p:nvGrpSpPr>
        <p:grpSpPr>
          <a:xfrm>
            <a:off x="1575632" y="2106931"/>
            <a:ext cx="8573642" cy="1700211"/>
            <a:chOff x="1575632" y="2228851"/>
            <a:chExt cx="8573642" cy="1700211"/>
          </a:xfrm>
        </p:grpSpPr>
        <p:sp>
          <p:nvSpPr>
            <p:cNvPr id="14" name="MH_Other_1"/>
            <p:cNvSpPr/>
            <p:nvPr>
              <p:custDataLst>
                <p:tags r:id="rId5"/>
              </p:custDataLst>
            </p:nvPr>
          </p:nvSpPr>
          <p:spPr>
            <a:xfrm rot="21556260">
              <a:off x="1575632" y="3040465"/>
              <a:ext cx="1645224" cy="373915"/>
            </a:xfrm>
            <a:prstGeom prst="rect">
              <a:avLst/>
            </a:prstGeom>
            <a:solidFill>
              <a:srgbClr val="50717F"/>
            </a:solidFill>
            <a:ln w="25400" cap="flat" cmpd="sng" algn="ctr">
              <a:noFill/>
              <a:prstDash val="solid"/>
            </a:ln>
            <a:effectLst/>
          </p:spPr>
          <p:txBody>
            <a:bodyPr anchor="ctr"/>
            <a:lstStyle/>
            <a:p>
              <a:pPr algn="ctr">
                <a:defRPr/>
              </a:pPr>
              <a:endParaRPr lang="zh-CN" altLang="en-US" sz="1200" kern="0">
                <a:solidFill>
                  <a:sysClr val="window" lastClr="FFFFFF"/>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endParaRPr>
            </a:p>
          </p:txBody>
        </p:sp>
        <p:sp>
          <p:nvSpPr>
            <p:cNvPr id="15" name="MH_Other_2"/>
            <p:cNvSpPr/>
            <p:nvPr>
              <p:custDataLst>
                <p:tags r:id="rId6"/>
              </p:custDataLst>
            </p:nvPr>
          </p:nvSpPr>
          <p:spPr>
            <a:xfrm rot="1355877">
              <a:off x="3025102" y="2281639"/>
              <a:ext cx="1645224" cy="1647423"/>
            </a:xfrm>
            <a:prstGeom prst="ellipse">
              <a:avLst/>
            </a:prstGeom>
            <a:solidFill>
              <a:srgbClr val="869691"/>
            </a:solidFill>
            <a:ln w="6350" cap="flat" cmpd="sng" algn="ctr">
              <a:noFill/>
              <a:prstDash val="solid"/>
            </a:ln>
            <a:effectLst/>
          </p:spPr>
          <p:txBody>
            <a:bodyPr anchor="ctr"/>
            <a:lstStyle/>
            <a:p>
              <a:pPr algn="ctr">
                <a:defRPr/>
              </a:pPr>
              <a:endParaRPr lang="zh-CN" altLang="en-US" sz="1200" kern="0">
                <a:solidFill>
                  <a:sysClr val="window" lastClr="FFFFFF"/>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endParaRPr>
            </a:p>
          </p:txBody>
        </p:sp>
        <p:sp>
          <p:nvSpPr>
            <p:cNvPr id="16" name="MH_Other_3"/>
            <p:cNvSpPr/>
            <p:nvPr>
              <p:custDataLst>
                <p:tags r:id="rId7"/>
              </p:custDataLst>
            </p:nvPr>
          </p:nvSpPr>
          <p:spPr>
            <a:xfrm rot="21404579">
              <a:off x="3319836" y="2527981"/>
              <a:ext cx="1198726" cy="1196527"/>
            </a:xfrm>
            <a:prstGeom prst="ellipse">
              <a:avLst/>
            </a:prstGeom>
            <a:solidFill>
              <a:srgbClr val="FFFFFF"/>
            </a:solidFill>
            <a:ln w="25400" cap="flat" cmpd="sng" algn="ctr">
              <a:noFill/>
              <a:prstDash val="solid"/>
            </a:ln>
            <a:effectLst/>
          </p:spPr>
          <p:txBody>
            <a:bodyPr lIns="0" tIns="0" rIns="108000" bIns="0" anchor="ctr"/>
            <a:lstStyle/>
            <a:p>
              <a:pPr>
                <a:defRPr/>
              </a:pPr>
              <a:r>
                <a:rPr lang="en-US" altLang="zh-CN" sz="3600" kern="0" dirty="0">
                  <a:solidFill>
                    <a:srgbClr val="869691"/>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rPr>
                <a:t>A</a:t>
              </a:r>
              <a:endParaRPr lang="zh-CN" altLang="en-US" sz="3600" kern="0" dirty="0">
                <a:solidFill>
                  <a:srgbClr val="869691"/>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endParaRPr>
            </a:p>
          </p:txBody>
        </p:sp>
        <p:sp>
          <p:nvSpPr>
            <p:cNvPr id="17" name="MH_Other_4"/>
            <p:cNvSpPr/>
            <p:nvPr>
              <p:custDataLst>
                <p:tags r:id="rId8"/>
              </p:custDataLst>
            </p:nvPr>
          </p:nvSpPr>
          <p:spPr>
            <a:xfrm rot="21556260">
              <a:off x="3992882" y="2967881"/>
              <a:ext cx="1647423" cy="376113"/>
            </a:xfrm>
            <a:prstGeom prst="rect">
              <a:avLst/>
            </a:prstGeom>
            <a:solidFill>
              <a:srgbClr val="50717F"/>
            </a:solidFill>
            <a:ln w="25400" cap="flat" cmpd="sng" algn="ctr">
              <a:noFill/>
              <a:prstDash val="solid"/>
            </a:ln>
            <a:effectLst/>
          </p:spPr>
          <p:txBody>
            <a:bodyPr anchor="ctr"/>
            <a:lstStyle/>
            <a:p>
              <a:pPr algn="ctr">
                <a:defRPr/>
              </a:pPr>
              <a:endParaRPr lang="zh-CN" altLang="en-US" sz="1200" kern="0">
                <a:solidFill>
                  <a:sysClr val="window" lastClr="FFFFFF"/>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endParaRPr>
            </a:p>
          </p:txBody>
        </p:sp>
        <p:sp>
          <p:nvSpPr>
            <p:cNvPr id="18" name="MH_Other_5"/>
            <p:cNvSpPr/>
            <p:nvPr>
              <p:custDataLst>
                <p:tags r:id="rId9"/>
              </p:custDataLst>
            </p:nvPr>
          </p:nvSpPr>
          <p:spPr>
            <a:xfrm rot="1355877">
              <a:off x="5072833" y="2228851"/>
              <a:ext cx="1645224" cy="1647423"/>
            </a:xfrm>
            <a:prstGeom prst="ellipse">
              <a:avLst/>
            </a:prstGeom>
            <a:solidFill>
              <a:srgbClr val="50717F"/>
            </a:solidFill>
            <a:ln w="6350" cap="flat" cmpd="sng" algn="ctr">
              <a:noFill/>
              <a:prstDash val="solid"/>
            </a:ln>
            <a:effectLst/>
          </p:spPr>
          <p:txBody>
            <a:bodyPr anchor="ctr"/>
            <a:lstStyle/>
            <a:p>
              <a:pPr algn="ctr">
                <a:defRPr/>
              </a:pPr>
              <a:endParaRPr lang="zh-CN" altLang="en-US" sz="1200" kern="0">
                <a:solidFill>
                  <a:sysClr val="window" lastClr="FFFFFF"/>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endParaRPr>
            </a:p>
          </p:txBody>
        </p:sp>
        <p:sp>
          <p:nvSpPr>
            <p:cNvPr id="19" name="MH_Other_6"/>
            <p:cNvSpPr/>
            <p:nvPr>
              <p:custDataLst>
                <p:tags r:id="rId10"/>
              </p:custDataLst>
            </p:nvPr>
          </p:nvSpPr>
          <p:spPr>
            <a:xfrm>
              <a:off x="5367566" y="2475195"/>
              <a:ext cx="1198727" cy="1198726"/>
            </a:xfrm>
            <a:prstGeom prst="ellipse">
              <a:avLst/>
            </a:prstGeom>
            <a:solidFill>
              <a:srgbClr val="FFFFFF"/>
            </a:solidFill>
            <a:ln w="25400" cap="flat" cmpd="sng" algn="ctr">
              <a:noFill/>
              <a:prstDash val="solid"/>
            </a:ln>
            <a:effectLst/>
          </p:spPr>
          <p:txBody>
            <a:bodyPr lIns="0" tIns="0" rIns="108000" bIns="0" anchor="ctr"/>
            <a:lstStyle/>
            <a:p>
              <a:pPr>
                <a:defRPr/>
              </a:pPr>
              <a:r>
                <a:rPr lang="en-US" altLang="zh-CN" sz="3600" kern="0" dirty="0">
                  <a:solidFill>
                    <a:srgbClr val="50717F"/>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rPr>
                <a:t>B</a:t>
              </a:r>
              <a:endParaRPr lang="zh-CN" altLang="en-US" sz="3600" kern="0" dirty="0">
                <a:solidFill>
                  <a:srgbClr val="50717F"/>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endParaRPr>
            </a:p>
          </p:txBody>
        </p:sp>
        <p:sp>
          <p:nvSpPr>
            <p:cNvPr id="20" name="MH_Other_7"/>
            <p:cNvSpPr/>
            <p:nvPr>
              <p:custDataLst>
                <p:tags r:id="rId11"/>
              </p:custDataLst>
            </p:nvPr>
          </p:nvSpPr>
          <p:spPr>
            <a:xfrm rot="21556260">
              <a:off x="6040612" y="2917293"/>
              <a:ext cx="1647424" cy="373915"/>
            </a:xfrm>
            <a:prstGeom prst="rect">
              <a:avLst/>
            </a:prstGeom>
            <a:solidFill>
              <a:srgbClr val="50717F"/>
            </a:solidFill>
            <a:ln w="25400" cap="flat" cmpd="sng" algn="ctr">
              <a:noFill/>
              <a:prstDash val="solid"/>
            </a:ln>
            <a:effectLst/>
          </p:spPr>
          <p:txBody>
            <a:bodyPr anchor="ctr"/>
            <a:lstStyle/>
            <a:p>
              <a:pPr algn="ctr">
                <a:defRPr/>
              </a:pPr>
              <a:endParaRPr lang="zh-CN" altLang="en-US" sz="1200" kern="0">
                <a:solidFill>
                  <a:sysClr val="window" lastClr="FFFFFF"/>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endParaRPr>
            </a:p>
          </p:txBody>
        </p:sp>
        <p:sp>
          <p:nvSpPr>
            <p:cNvPr id="21" name="MH_Other_8"/>
            <p:cNvSpPr/>
            <p:nvPr>
              <p:custDataLst>
                <p:tags r:id="rId12"/>
              </p:custDataLst>
            </p:nvPr>
          </p:nvSpPr>
          <p:spPr>
            <a:xfrm rot="1355877">
              <a:off x="7239341" y="2281638"/>
              <a:ext cx="1647423" cy="1645224"/>
            </a:xfrm>
            <a:prstGeom prst="ellipse">
              <a:avLst/>
            </a:prstGeom>
            <a:solidFill>
              <a:srgbClr val="869691"/>
            </a:solidFill>
            <a:ln w="6350" cap="flat" cmpd="sng" algn="ctr">
              <a:noFill/>
              <a:prstDash val="solid"/>
            </a:ln>
            <a:effectLst/>
          </p:spPr>
          <p:txBody>
            <a:bodyPr anchor="ctr"/>
            <a:lstStyle/>
            <a:p>
              <a:pPr algn="ctr">
                <a:defRPr/>
              </a:pPr>
              <a:endParaRPr lang="zh-CN" altLang="en-US" sz="1200" kern="0">
                <a:solidFill>
                  <a:sysClr val="window" lastClr="FFFFFF"/>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endParaRPr>
            </a:p>
          </p:txBody>
        </p:sp>
        <p:sp>
          <p:nvSpPr>
            <p:cNvPr id="22" name="MH_Other_9"/>
            <p:cNvSpPr/>
            <p:nvPr>
              <p:custDataLst>
                <p:tags r:id="rId13"/>
              </p:custDataLst>
            </p:nvPr>
          </p:nvSpPr>
          <p:spPr>
            <a:xfrm>
              <a:off x="7536271" y="2525781"/>
              <a:ext cx="1196527" cy="1198727"/>
            </a:xfrm>
            <a:prstGeom prst="ellipse">
              <a:avLst/>
            </a:prstGeom>
            <a:solidFill>
              <a:srgbClr val="FFFFFF"/>
            </a:solidFill>
            <a:ln w="25400" cap="flat" cmpd="sng" algn="ctr">
              <a:noFill/>
              <a:prstDash val="solid"/>
            </a:ln>
            <a:effectLst/>
          </p:spPr>
          <p:txBody>
            <a:bodyPr lIns="0" tIns="0" rIns="108000" bIns="0" anchor="ctr"/>
            <a:lstStyle/>
            <a:p>
              <a:pPr>
                <a:defRPr/>
              </a:pPr>
              <a:r>
                <a:rPr lang="en-US" altLang="zh-CN" sz="3600" kern="0" dirty="0">
                  <a:solidFill>
                    <a:srgbClr val="869691"/>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rPr>
                <a:t>C</a:t>
              </a:r>
              <a:endParaRPr lang="zh-CN" altLang="en-US" sz="3600" kern="0" dirty="0">
                <a:solidFill>
                  <a:srgbClr val="869691"/>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endParaRPr>
            </a:p>
          </p:txBody>
        </p:sp>
        <p:sp>
          <p:nvSpPr>
            <p:cNvPr id="23" name="MH_Other_10"/>
            <p:cNvSpPr/>
            <p:nvPr>
              <p:custDataLst>
                <p:tags r:id="rId14"/>
              </p:custDataLst>
            </p:nvPr>
          </p:nvSpPr>
          <p:spPr>
            <a:xfrm rot="21584426">
              <a:off x="8213716" y="2719337"/>
              <a:ext cx="1935558" cy="774223"/>
            </a:xfrm>
            <a:prstGeom prst="rightArrow">
              <a:avLst/>
            </a:prstGeom>
            <a:solidFill>
              <a:srgbClr val="50717F"/>
            </a:solidFill>
            <a:ln w="25400" cap="flat" cmpd="sng" algn="ctr">
              <a:noFill/>
              <a:prstDash val="solid"/>
            </a:ln>
            <a:effectLst/>
          </p:spPr>
          <p:txBody>
            <a:bodyPr anchor="ctr"/>
            <a:lstStyle/>
            <a:p>
              <a:pPr algn="ctr">
                <a:defRPr/>
              </a:pPr>
              <a:endParaRPr lang="zh-CN" altLang="en-US" sz="1200" kern="0">
                <a:solidFill>
                  <a:sysClr val="window" lastClr="FFFFFF"/>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endParaRPr>
            </a:p>
          </p:txBody>
        </p:sp>
      </p:grpSp>
      <p:grpSp>
        <p:nvGrpSpPr>
          <p:cNvPr id="3" name="组合 2"/>
          <p:cNvGrpSpPr/>
          <p:nvPr/>
        </p:nvGrpSpPr>
        <p:grpSpPr>
          <a:xfrm>
            <a:off x="2749524" y="4171429"/>
            <a:ext cx="6548033" cy="1723581"/>
            <a:chOff x="2749524" y="4171429"/>
            <a:chExt cx="6548033" cy="1723581"/>
          </a:xfrm>
        </p:grpSpPr>
        <p:sp>
          <p:nvSpPr>
            <p:cNvPr id="24" name="Rectangle 42"/>
            <p:cNvSpPr/>
            <p:nvPr/>
          </p:nvSpPr>
          <p:spPr>
            <a:xfrm>
              <a:off x="2749524" y="4821499"/>
              <a:ext cx="2171170" cy="1073511"/>
            </a:xfrm>
            <a:prstGeom prst="rect">
              <a:avLst/>
            </a:prstGeom>
            <a:noFill/>
            <a:ln w="12700" cap="flat" cmpd="sng" algn="ctr">
              <a:noFill/>
              <a:prstDash val="solid"/>
            </a:ln>
            <a:effectLst/>
          </p:spPr>
          <p:txBody>
            <a:bodyPr lIns="91440" tIns="0" rIns="91440" bIns="0" rtlCol="0" anchor="t"/>
            <a:lstStyle/>
            <a:p>
              <a:pPr algn="ctr">
                <a:defRPr/>
              </a:pPr>
              <a:r>
                <a:rPr lang="zh-CN" altLang="en-US" sz="1400" kern="0" dirty="0">
                  <a:solidFill>
                    <a:schemeClr val="tx1">
                      <a:lumMod val="85000"/>
                      <a:lumOff val="15000"/>
                    </a:schemeClr>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rPr>
                <a:t>点击此处更换文本，点击此处更换文本</a:t>
              </a:r>
              <a:r>
                <a:rPr lang="en-US" altLang="zh-CN" sz="1400" kern="0" dirty="0">
                  <a:solidFill>
                    <a:schemeClr val="tx1">
                      <a:lumMod val="85000"/>
                      <a:lumOff val="15000"/>
                    </a:schemeClr>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rPr>
                <a:t> </a:t>
              </a:r>
              <a:endParaRPr lang="en-US" sz="1400" kern="0" dirty="0">
                <a:solidFill>
                  <a:schemeClr val="tx1">
                    <a:lumMod val="85000"/>
                    <a:lumOff val="15000"/>
                  </a:schemeClr>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endParaRPr>
            </a:p>
          </p:txBody>
        </p:sp>
        <p:sp>
          <p:nvSpPr>
            <p:cNvPr id="25" name="文本框 24"/>
            <p:cNvSpPr txBox="1"/>
            <p:nvPr/>
          </p:nvSpPr>
          <p:spPr>
            <a:xfrm>
              <a:off x="3247845" y="4171429"/>
              <a:ext cx="1210588" cy="400110"/>
            </a:xfrm>
            <a:prstGeom prst="rect">
              <a:avLst/>
            </a:prstGeom>
            <a:noFill/>
          </p:spPr>
          <p:txBody>
            <a:bodyPr wrap="none" rtlCol="0">
              <a:spAutoFit/>
            </a:bodyPr>
            <a:lstStyle/>
            <a:p>
              <a:r>
                <a:rPr lang="zh-CN" altLang="en-US" sz="2000" dirty="0">
                  <a:solidFill>
                    <a:schemeClr val="tx1">
                      <a:lumMod val="75000"/>
                      <a:lumOff val="25000"/>
                    </a:schemeClr>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rPr>
                <a:t>标题文本</a:t>
              </a:r>
              <a:endParaRPr lang="zh-CN" altLang="en-US" sz="2000" dirty="0">
                <a:solidFill>
                  <a:schemeClr val="tx1">
                    <a:lumMod val="75000"/>
                    <a:lumOff val="25000"/>
                  </a:schemeClr>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endParaRPr>
            </a:p>
          </p:txBody>
        </p:sp>
        <p:sp>
          <p:nvSpPr>
            <p:cNvPr id="26" name="Rectangle 42"/>
            <p:cNvSpPr/>
            <p:nvPr/>
          </p:nvSpPr>
          <p:spPr>
            <a:xfrm>
              <a:off x="4866505" y="4821499"/>
              <a:ext cx="2171170" cy="1073511"/>
            </a:xfrm>
            <a:prstGeom prst="rect">
              <a:avLst/>
            </a:prstGeom>
            <a:noFill/>
            <a:ln w="12700" cap="flat" cmpd="sng" algn="ctr">
              <a:noFill/>
              <a:prstDash val="solid"/>
            </a:ln>
            <a:effectLst/>
          </p:spPr>
          <p:txBody>
            <a:bodyPr lIns="91440" tIns="0" rIns="91440" bIns="0" rtlCol="0" anchor="t"/>
            <a:lstStyle/>
            <a:p>
              <a:pPr algn="ctr">
                <a:defRPr/>
              </a:pPr>
              <a:r>
                <a:rPr lang="zh-CN" altLang="en-US" sz="1400" kern="0" dirty="0">
                  <a:solidFill>
                    <a:schemeClr val="tx1">
                      <a:lumMod val="85000"/>
                      <a:lumOff val="15000"/>
                    </a:schemeClr>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rPr>
                <a:t>点击此处更换文本，点击此处更换文本</a:t>
              </a:r>
              <a:r>
                <a:rPr lang="en-US" altLang="zh-CN" sz="1400" kern="0" dirty="0">
                  <a:solidFill>
                    <a:schemeClr val="tx1">
                      <a:lumMod val="85000"/>
                      <a:lumOff val="15000"/>
                    </a:schemeClr>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rPr>
                <a:t> </a:t>
              </a:r>
              <a:endParaRPr lang="en-US" sz="1400" kern="0" dirty="0">
                <a:solidFill>
                  <a:schemeClr val="tx1">
                    <a:lumMod val="85000"/>
                    <a:lumOff val="15000"/>
                  </a:schemeClr>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endParaRPr>
            </a:p>
          </p:txBody>
        </p:sp>
        <p:sp>
          <p:nvSpPr>
            <p:cNvPr id="27" name="文本框 26"/>
            <p:cNvSpPr txBox="1"/>
            <p:nvPr/>
          </p:nvSpPr>
          <p:spPr>
            <a:xfrm>
              <a:off x="5364826" y="4171429"/>
              <a:ext cx="1210588" cy="400110"/>
            </a:xfrm>
            <a:prstGeom prst="rect">
              <a:avLst/>
            </a:prstGeom>
            <a:noFill/>
          </p:spPr>
          <p:txBody>
            <a:bodyPr wrap="none" rtlCol="0">
              <a:spAutoFit/>
            </a:bodyPr>
            <a:lstStyle/>
            <a:p>
              <a:r>
                <a:rPr lang="zh-CN" altLang="en-US" sz="2000" dirty="0">
                  <a:solidFill>
                    <a:schemeClr val="tx1">
                      <a:lumMod val="75000"/>
                      <a:lumOff val="25000"/>
                    </a:schemeClr>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rPr>
                <a:t>标题文本</a:t>
              </a:r>
              <a:endParaRPr lang="zh-CN" altLang="en-US" sz="2000" dirty="0">
                <a:solidFill>
                  <a:schemeClr val="tx1">
                    <a:lumMod val="75000"/>
                    <a:lumOff val="25000"/>
                  </a:schemeClr>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endParaRPr>
            </a:p>
          </p:txBody>
        </p:sp>
        <p:sp>
          <p:nvSpPr>
            <p:cNvPr id="28" name="Rectangle 42"/>
            <p:cNvSpPr/>
            <p:nvPr/>
          </p:nvSpPr>
          <p:spPr>
            <a:xfrm>
              <a:off x="7126387" y="4821499"/>
              <a:ext cx="2171170" cy="1073511"/>
            </a:xfrm>
            <a:prstGeom prst="rect">
              <a:avLst/>
            </a:prstGeom>
            <a:noFill/>
            <a:ln w="12700" cap="flat" cmpd="sng" algn="ctr">
              <a:noFill/>
              <a:prstDash val="solid"/>
            </a:ln>
            <a:effectLst/>
          </p:spPr>
          <p:txBody>
            <a:bodyPr lIns="91440" tIns="0" rIns="91440" bIns="0" rtlCol="0" anchor="t"/>
            <a:lstStyle/>
            <a:p>
              <a:pPr algn="ctr">
                <a:defRPr/>
              </a:pPr>
              <a:r>
                <a:rPr lang="zh-CN" altLang="en-US" sz="1400" kern="0" dirty="0">
                  <a:solidFill>
                    <a:schemeClr val="tx1">
                      <a:lumMod val="85000"/>
                      <a:lumOff val="15000"/>
                    </a:schemeClr>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rPr>
                <a:t>点击此处更换文本，点击此处更换文本</a:t>
              </a:r>
              <a:r>
                <a:rPr lang="en-US" altLang="zh-CN" sz="1400" kern="0" dirty="0">
                  <a:solidFill>
                    <a:schemeClr val="tx1">
                      <a:lumMod val="85000"/>
                      <a:lumOff val="15000"/>
                    </a:schemeClr>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rPr>
                <a:t> </a:t>
              </a:r>
              <a:endParaRPr lang="en-US" sz="1400" kern="0" dirty="0">
                <a:solidFill>
                  <a:schemeClr val="tx1">
                    <a:lumMod val="85000"/>
                    <a:lumOff val="15000"/>
                  </a:schemeClr>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endParaRPr>
            </a:p>
          </p:txBody>
        </p:sp>
        <p:sp>
          <p:nvSpPr>
            <p:cNvPr id="29" name="文本框 28"/>
            <p:cNvSpPr txBox="1"/>
            <p:nvPr/>
          </p:nvSpPr>
          <p:spPr>
            <a:xfrm>
              <a:off x="7624708" y="4171429"/>
              <a:ext cx="1210588" cy="400110"/>
            </a:xfrm>
            <a:prstGeom prst="rect">
              <a:avLst/>
            </a:prstGeom>
            <a:noFill/>
          </p:spPr>
          <p:txBody>
            <a:bodyPr wrap="none" rtlCol="0">
              <a:spAutoFit/>
            </a:bodyPr>
            <a:lstStyle/>
            <a:p>
              <a:r>
                <a:rPr lang="zh-CN" altLang="en-US" sz="2000" dirty="0">
                  <a:solidFill>
                    <a:schemeClr val="tx1">
                      <a:lumMod val="75000"/>
                      <a:lumOff val="25000"/>
                    </a:schemeClr>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rPr>
                <a:t>标题文本</a:t>
              </a:r>
              <a:endParaRPr lang="zh-CN" altLang="en-US" sz="2000" dirty="0">
                <a:solidFill>
                  <a:schemeClr val="tx1">
                    <a:lumMod val="75000"/>
                    <a:lumOff val="25000"/>
                  </a:schemeClr>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3000">
        <p15:prstTrans prst="airplan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ppt_x"/>
                                          </p:val>
                                        </p:tav>
                                        <p:tav tm="100000">
                                          <p:val>
                                            <p:strVal val="#ppt_x"/>
                                          </p:val>
                                        </p:tav>
                                      </p:tavLst>
                                    </p:anim>
                                    <p:anim calcmode="lin" valueType="num">
                                      <p:cBhvr additive="base">
                                        <p:cTn id="13"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rot="16200000">
            <a:off x="2661435" y="-2662916"/>
            <a:ext cx="6869128" cy="12192001"/>
          </a:xfrm>
          <a:prstGeom prst="rect">
            <a:avLst/>
          </a:prstGeom>
        </p:spPr>
      </p:pic>
      <p:grpSp>
        <p:nvGrpSpPr>
          <p:cNvPr id="8" name="组合 7"/>
          <p:cNvGrpSpPr/>
          <p:nvPr/>
        </p:nvGrpSpPr>
        <p:grpSpPr>
          <a:xfrm>
            <a:off x="308755" y="213360"/>
            <a:ext cx="574475" cy="496450"/>
            <a:chOff x="3631075" y="2611342"/>
            <a:chExt cx="668272" cy="577508"/>
          </a:xfrm>
        </p:grpSpPr>
        <p:sp>
          <p:nvSpPr>
            <p:cNvPr id="9" name="MH_Number_1">
              <a:hlinkClick r:id="rId2" action="ppaction://hlinksldjump"/>
            </p:cNvPr>
            <p:cNvSpPr/>
            <p:nvPr>
              <p:custDataLst>
                <p:tags r:id="rId3"/>
              </p:custDataLst>
            </p:nvPr>
          </p:nvSpPr>
          <p:spPr>
            <a:xfrm rot="19752126">
              <a:off x="3631075" y="2633676"/>
              <a:ext cx="651438" cy="555174"/>
            </a:xfrm>
            <a:custGeom>
              <a:avLst/>
              <a:gdLst>
                <a:gd name="connsiteX0" fmla="*/ 279534 w 544042"/>
                <a:gd name="connsiteY0" fmla="*/ 0 h 475457"/>
                <a:gd name="connsiteX1" fmla="*/ 544042 w 544042"/>
                <a:gd name="connsiteY1" fmla="*/ 475457 h 475457"/>
                <a:gd name="connsiteX2" fmla="*/ 0 w 544042"/>
                <a:gd name="connsiteY2" fmla="*/ 468961 h 475457"/>
              </a:gdLst>
              <a:ahLst/>
              <a:cxnLst>
                <a:cxn ang="0">
                  <a:pos x="connsiteX0" y="connsiteY0"/>
                </a:cxn>
                <a:cxn ang="0">
                  <a:pos x="connsiteX1" y="connsiteY1"/>
                </a:cxn>
                <a:cxn ang="0">
                  <a:pos x="connsiteX2" y="connsiteY2"/>
                </a:cxn>
              </a:cxnLst>
              <a:rect l="l" t="t" r="r" b="b"/>
              <a:pathLst>
                <a:path w="544042" h="475457">
                  <a:moveTo>
                    <a:pt x="279534" y="0"/>
                  </a:moveTo>
                  <a:lnTo>
                    <a:pt x="544042" y="475457"/>
                  </a:lnTo>
                  <a:lnTo>
                    <a:pt x="0" y="468961"/>
                  </a:lnTo>
                  <a:close/>
                </a:path>
              </a:pathLst>
            </a:custGeom>
            <a:noFill/>
            <a:ln w="285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180000" rIns="0" bIns="0" rtlCol="0" anchor="ctr">
              <a:normAutofit/>
            </a:bodyPr>
            <a:lstStyle/>
            <a:p>
              <a:pPr algn="ctr"/>
              <a:endParaRPr lang="zh-CN" altLang="en-US" dirty="0">
                <a:solidFill>
                  <a:srgbClr val="FFFFFF"/>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0" name="MH_Number_1">
              <a:hlinkClick r:id="rId2" action="ppaction://hlinksldjump"/>
            </p:cNvPr>
            <p:cNvSpPr/>
            <p:nvPr>
              <p:custDataLst>
                <p:tags r:id="rId4"/>
              </p:custDataLst>
            </p:nvPr>
          </p:nvSpPr>
          <p:spPr>
            <a:xfrm rot="19752126">
              <a:off x="3761903" y="2611342"/>
              <a:ext cx="537444" cy="458025"/>
            </a:xfrm>
            <a:custGeom>
              <a:avLst/>
              <a:gdLst>
                <a:gd name="connsiteX0" fmla="*/ 279534 w 544042"/>
                <a:gd name="connsiteY0" fmla="*/ 0 h 475457"/>
                <a:gd name="connsiteX1" fmla="*/ 544042 w 544042"/>
                <a:gd name="connsiteY1" fmla="*/ 475457 h 475457"/>
                <a:gd name="connsiteX2" fmla="*/ 0 w 544042"/>
                <a:gd name="connsiteY2" fmla="*/ 468961 h 475457"/>
              </a:gdLst>
              <a:ahLst/>
              <a:cxnLst>
                <a:cxn ang="0">
                  <a:pos x="connsiteX0" y="connsiteY0"/>
                </a:cxn>
                <a:cxn ang="0">
                  <a:pos x="connsiteX1" y="connsiteY1"/>
                </a:cxn>
                <a:cxn ang="0">
                  <a:pos x="connsiteX2" y="connsiteY2"/>
                </a:cxn>
              </a:cxnLst>
              <a:rect l="l" t="t" r="r" b="b"/>
              <a:pathLst>
                <a:path w="544042" h="475457">
                  <a:moveTo>
                    <a:pt x="279534" y="0"/>
                  </a:moveTo>
                  <a:lnTo>
                    <a:pt x="544042" y="475457"/>
                  </a:lnTo>
                  <a:lnTo>
                    <a:pt x="0" y="468961"/>
                  </a:lnTo>
                  <a:close/>
                </a:path>
              </a:pathLst>
            </a:custGeom>
            <a:solidFill>
              <a:srgbClr val="86969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180000" rIns="0" bIns="0" rtlCol="0" anchor="ctr">
              <a:normAutofit fontScale="92500" lnSpcReduction="20000"/>
            </a:bodyPr>
            <a:lstStyle/>
            <a:p>
              <a:pPr algn="ctr"/>
              <a:endParaRPr lang="zh-CN" altLang="en-US" dirty="0">
                <a:solidFill>
                  <a:srgbClr val="FFFFFF"/>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11" name="文本框 10"/>
          <p:cNvSpPr txBox="1"/>
          <p:nvPr/>
        </p:nvSpPr>
        <p:spPr>
          <a:xfrm>
            <a:off x="1300480" y="209574"/>
            <a:ext cx="2621280" cy="523220"/>
          </a:xfrm>
          <a:prstGeom prst="rect">
            <a:avLst/>
          </a:prstGeom>
          <a:noFill/>
        </p:spPr>
        <p:txBody>
          <a:bodyPr wrap="square" rtlCol="0">
            <a:spAutoFit/>
          </a:bodyPr>
          <a:lstStyle/>
          <a:p>
            <a:r>
              <a:rPr lang="zh-CN" altLang="en-US" sz="2800" spc="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个人信息</a:t>
            </a:r>
            <a:endParaRPr lang="zh-CN" altLang="en-US" sz="2800" spc="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nvGrpSpPr>
          <p:cNvPr id="4" name="组合 3"/>
          <p:cNvGrpSpPr/>
          <p:nvPr/>
        </p:nvGrpSpPr>
        <p:grpSpPr>
          <a:xfrm>
            <a:off x="1957387" y="1412240"/>
            <a:ext cx="7786054" cy="4051320"/>
            <a:chOff x="1937067" y="1717040"/>
            <a:chExt cx="7786054" cy="4051320"/>
          </a:xfrm>
        </p:grpSpPr>
        <p:sp>
          <p:nvSpPr>
            <p:cNvPr id="13" name="矩形 12"/>
            <p:cNvSpPr/>
            <p:nvPr/>
          </p:nvSpPr>
          <p:spPr>
            <a:xfrm>
              <a:off x="1937067" y="2352040"/>
              <a:ext cx="7786054" cy="3416320"/>
            </a:xfrm>
            <a:prstGeom prst="rect">
              <a:avLst/>
            </a:prstGeom>
          </p:spPr>
          <p:txBody>
            <a:bodyPr wrap="square">
              <a:spAutoFit/>
            </a:bodyPr>
            <a:lstStyle/>
            <a:p>
              <a:pPr algn="ctr">
                <a:lnSpc>
                  <a:spcPct val="200000"/>
                </a:lnSpc>
                <a:defRPr/>
              </a:pPr>
              <a:r>
                <a:rPr lang="en-US" altLang="zh-CN" kern="100" dirty="0">
                  <a:latin typeface="Auraka方黑檀" panose="02020700000000000000" pitchFamily="18" charset="-128"/>
                  <a:ea typeface="Auraka方黑檀" panose="02020700000000000000" pitchFamily="18" charset="-128"/>
                  <a:cs typeface="Times New Roman" panose="02020603050405020304" pitchFamily="18" charset="0"/>
                </a:rPr>
                <a:t> </a:t>
              </a:r>
              <a:r>
                <a:rPr lang="zh-CN" altLang="en-US" kern="0" dirty="0">
                  <a:solidFill>
                    <a:schemeClr val="tx1">
                      <a:lumMod val="85000"/>
                      <a:lumOff val="15000"/>
                    </a:schemeClr>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rPr>
                <a:t>点击此处更换文本，点击此处更换文本。点击此处更换文本，点击此处更换文本点击此处更换文本，点击此处更换文本</a:t>
              </a:r>
              <a:r>
                <a:rPr lang="en-US" altLang="zh-CN" kern="0" dirty="0">
                  <a:solidFill>
                    <a:schemeClr val="tx1">
                      <a:lumMod val="85000"/>
                      <a:lumOff val="15000"/>
                    </a:schemeClr>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rPr>
                <a:t> </a:t>
              </a:r>
              <a:r>
                <a:rPr lang="zh-CN" altLang="en-US" kern="0" dirty="0">
                  <a:solidFill>
                    <a:schemeClr val="tx1">
                      <a:lumMod val="85000"/>
                      <a:lumOff val="15000"/>
                    </a:schemeClr>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rPr>
                <a:t>。点击此处更换文本，点击此处更换文本点击此处更换文本，点击此处更换文本。点击此处更换文本，点击此处更换文本</a:t>
              </a:r>
              <a:r>
                <a:rPr lang="en-US" altLang="zh-CN" kern="0" dirty="0">
                  <a:solidFill>
                    <a:schemeClr val="tx1">
                      <a:lumMod val="85000"/>
                      <a:lumOff val="15000"/>
                    </a:schemeClr>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rPr>
                <a:t> </a:t>
              </a:r>
              <a:r>
                <a:rPr lang="zh-CN" altLang="en-US" kern="0" dirty="0">
                  <a:solidFill>
                    <a:schemeClr val="tx1">
                      <a:lumMod val="85000"/>
                      <a:lumOff val="15000"/>
                    </a:schemeClr>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rPr>
                <a:t>。点击此处更换文本，点击此处更换文本</a:t>
              </a:r>
              <a:r>
                <a:rPr lang="en-US" altLang="zh-CN" kern="0" dirty="0">
                  <a:solidFill>
                    <a:schemeClr val="tx1">
                      <a:lumMod val="85000"/>
                      <a:lumOff val="15000"/>
                    </a:schemeClr>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rPr>
                <a:t> </a:t>
              </a:r>
              <a:r>
                <a:rPr lang="zh-CN" altLang="en-US" kern="0" dirty="0">
                  <a:solidFill>
                    <a:schemeClr val="tx1">
                      <a:lumMod val="85000"/>
                      <a:lumOff val="15000"/>
                    </a:schemeClr>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rPr>
                <a:t>。点击此处更换文本，点击此处更换文本。点击此处更换文本，点击此处更换文本</a:t>
              </a:r>
              <a:r>
                <a:rPr lang="en-US" altLang="zh-CN" kern="0" dirty="0">
                  <a:solidFill>
                    <a:schemeClr val="tx1">
                      <a:lumMod val="85000"/>
                      <a:lumOff val="15000"/>
                    </a:schemeClr>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rPr>
                <a:t> </a:t>
              </a:r>
              <a:r>
                <a:rPr lang="zh-CN" altLang="en-US" kern="0" dirty="0">
                  <a:solidFill>
                    <a:schemeClr val="tx1">
                      <a:lumMod val="85000"/>
                      <a:lumOff val="15000"/>
                    </a:schemeClr>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rPr>
                <a:t>。点击此处更换文本，点击此处更换文本</a:t>
              </a:r>
              <a:r>
                <a:rPr lang="en-US" altLang="zh-CN" kern="0" dirty="0">
                  <a:solidFill>
                    <a:schemeClr val="tx1">
                      <a:lumMod val="85000"/>
                      <a:lumOff val="15000"/>
                    </a:schemeClr>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rPr>
                <a:t> </a:t>
              </a:r>
              <a:endParaRPr lang="en-US" altLang="zh-CN" kern="0" dirty="0">
                <a:solidFill>
                  <a:schemeClr val="tx1">
                    <a:lumMod val="85000"/>
                    <a:lumOff val="15000"/>
                  </a:schemeClr>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endParaRPr>
            </a:p>
          </p:txBody>
        </p:sp>
        <p:sp>
          <p:nvSpPr>
            <p:cNvPr id="2" name="文本框 1"/>
            <p:cNvSpPr txBox="1"/>
            <p:nvPr/>
          </p:nvSpPr>
          <p:spPr>
            <a:xfrm>
              <a:off x="4560094" y="1717040"/>
              <a:ext cx="2540000" cy="461665"/>
            </a:xfrm>
            <a:prstGeom prst="rect">
              <a:avLst/>
            </a:prstGeom>
            <a:noFill/>
          </p:spPr>
          <p:txBody>
            <a:bodyPr wrap="square" rtlCol="0">
              <a:spAutoFit/>
            </a:bodyPr>
            <a:lstStyle/>
            <a:p>
              <a:pPr algn="ctr"/>
              <a:r>
                <a:rPr lang="zh-CN" altLang="en-US" sz="2400" b="1" dirty="0">
                  <a:solidFill>
                    <a:srgbClr val="50717F"/>
                  </a:solidFill>
                  <a:latin typeface="锐字工房云字库细圆GBK" panose="02010604000000000000" pitchFamily="2" charset="-122"/>
                  <a:ea typeface="锐字工房云字库细圆GBK" panose="02010604000000000000" pitchFamily="2" charset="-122"/>
                </a:rPr>
                <a:t>点击输入标题</a:t>
              </a:r>
              <a:endParaRPr lang="zh-CN" altLang="en-US" sz="2400" b="1" dirty="0">
                <a:solidFill>
                  <a:srgbClr val="50717F"/>
                </a:solidFill>
                <a:latin typeface="锐字工房云字库细圆GBK" panose="02010604000000000000" pitchFamily="2" charset="-122"/>
                <a:ea typeface="锐字工房云字库细圆GBK" panose="02010604000000000000" pitchFamily="2"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3000">
        <p15:prstTrans prst="airplan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 name="图片 40"/>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rot="16200000">
            <a:off x="2661435" y="-2662916"/>
            <a:ext cx="6869128" cy="12192001"/>
          </a:xfrm>
          <a:prstGeom prst="rect">
            <a:avLst/>
          </a:prstGeom>
        </p:spPr>
      </p:pic>
      <p:grpSp>
        <p:nvGrpSpPr>
          <p:cNvPr id="8" name="组合 7"/>
          <p:cNvGrpSpPr/>
          <p:nvPr/>
        </p:nvGrpSpPr>
        <p:grpSpPr>
          <a:xfrm>
            <a:off x="308755" y="213360"/>
            <a:ext cx="574475" cy="496450"/>
            <a:chOff x="3631075" y="2611342"/>
            <a:chExt cx="668272" cy="577508"/>
          </a:xfrm>
        </p:grpSpPr>
        <p:sp>
          <p:nvSpPr>
            <p:cNvPr id="9" name="MH_Number_1">
              <a:hlinkClick r:id="rId2" action="ppaction://hlinksldjump"/>
            </p:cNvPr>
            <p:cNvSpPr/>
            <p:nvPr>
              <p:custDataLst>
                <p:tags r:id="rId3"/>
              </p:custDataLst>
            </p:nvPr>
          </p:nvSpPr>
          <p:spPr>
            <a:xfrm rot="19752126">
              <a:off x="3631075" y="2633676"/>
              <a:ext cx="651438" cy="555174"/>
            </a:xfrm>
            <a:custGeom>
              <a:avLst/>
              <a:gdLst>
                <a:gd name="connsiteX0" fmla="*/ 279534 w 544042"/>
                <a:gd name="connsiteY0" fmla="*/ 0 h 475457"/>
                <a:gd name="connsiteX1" fmla="*/ 544042 w 544042"/>
                <a:gd name="connsiteY1" fmla="*/ 475457 h 475457"/>
                <a:gd name="connsiteX2" fmla="*/ 0 w 544042"/>
                <a:gd name="connsiteY2" fmla="*/ 468961 h 475457"/>
              </a:gdLst>
              <a:ahLst/>
              <a:cxnLst>
                <a:cxn ang="0">
                  <a:pos x="connsiteX0" y="connsiteY0"/>
                </a:cxn>
                <a:cxn ang="0">
                  <a:pos x="connsiteX1" y="connsiteY1"/>
                </a:cxn>
                <a:cxn ang="0">
                  <a:pos x="connsiteX2" y="connsiteY2"/>
                </a:cxn>
              </a:cxnLst>
              <a:rect l="l" t="t" r="r" b="b"/>
              <a:pathLst>
                <a:path w="544042" h="475457">
                  <a:moveTo>
                    <a:pt x="279534" y="0"/>
                  </a:moveTo>
                  <a:lnTo>
                    <a:pt x="544042" y="475457"/>
                  </a:lnTo>
                  <a:lnTo>
                    <a:pt x="0" y="468961"/>
                  </a:lnTo>
                  <a:close/>
                </a:path>
              </a:pathLst>
            </a:custGeom>
            <a:noFill/>
            <a:ln w="285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180000" rIns="0" bIns="0" rtlCol="0" anchor="ctr">
              <a:normAutofit/>
            </a:bodyPr>
            <a:lstStyle/>
            <a:p>
              <a:pPr algn="ctr"/>
              <a:endParaRPr lang="zh-CN" altLang="en-US" dirty="0">
                <a:solidFill>
                  <a:srgbClr val="FFFFFF"/>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0" name="MH_Number_1">
              <a:hlinkClick r:id="rId2" action="ppaction://hlinksldjump"/>
            </p:cNvPr>
            <p:cNvSpPr/>
            <p:nvPr>
              <p:custDataLst>
                <p:tags r:id="rId4"/>
              </p:custDataLst>
            </p:nvPr>
          </p:nvSpPr>
          <p:spPr>
            <a:xfrm rot="19752126">
              <a:off x="3761903" y="2611342"/>
              <a:ext cx="537444" cy="458025"/>
            </a:xfrm>
            <a:custGeom>
              <a:avLst/>
              <a:gdLst>
                <a:gd name="connsiteX0" fmla="*/ 279534 w 544042"/>
                <a:gd name="connsiteY0" fmla="*/ 0 h 475457"/>
                <a:gd name="connsiteX1" fmla="*/ 544042 w 544042"/>
                <a:gd name="connsiteY1" fmla="*/ 475457 h 475457"/>
                <a:gd name="connsiteX2" fmla="*/ 0 w 544042"/>
                <a:gd name="connsiteY2" fmla="*/ 468961 h 475457"/>
              </a:gdLst>
              <a:ahLst/>
              <a:cxnLst>
                <a:cxn ang="0">
                  <a:pos x="connsiteX0" y="connsiteY0"/>
                </a:cxn>
                <a:cxn ang="0">
                  <a:pos x="connsiteX1" y="connsiteY1"/>
                </a:cxn>
                <a:cxn ang="0">
                  <a:pos x="connsiteX2" y="connsiteY2"/>
                </a:cxn>
              </a:cxnLst>
              <a:rect l="l" t="t" r="r" b="b"/>
              <a:pathLst>
                <a:path w="544042" h="475457">
                  <a:moveTo>
                    <a:pt x="279534" y="0"/>
                  </a:moveTo>
                  <a:lnTo>
                    <a:pt x="544042" y="475457"/>
                  </a:lnTo>
                  <a:lnTo>
                    <a:pt x="0" y="468961"/>
                  </a:lnTo>
                  <a:close/>
                </a:path>
              </a:pathLst>
            </a:custGeom>
            <a:solidFill>
              <a:srgbClr val="86969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180000" rIns="0" bIns="0" rtlCol="0" anchor="ctr">
              <a:normAutofit fontScale="92500" lnSpcReduction="20000"/>
            </a:bodyPr>
            <a:lstStyle/>
            <a:p>
              <a:pPr algn="ctr"/>
              <a:endParaRPr lang="zh-CN" altLang="en-US" dirty="0">
                <a:solidFill>
                  <a:srgbClr val="FFFFFF"/>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11" name="文本框 10"/>
          <p:cNvSpPr txBox="1"/>
          <p:nvPr/>
        </p:nvSpPr>
        <p:spPr>
          <a:xfrm>
            <a:off x="1300480" y="209574"/>
            <a:ext cx="2621280" cy="523220"/>
          </a:xfrm>
          <a:prstGeom prst="rect">
            <a:avLst/>
          </a:prstGeom>
          <a:noFill/>
        </p:spPr>
        <p:txBody>
          <a:bodyPr wrap="square" rtlCol="0">
            <a:spAutoFit/>
          </a:bodyPr>
          <a:lstStyle/>
          <a:p>
            <a:r>
              <a:rPr lang="zh-CN" altLang="en-US" sz="2800" spc="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个人信息</a:t>
            </a:r>
            <a:endParaRPr lang="zh-CN" altLang="en-US" sz="2800" spc="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nvGrpSpPr>
          <p:cNvPr id="2" name="组合 1"/>
          <p:cNvGrpSpPr/>
          <p:nvPr/>
        </p:nvGrpSpPr>
        <p:grpSpPr>
          <a:xfrm>
            <a:off x="2361873" y="1853110"/>
            <a:ext cx="7119144" cy="1598589"/>
            <a:chOff x="2361873" y="1853110"/>
            <a:chExt cx="7119144" cy="1598589"/>
          </a:xfrm>
        </p:grpSpPr>
        <p:sp>
          <p:nvSpPr>
            <p:cNvPr id="14" name="íślíḋè-Block Arc 4"/>
            <p:cNvSpPr>
              <a:spLocks noChangeAspect="1"/>
            </p:cNvSpPr>
            <p:nvPr/>
          </p:nvSpPr>
          <p:spPr>
            <a:xfrm rot="10800000">
              <a:off x="2361873" y="1853110"/>
              <a:ext cx="1540930" cy="1598587"/>
            </a:xfrm>
            <a:prstGeom prst="blockArc">
              <a:avLst>
                <a:gd name="adj1" fmla="val 10800000"/>
                <a:gd name="adj2" fmla="val 0"/>
                <a:gd name="adj3" fmla="val 9694"/>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endParaRPr>
            </a:p>
          </p:txBody>
        </p:sp>
        <p:sp>
          <p:nvSpPr>
            <p:cNvPr id="15" name="íślíḋè-Block Arc 5"/>
            <p:cNvSpPr>
              <a:spLocks noChangeAspect="1"/>
            </p:cNvSpPr>
            <p:nvPr/>
          </p:nvSpPr>
          <p:spPr>
            <a:xfrm>
              <a:off x="3756427" y="1853110"/>
              <a:ext cx="1540930" cy="1598587"/>
            </a:xfrm>
            <a:prstGeom prst="blockArc">
              <a:avLst>
                <a:gd name="adj1" fmla="val 10800000"/>
                <a:gd name="adj2" fmla="val 0"/>
                <a:gd name="adj3" fmla="val 9694"/>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endParaRPr>
            </a:p>
          </p:txBody>
        </p:sp>
        <p:sp>
          <p:nvSpPr>
            <p:cNvPr id="16" name="íślíḋè-Block Arc 6"/>
            <p:cNvSpPr>
              <a:spLocks noChangeAspect="1"/>
            </p:cNvSpPr>
            <p:nvPr/>
          </p:nvSpPr>
          <p:spPr>
            <a:xfrm rot="10800000">
              <a:off x="5150980" y="1853111"/>
              <a:ext cx="1540930" cy="1598587"/>
            </a:xfrm>
            <a:prstGeom prst="blockArc">
              <a:avLst>
                <a:gd name="adj1" fmla="val 10800000"/>
                <a:gd name="adj2" fmla="val 0"/>
                <a:gd name="adj3" fmla="val 9694"/>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endParaRPr>
            </a:p>
          </p:txBody>
        </p:sp>
        <p:sp>
          <p:nvSpPr>
            <p:cNvPr id="17" name="íślíḋè-Block Arc 7"/>
            <p:cNvSpPr>
              <a:spLocks noChangeAspect="1"/>
            </p:cNvSpPr>
            <p:nvPr/>
          </p:nvSpPr>
          <p:spPr>
            <a:xfrm>
              <a:off x="6545534" y="1853112"/>
              <a:ext cx="1540930" cy="1598587"/>
            </a:xfrm>
            <a:prstGeom prst="blockArc">
              <a:avLst>
                <a:gd name="adj1" fmla="val 10800000"/>
                <a:gd name="adj2" fmla="val 0"/>
                <a:gd name="adj3" fmla="val 9694"/>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endParaRPr>
            </a:p>
          </p:txBody>
        </p:sp>
        <p:sp>
          <p:nvSpPr>
            <p:cNvPr id="18" name="íślíḋè-Block Arc 8"/>
            <p:cNvSpPr>
              <a:spLocks noChangeAspect="1"/>
            </p:cNvSpPr>
            <p:nvPr/>
          </p:nvSpPr>
          <p:spPr>
            <a:xfrm>
              <a:off x="2361873" y="1853110"/>
              <a:ext cx="1540930" cy="1598587"/>
            </a:xfrm>
            <a:prstGeom prst="blockArc">
              <a:avLst>
                <a:gd name="adj1" fmla="val 10800000"/>
                <a:gd name="adj2" fmla="val 0"/>
                <a:gd name="adj3" fmla="val 9694"/>
              </a:avLst>
            </a:prstGeom>
            <a:solidFill>
              <a:srgbClr val="50717F"/>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endParaRPr>
            </a:p>
          </p:txBody>
        </p:sp>
        <p:sp>
          <p:nvSpPr>
            <p:cNvPr id="19" name="íślíḋè-Block Arc 9"/>
            <p:cNvSpPr>
              <a:spLocks noChangeAspect="1"/>
            </p:cNvSpPr>
            <p:nvPr/>
          </p:nvSpPr>
          <p:spPr>
            <a:xfrm rot="10800000">
              <a:off x="7940087" y="1853112"/>
              <a:ext cx="1540930" cy="1598587"/>
            </a:xfrm>
            <a:prstGeom prst="blockArc">
              <a:avLst>
                <a:gd name="adj1" fmla="val 10800000"/>
                <a:gd name="adj2" fmla="val 0"/>
                <a:gd name="adj3" fmla="val 9694"/>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endParaRPr>
            </a:p>
          </p:txBody>
        </p:sp>
        <p:sp>
          <p:nvSpPr>
            <p:cNvPr id="20" name="íślíḋè-Block Arc 10"/>
            <p:cNvSpPr>
              <a:spLocks noChangeAspect="1"/>
            </p:cNvSpPr>
            <p:nvPr/>
          </p:nvSpPr>
          <p:spPr>
            <a:xfrm rot="10800000">
              <a:off x="3756427" y="1853110"/>
              <a:ext cx="1540930" cy="1598587"/>
            </a:xfrm>
            <a:prstGeom prst="blockArc">
              <a:avLst>
                <a:gd name="adj1" fmla="val 10800000"/>
                <a:gd name="adj2" fmla="val 0"/>
                <a:gd name="adj3" fmla="val 9694"/>
              </a:avLst>
            </a:prstGeom>
            <a:solidFill>
              <a:srgbClr val="86969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endParaRPr>
            </a:p>
          </p:txBody>
        </p:sp>
        <p:sp>
          <p:nvSpPr>
            <p:cNvPr id="21" name="íślíḋè-Block Arc 11"/>
            <p:cNvSpPr>
              <a:spLocks noChangeAspect="1"/>
            </p:cNvSpPr>
            <p:nvPr/>
          </p:nvSpPr>
          <p:spPr>
            <a:xfrm rot="10800000">
              <a:off x="6545534" y="1853112"/>
              <a:ext cx="1540930" cy="1598587"/>
            </a:xfrm>
            <a:prstGeom prst="blockArc">
              <a:avLst>
                <a:gd name="adj1" fmla="val 10800000"/>
                <a:gd name="adj2" fmla="val 0"/>
                <a:gd name="adj3" fmla="val 9694"/>
              </a:avLst>
            </a:prstGeom>
            <a:solidFill>
              <a:srgbClr val="86969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endParaRPr>
            </a:p>
          </p:txBody>
        </p:sp>
        <p:sp>
          <p:nvSpPr>
            <p:cNvPr id="22" name="íślíḋè-Block Arc 12"/>
            <p:cNvSpPr>
              <a:spLocks noChangeAspect="1"/>
            </p:cNvSpPr>
            <p:nvPr/>
          </p:nvSpPr>
          <p:spPr>
            <a:xfrm>
              <a:off x="5150980" y="1853111"/>
              <a:ext cx="1540930" cy="1598587"/>
            </a:xfrm>
            <a:prstGeom prst="blockArc">
              <a:avLst>
                <a:gd name="adj1" fmla="val 10800000"/>
                <a:gd name="adj2" fmla="val 0"/>
                <a:gd name="adj3" fmla="val 9694"/>
              </a:avLst>
            </a:prstGeom>
            <a:solidFill>
              <a:srgbClr val="50717F"/>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endParaRPr>
            </a:p>
          </p:txBody>
        </p:sp>
        <p:sp>
          <p:nvSpPr>
            <p:cNvPr id="23" name="íślíḋè-Block Arc 13"/>
            <p:cNvSpPr>
              <a:spLocks noChangeAspect="1"/>
            </p:cNvSpPr>
            <p:nvPr/>
          </p:nvSpPr>
          <p:spPr>
            <a:xfrm>
              <a:off x="7940087" y="1853112"/>
              <a:ext cx="1540930" cy="1598587"/>
            </a:xfrm>
            <a:prstGeom prst="blockArc">
              <a:avLst>
                <a:gd name="adj1" fmla="val 10800000"/>
                <a:gd name="adj2" fmla="val 0"/>
                <a:gd name="adj3" fmla="val 9694"/>
              </a:avLst>
            </a:prstGeom>
            <a:solidFill>
              <a:srgbClr val="50717F"/>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endParaRPr>
            </a:p>
          </p:txBody>
        </p:sp>
        <p:sp>
          <p:nvSpPr>
            <p:cNvPr id="24" name="íślíḋè-Freeform: Shape 14"/>
            <p:cNvSpPr/>
            <p:nvPr/>
          </p:nvSpPr>
          <p:spPr bwMode="auto">
            <a:xfrm>
              <a:off x="2972206" y="2479483"/>
              <a:ext cx="308995" cy="309911"/>
            </a:xfrm>
            <a:custGeom>
              <a:avLst/>
              <a:gdLst>
                <a:gd name="T0" fmla="*/ 107 w 185"/>
                <a:gd name="T1" fmla="*/ 144 h 186"/>
                <a:gd name="T2" fmla="*/ 30 w 185"/>
                <a:gd name="T3" fmla="*/ 135 h 186"/>
                <a:gd name="T4" fmla="*/ 116 w 185"/>
                <a:gd name="T5" fmla="*/ 101 h 186"/>
                <a:gd name="T6" fmla="*/ 25 w 185"/>
                <a:gd name="T7" fmla="*/ 110 h 186"/>
                <a:gd name="T8" fmla="*/ 116 w 185"/>
                <a:gd name="T9" fmla="*/ 101 h 186"/>
                <a:gd name="T10" fmla="*/ 36 w 185"/>
                <a:gd name="T11" fmla="*/ 85 h 186"/>
                <a:gd name="T12" fmla="*/ 113 w 185"/>
                <a:gd name="T13" fmla="*/ 93 h 186"/>
                <a:gd name="T14" fmla="*/ 71 w 185"/>
                <a:gd name="T15" fmla="*/ 68 h 186"/>
                <a:gd name="T16" fmla="*/ 98 w 185"/>
                <a:gd name="T17" fmla="*/ 76 h 186"/>
                <a:gd name="T18" fmla="*/ 71 w 185"/>
                <a:gd name="T19" fmla="*/ 160 h 186"/>
                <a:gd name="T20" fmla="*/ 45 w 185"/>
                <a:gd name="T21" fmla="*/ 152 h 186"/>
                <a:gd name="T22" fmla="*/ 169 w 185"/>
                <a:gd name="T23" fmla="*/ 42 h 186"/>
                <a:gd name="T24" fmla="*/ 42 w 185"/>
                <a:gd name="T25" fmla="*/ 25 h 186"/>
                <a:gd name="T26" fmla="*/ 38 w 185"/>
                <a:gd name="T27" fmla="*/ 0 h 186"/>
                <a:gd name="T28" fmla="*/ 34 w 185"/>
                <a:gd name="T29" fmla="*/ 25 h 186"/>
                <a:gd name="T30" fmla="*/ 17 w 185"/>
                <a:gd name="T31" fmla="*/ 42 h 186"/>
                <a:gd name="T32" fmla="*/ 0 w 185"/>
                <a:gd name="T33" fmla="*/ 169 h 186"/>
                <a:gd name="T34" fmla="*/ 169 w 185"/>
                <a:gd name="T35" fmla="*/ 186 h 186"/>
                <a:gd name="T36" fmla="*/ 185 w 185"/>
                <a:gd name="T37" fmla="*/ 59 h 186"/>
                <a:gd name="T38" fmla="*/ 135 w 185"/>
                <a:gd name="T39" fmla="*/ 177 h 186"/>
                <a:gd name="T40" fmla="*/ 8 w 185"/>
                <a:gd name="T41" fmla="*/ 169 h 186"/>
                <a:gd name="T42" fmla="*/ 17 w 185"/>
                <a:gd name="T43" fmla="*/ 51 h 186"/>
                <a:gd name="T44" fmla="*/ 135 w 185"/>
                <a:gd name="T45" fmla="*/ 177 h 186"/>
                <a:gd name="T46" fmla="*/ 169 w 185"/>
                <a:gd name="T47" fmla="*/ 177 h 186"/>
                <a:gd name="T48" fmla="*/ 143 w 185"/>
                <a:gd name="T49" fmla="*/ 51 h 186"/>
                <a:gd name="T50" fmla="*/ 177 w 185"/>
                <a:gd name="T51" fmla="*/ 59 h 186"/>
                <a:gd name="T52" fmla="*/ 116 w 185"/>
                <a:gd name="T53" fmla="*/ 127 h 186"/>
                <a:gd name="T54" fmla="*/ 25 w 185"/>
                <a:gd name="T55" fmla="*/ 118 h 186"/>
                <a:gd name="T56" fmla="*/ 116 w 185"/>
                <a:gd name="T57" fmla="*/ 127 h 186"/>
                <a:gd name="T58" fmla="*/ 152 w 185"/>
                <a:gd name="T59" fmla="*/ 85 h 186"/>
                <a:gd name="T60" fmla="*/ 169 w 185"/>
                <a:gd name="T61" fmla="*/ 85 h 186"/>
                <a:gd name="T62" fmla="*/ 160 w 185"/>
                <a:gd name="T63" fmla="*/ 135 h 186"/>
                <a:gd name="T64" fmla="*/ 160 w 185"/>
                <a:gd name="T65" fmla="*/ 144 h 186"/>
                <a:gd name="T66" fmla="*/ 160 w 185"/>
                <a:gd name="T67" fmla="*/ 135 h 186"/>
                <a:gd name="T68" fmla="*/ 156 w 185"/>
                <a:gd name="T69" fmla="*/ 114 h 186"/>
                <a:gd name="T70" fmla="*/ 164 w 185"/>
                <a:gd name="T71" fmla="*/ 114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85" h="186">
                  <a:moveTo>
                    <a:pt x="36" y="144"/>
                  </a:moveTo>
                  <a:cubicBezTo>
                    <a:pt x="107" y="144"/>
                    <a:pt x="107" y="144"/>
                    <a:pt x="107" y="144"/>
                  </a:cubicBezTo>
                  <a:cubicBezTo>
                    <a:pt x="109" y="141"/>
                    <a:pt x="111" y="138"/>
                    <a:pt x="113" y="135"/>
                  </a:cubicBezTo>
                  <a:cubicBezTo>
                    <a:pt x="30" y="135"/>
                    <a:pt x="30" y="135"/>
                    <a:pt x="30" y="135"/>
                  </a:cubicBezTo>
                  <a:cubicBezTo>
                    <a:pt x="32" y="138"/>
                    <a:pt x="34" y="141"/>
                    <a:pt x="36" y="144"/>
                  </a:cubicBezTo>
                  <a:close/>
                  <a:moveTo>
                    <a:pt x="116" y="101"/>
                  </a:moveTo>
                  <a:cubicBezTo>
                    <a:pt x="27" y="101"/>
                    <a:pt x="27" y="101"/>
                    <a:pt x="27" y="101"/>
                  </a:cubicBezTo>
                  <a:cubicBezTo>
                    <a:pt x="26" y="104"/>
                    <a:pt x="26" y="107"/>
                    <a:pt x="25" y="110"/>
                  </a:cubicBezTo>
                  <a:cubicBezTo>
                    <a:pt x="118" y="110"/>
                    <a:pt x="118" y="110"/>
                    <a:pt x="118" y="110"/>
                  </a:cubicBezTo>
                  <a:cubicBezTo>
                    <a:pt x="117" y="107"/>
                    <a:pt x="117" y="104"/>
                    <a:pt x="116" y="101"/>
                  </a:cubicBezTo>
                  <a:close/>
                  <a:moveTo>
                    <a:pt x="107" y="85"/>
                  </a:moveTo>
                  <a:cubicBezTo>
                    <a:pt x="36" y="85"/>
                    <a:pt x="36" y="85"/>
                    <a:pt x="36" y="85"/>
                  </a:cubicBezTo>
                  <a:cubicBezTo>
                    <a:pt x="34" y="87"/>
                    <a:pt x="32" y="90"/>
                    <a:pt x="30" y="93"/>
                  </a:cubicBezTo>
                  <a:cubicBezTo>
                    <a:pt x="113" y="93"/>
                    <a:pt x="113" y="93"/>
                    <a:pt x="113" y="93"/>
                  </a:cubicBezTo>
                  <a:cubicBezTo>
                    <a:pt x="111" y="90"/>
                    <a:pt x="109" y="87"/>
                    <a:pt x="107" y="85"/>
                  </a:cubicBezTo>
                  <a:close/>
                  <a:moveTo>
                    <a:pt x="71" y="68"/>
                  </a:moveTo>
                  <a:cubicBezTo>
                    <a:pt x="62" y="68"/>
                    <a:pt x="53" y="71"/>
                    <a:pt x="45" y="76"/>
                  </a:cubicBezTo>
                  <a:cubicBezTo>
                    <a:pt x="98" y="76"/>
                    <a:pt x="98" y="76"/>
                    <a:pt x="98" y="76"/>
                  </a:cubicBezTo>
                  <a:cubicBezTo>
                    <a:pt x="90" y="71"/>
                    <a:pt x="81" y="68"/>
                    <a:pt x="71" y="68"/>
                  </a:cubicBezTo>
                  <a:close/>
                  <a:moveTo>
                    <a:pt x="71" y="160"/>
                  </a:moveTo>
                  <a:cubicBezTo>
                    <a:pt x="81" y="160"/>
                    <a:pt x="90" y="157"/>
                    <a:pt x="98" y="152"/>
                  </a:cubicBezTo>
                  <a:cubicBezTo>
                    <a:pt x="45" y="152"/>
                    <a:pt x="45" y="152"/>
                    <a:pt x="45" y="152"/>
                  </a:cubicBezTo>
                  <a:cubicBezTo>
                    <a:pt x="53" y="157"/>
                    <a:pt x="62" y="160"/>
                    <a:pt x="71" y="160"/>
                  </a:cubicBezTo>
                  <a:close/>
                  <a:moveTo>
                    <a:pt x="169" y="42"/>
                  </a:moveTo>
                  <a:cubicBezTo>
                    <a:pt x="42" y="42"/>
                    <a:pt x="42" y="42"/>
                    <a:pt x="42" y="42"/>
                  </a:cubicBezTo>
                  <a:cubicBezTo>
                    <a:pt x="42" y="25"/>
                    <a:pt x="42" y="25"/>
                    <a:pt x="42" y="25"/>
                  </a:cubicBezTo>
                  <a:cubicBezTo>
                    <a:pt x="47" y="23"/>
                    <a:pt x="50" y="18"/>
                    <a:pt x="50" y="13"/>
                  </a:cubicBezTo>
                  <a:cubicBezTo>
                    <a:pt x="50" y="6"/>
                    <a:pt x="45" y="0"/>
                    <a:pt x="38" y="0"/>
                  </a:cubicBezTo>
                  <a:cubicBezTo>
                    <a:pt x="31" y="0"/>
                    <a:pt x="25" y="6"/>
                    <a:pt x="25" y="13"/>
                  </a:cubicBezTo>
                  <a:cubicBezTo>
                    <a:pt x="25" y="18"/>
                    <a:pt x="29" y="23"/>
                    <a:pt x="34" y="25"/>
                  </a:cubicBezTo>
                  <a:cubicBezTo>
                    <a:pt x="34" y="42"/>
                    <a:pt x="34" y="42"/>
                    <a:pt x="34" y="42"/>
                  </a:cubicBezTo>
                  <a:cubicBezTo>
                    <a:pt x="17" y="42"/>
                    <a:pt x="17" y="42"/>
                    <a:pt x="17" y="42"/>
                  </a:cubicBezTo>
                  <a:cubicBezTo>
                    <a:pt x="7" y="42"/>
                    <a:pt x="0" y="50"/>
                    <a:pt x="0" y="59"/>
                  </a:cubicBezTo>
                  <a:cubicBezTo>
                    <a:pt x="0" y="169"/>
                    <a:pt x="0" y="169"/>
                    <a:pt x="0" y="169"/>
                  </a:cubicBezTo>
                  <a:cubicBezTo>
                    <a:pt x="0" y="178"/>
                    <a:pt x="7" y="186"/>
                    <a:pt x="17" y="186"/>
                  </a:cubicBezTo>
                  <a:cubicBezTo>
                    <a:pt x="169" y="186"/>
                    <a:pt x="169" y="186"/>
                    <a:pt x="169" y="186"/>
                  </a:cubicBezTo>
                  <a:cubicBezTo>
                    <a:pt x="178" y="186"/>
                    <a:pt x="185" y="178"/>
                    <a:pt x="185" y="169"/>
                  </a:cubicBezTo>
                  <a:cubicBezTo>
                    <a:pt x="185" y="59"/>
                    <a:pt x="185" y="59"/>
                    <a:pt x="185" y="59"/>
                  </a:cubicBezTo>
                  <a:cubicBezTo>
                    <a:pt x="185" y="50"/>
                    <a:pt x="178" y="42"/>
                    <a:pt x="169" y="42"/>
                  </a:cubicBezTo>
                  <a:close/>
                  <a:moveTo>
                    <a:pt x="135" y="177"/>
                  </a:moveTo>
                  <a:cubicBezTo>
                    <a:pt x="17" y="177"/>
                    <a:pt x="17" y="177"/>
                    <a:pt x="17" y="177"/>
                  </a:cubicBezTo>
                  <a:cubicBezTo>
                    <a:pt x="12" y="177"/>
                    <a:pt x="8" y="174"/>
                    <a:pt x="8" y="169"/>
                  </a:cubicBezTo>
                  <a:cubicBezTo>
                    <a:pt x="8" y="59"/>
                    <a:pt x="8" y="59"/>
                    <a:pt x="8" y="59"/>
                  </a:cubicBezTo>
                  <a:cubicBezTo>
                    <a:pt x="8" y="55"/>
                    <a:pt x="12" y="51"/>
                    <a:pt x="17" y="51"/>
                  </a:cubicBezTo>
                  <a:cubicBezTo>
                    <a:pt x="135" y="51"/>
                    <a:pt x="135" y="51"/>
                    <a:pt x="135" y="51"/>
                  </a:cubicBezTo>
                  <a:lnTo>
                    <a:pt x="135" y="177"/>
                  </a:lnTo>
                  <a:close/>
                  <a:moveTo>
                    <a:pt x="177" y="169"/>
                  </a:moveTo>
                  <a:cubicBezTo>
                    <a:pt x="177" y="174"/>
                    <a:pt x="173" y="177"/>
                    <a:pt x="169" y="177"/>
                  </a:cubicBezTo>
                  <a:cubicBezTo>
                    <a:pt x="143" y="177"/>
                    <a:pt x="143" y="177"/>
                    <a:pt x="143" y="177"/>
                  </a:cubicBezTo>
                  <a:cubicBezTo>
                    <a:pt x="143" y="51"/>
                    <a:pt x="143" y="51"/>
                    <a:pt x="143" y="51"/>
                  </a:cubicBezTo>
                  <a:cubicBezTo>
                    <a:pt x="169" y="51"/>
                    <a:pt x="169" y="51"/>
                    <a:pt x="169" y="51"/>
                  </a:cubicBezTo>
                  <a:cubicBezTo>
                    <a:pt x="173" y="51"/>
                    <a:pt x="177" y="55"/>
                    <a:pt x="177" y="59"/>
                  </a:cubicBezTo>
                  <a:lnTo>
                    <a:pt x="177" y="169"/>
                  </a:lnTo>
                  <a:close/>
                  <a:moveTo>
                    <a:pt x="116" y="127"/>
                  </a:moveTo>
                  <a:cubicBezTo>
                    <a:pt x="117" y="124"/>
                    <a:pt x="117" y="121"/>
                    <a:pt x="118" y="118"/>
                  </a:cubicBezTo>
                  <a:cubicBezTo>
                    <a:pt x="25" y="118"/>
                    <a:pt x="25" y="118"/>
                    <a:pt x="25" y="118"/>
                  </a:cubicBezTo>
                  <a:cubicBezTo>
                    <a:pt x="26" y="121"/>
                    <a:pt x="26" y="124"/>
                    <a:pt x="27" y="127"/>
                  </a:cubicBezTo>
                  <a:lnTo>
                    <a:pt x="116" y="127"/>
                  </a:lnTo>
                  <a:close/>
                  <a:moveTo>
                    <a:pt x="160" y="76"/>
                  </a:moveTo>
                  <a:cubicBezTo>
                    <a:pt x="155" y="76"/>
                    <a:pt x="152" y="80"/>
                    <a:pt x="152" y="85"/>
                  </a:cubicBezTo>
                  <a:cubicBezTo>
                    <a:pt x="152" y="89"/>
                    <a:pt x="155" y="93"/>
                    <a:pt x="160" y="93"/>
                  </a:cubicBezTo>
                  <a:cubicBezTo>
                    <a:pt x="165" y="93"/>
                    <a:pt x="169" y="89"/>
                    <a:pt x="169" y="85"/>
                  </a:cubicBezTo>
                  <a:cubicBezTo>
                    <a:pt x="169" y="80"/>
                    <a:pt x="165" y="76"/>
                    <a:pt x="160" y="76"/>
                  </a:cubicBezTo>
                  <a:close/>
                  <a:moveTo>
                    <a:pt x="160" y="135"/>
                  </a:moveTo>
                  <a:cubicBezTo>
                    <a:pt x="158" y="135"/>
                    <a:pt x="156" y="137"/>
                    <a:pt x="156" y="139"/>
                  </a:cubicBezTo>
                  <a:cubicBezTo>
                    <a:pt x="156" y="142"/>
                    <a:pt x="158" y="144"/>
                    <a:pt x="160" y="144"/>
                  </a:cubicBezTo>
                  <a:cubicBezTo>
                    <a:pt x="162" y="144"/>
                    <a:pt x="164" y="142"/>
                    <a:pt x="164" y="139"/>
                  </a:cubicBezTo>
                  <a:cubicBezTo>
                    <a:pt x="164" y="137"/>
                    <a:pt x="162" y="135"/>
                    <a:pt x="160" y="135"/>
                  </a:cubicBezTo>
                  <a:close/>
                  <a:moveTo>
                    <a:pt x="160" y="110"/>
                  </a:moveTo>
                  <a:cubicBezTo>
                    <a:pt x="158" y="110"/>
                    <a:pt x="156" y="112"/>
                    <a:pt x="156" y="114"/>
                  </a:cubicBezTo>
                  <a:cubicBezTo>
                    <a:pt x="156" y="116"/>
                    <a:pt x="158" y="118"/>
                    <a:pt x="160" y="118"/>
                  </a:cubicBezTo>
                  <a:cubicBezTo>
                    <a:pt x="162" y="118"/>
                    <a:pt x="164" y="116"/>
                    <a:pt x="164" y="114"/>
                  </a:cubicBezTo>
                  <a:cubicBezTo>
                    <a:pt x="164" y="112"/>
                    <a:pt x="162" y="110"/>
                    <a:pt x="160" y="110"/>
                  </a:cubicBezTo>
                  <a:close/>
                </a:path>
              </a:pathLst>
            </a:custGeom>
            <a:solidFill>
              <a:schemeClr val="tx1"/>
            </a:solidFill>
            <a:ln>
              <a:noFill/>
            </a:ln>
          </p:spPr>
          <p:txBody>
            <a:bodyPr anchor="ctr"/>
            <a:lstStyle/>
            <a:p>
              <a:pPr algn="ctr"/>
              <a:endParaRPr>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endParaRPr>
            </a:p>
          </p:txBody>
        </p:sp>
        <p:sp>
          <p:nvSpPr>
            <p:cNvPr id="25" name="íślíḋè-Freeform: Shape 15"/>
            <p:cNvSpPr/>
            <p:nvPr/>
          </p:nvSpPr>
          <p:spPr bwMode="auto">
            <a:xfrm>
              <a:off x="4371936" y="2479483"/>
              <a:ext cx="309911" cy="308996"/>
            </a:xfrm>
            <a:custGeom>
              <a:avLst/>
              <a:gdLst>
                <a:gd name="T0" fmla="*/ 122 w 186"/>
                <a:gd name="T1" fmla="*/ 160 h 185"/>
                <a:gd name="T2" fmla="*/ 122 w 186"/>
                <a:gd name="T3" fmla="*/ 152 h 185"/>
                <a:gd name="T4" fmla="*/ 59 w 186"/>
                <a:gd name="T5" fmla="*/ 156 h 185"/>
                <a:gd name="T6" fmla="*/ 63 w 186"/>
                <a:gd name="T7" fmla="*/ 143 h 185"/>
                <a:gd name="T8" fmla="*/ 110 w 186"/>
                <a:gd name="T9" fmla="*/ 139 h 185"/>
                <a:gd name="T10" fmla="*/ 63 w 186"/>
                <a:gd name="T11" fmla="*/ 135 h 185"/>
                <a:gd name="T12" fmla="*/ 63 w 186"/>
                <a:gd name="T13" fmla="*/ 143 h 185"/>
                <a:gd name="T14" fmla="*/ 152 w 186"/>
                <a:gd name="T15" fmla="*/ 50 h 185"/>
                <a:gd name="T16" fmla="*/ 143 w 186"/>
                <a:gd name="T17" fmla="*/ 0 h 185"/>
                <a:gd name="T18" fmla="*/ 34 w 186"/>
                <a:gd name="T19" fmla="*/ 8 h 185"/>
                <a:gd name="T20" fmla="*/ 25 w 186"/>
                <a:gd name="T21" fmla="*/ 50 h 185"/>
                <a:gd name="T22" fmla="*/ 0 w 186"/>
                <a:gd name="T23" fmla="*/ 143 h 185"/>
                <a:gd name="T24" fmla="*/ 34 w 186"/>
                <a:gd name="T25" fmla="*/ 169 h 185"/>
                <a:gd name="T26" fmla="*/ 42 w 186"/>
                <a:gd name="T27" fmla="*/ 185 h 185"/>
                <a:gd name="T28" fmla="*/ 152 w 186"/>
                <a:gd name="T29" fmla="*/ 177 h 185"/>
                <a:gd name="T30" fmla="*/ 160 w 186"/>
                <a:gd name="T31" fmla="*/ 169 h 185"/>
                <a:gd name="T32" fmla="*/ 186 w 186"/>
                <a:gd name="T33" fmla="*/ 76 h 185"/>
                <a:gd name="T34" fmla="*/ 42 w 186"/>
                <a:gd name="T35" fmla="*/ 8 h 185"/>
                <a:gd name="T36" fmla="*/ 143 w 186"/>
                <a:gd name="T37" fmla="*/ 50 h 185"/>
                <a:gd name="T38" fmla="*/ 42 w 186"/>
                <a:gd name="T39" fmla="*/ 8 h 185"/>
                <a:gd name="T40" fmla="*/ 42 w 186"/>
                <a:gd name="T41" fmla="*/ 177 h 185"/>
                <a:gd name="T42" fmla="*/ 143 w 186"/>
                <a:gd name="T43" fmla="*/ 126 h 185"/>
                <a:gd name="T44" fmla="*/ 177 w 186"/>
                <a:gd name="T45" fmla="*/ 143 h 185"/>
                <a:gd name="T46" fmla="*/ 152 w 186"/>
                <a:gd name="T47" fmla="*/ 160 h 185"/>
                <a:gd name="T48" fmla="*/ 143 w 186"/>
                <a:gd name="T49" fmla="*/ 118 h 185"/>
                <a:gd name="T50" fmla="*/ 34 w 186"/>
                <a:gd name="T51" fmla="*/ 126 h 185"/>
                <a:gd name="T52" fmla="*/ 25 w 186"/>
                <a:gd name="T53" fmla="*/ 160 h 185"/>
                <a:gd name="T54" fmla="*/ 8 w 186"/>
                <a:gd name="T55" fmla="*/ 76 h 185"/>
                <a:gd name="T56" fmla="*/ 160 w 186"/>
                <a:gd name="T57" fmla="*/ 59 h 185"/>
                <a:gd name="T58" fmla="*/ 177 w 186"/>
                <a:gd name="T59" fmla="*/ 143 h 185"/>
                <a:gd name="T60" fmla="*/ 143 w 186"/>
                <a:gd name="T61" fmla="*/ 84 h 185"/>
                <a:gd name="T62" fmla="*/ 160 w 186"/>
                <a:gd name="T63" fmla="*/ 84 h 185"/>
                <a:gd name="T64" fmla="*/ 127 w 186"/>
                <a:gd name="T65" fmla="*/ 76 h 185"/>
                <a:gd name="T66" fmla="*/ 127 w 186"/>
                <a:gd name="T67" fmla="*/ 93 h 185"/>
                <a:gd name="T68" fmla="*/ 127 w 186"/>
                <a:gd name="T69" fmla="*/ 76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86" h="185">
                  <a:moveTo>
                    <a:pt x="63" y="160"/>
                  </a:moveTo>
                  <a:cubicBezTo>
                    <a:pt x="122" y="160"/>
                    <a:pt x="122" y="160"/>
                    <a:pt x="122" y="160"/>
                  </a:cubicBezTo>
                  <a:cubicBezTo>
                    <a:pt x="125" y="160"/>
                    <a:pt x="127" y="158"/>
                    <a:pt x="127" y="156"/>
                  </a:cubicBezTo>
                  <a:cubicBezTo>
                    <a:pt x="127" y="154"/>
                    <a:pt x="125" y="152"/>
                    <a:pt x="122" y="152"/>
                  </a:cubicBezTo>
                  <a:cubicBezTo>
                    <a:pt x="63" y="152"/>
                    <a:pt x="63" y="152"/>
                    <a:pt x="63" y="152"/>
                  </a:cubicBezTo>
                  <a:cubicBezTo>
                    <a:pt x="61" y="152"/>
                    <a:pt x="59" y="154"/>
                    <a:pt x="59" y="156"/>
                  </a:cubicBezTo>
                  <a:cubicBezTo>
                    <a:pt x="59" y="158"/>
                    <a:pt x="61" y="160"/>
                    <a:pt x="63" y="160"/>
                  </a:cubicBezTo>
                  <a:close/>
                  <a:moveTo>
                    <a:pt x="63" y="143"/>
                  </a:moveTo>
                  <a:cubicBezTo>
                    <a:pt x="106" y="143"/>
                    <a:pt x="106" y="143"/>
                    <a:pt x="106" y="143"/>
                  </a:cubicBezTo>
                  <a:cubicBezTo>
                    <a:pt x="108" y="143"/>
                    <a:pt x="110" y="141"/>
                    <a:pt x="110" y="139"/>
                  </a:cubicBezTo>
                  <a:cubicBezTo>
                    <a:pt x="110" y="137"/>
                    <a:pt x="108" y="135"/>
                    <a:pt x="106" y="135"/>
                  </a:cubicBezTo>
                  <a:cubicBezTo>
                    <a:pt x="63" y="135"/>
                    <a:pt x="63" y="135"/>
                    <a:pt x="63" y="135"/>
                  </a:cubicBezTo>
                  <a:cubicBezTo>
                    <a:pt x="61" y="135"/>
                    <a:pt x="59" y="137"/>
                    <a:pt x="59" y="139"/>
                  </a:cubicBezTo>
                  <a:cubicBezTo>
                    <a:pt x="59" y="141"/>
                    <a:pt x="61" y="143"/>
                    <a:pt x="63" y="143"/>
                  </a:cubicBezTo>
                  <a:close/>
                  <a:moveTo>
                    <a:pt x="160" y="50"/>
                  </a:moveTo>
                  <a:cubicBezTo>
                    <a:pt x="152" y="50"/>
                    <a:pt x="152" y="50"/>
                    <a:pt x="152" y="50"/>
                  </a:cubicBezTo>
                  <a:cubicBezTo>
                    <a:pt x="152" y="8"/>
                    <a:pt x="152" y="8"/>
                    <a:pt x="152" y="8"/>
                  </a:cubicBezTo>
                  <a:cubicBezTo>
                    <a:pt x="152" y="4"/>
                    <a:pt x="148" y="0"/>
                    <a:pt x="143" y="0"/>
                  </a:cubicBezTo>
                  <a:cubicBezTo>
                    <a:pt x="42" y="0"/>
                    <a:pt x="42" y="0"/>
                    <a:pt x="42" y="0"/>
                  </a:cubicBezTo>
                  <a:cubicBezTo>
                    <a:pt x="38" y="0"/>
                    <a:pt x="34" y="4"/>
                    <a:pt x="34" y="8"/>
                  </a:cubicBezTo>
                  <a:cubicBezTo>
                    <a:pt x="34" y="50"/>
                    <a:pt x="34" y="50"/>
                    <a:pt x="34" y="50"/>
                  </a:cubicBezTo>
                  <a:cubicBezTo>
                    <a:pt x="25" y="50"/>
                    <a:pt x="25" y="50"/>
                    <a:pt x="25" y="50"/>
                  </a:cubicBezTo>
                  <a:cubicBezTo>
                    <a:pt x="11" y="50"/>
                    <a:pt x="0" y="62"/>
                    <a:pt x="0" y="76"/>
                  </a:cubicBezTo>
                  <a:cubicBezTo>
                    <a:pt x="0" y="143"/>
                    <a:pt x="0" y="143"/>
                    <a:pt x="0" y="143"/>
                  </a:cubicBezTo>
                  <a:cubicBezTo>
                    <a:pt x="0" y="157"/>
                    <a:pt x="11" y="169"/>
                    <a:pt x="25" y="169"/>
                  </a:cubicBezTo>
                  <a:cubicBezTo>
                    <a:pt x="34" y="169"/>
                    <a:pt x="34" y="169"/>
                    <a:pt x="34" y="169"/>
                  </a:cubicBezTo>
                  <a:cubicBezTo>
                    <a:pt x="34" y="177"/>
                    <a:pt x="34" y="177"/>
                    <a:pt x="34" y="177"/>
                  </a:cubicBezTo>
                  <a:cubicBezTo>
                    <a:pt x="34" y="182"/>
                    <a:pt x="38" y="185"/>
                    <a:pt x="42" y="185"/>
                  </a:cubicBezTo>
                  <a:cubicBezTo>
                    <a:pt x="143" y="185"/>
                    <a:pt x="143" y="185"/>
                    <a:pt x="143" y="185"/>
                  </a:cubicBezTo>
                  <a:cubicBezTo>
                    <a:pt x="148" y="185"/>
                    <a:pt x="152" y="182"/>
                    <a:pt x="152" y="177"/>
                  </a:cubicBezTo>
                  <a:cubicBezTo>
                    <a:pt x="152" y="169"/>
                    <a:pt x="152" y="169"/>
                    <a:pt x="152" y="169"/>
                  </a:cubicBezTo>
                  <a:cubicBezTo>
                    <a:pt x="160" y="169"/>
                    <a:pt x="160" y="169"/>
                    <a:pt x="160" y="169"/>
                  </a:cubicBezTo>
                  <a:cubicBezTo>
                    <a:pt x="174" y="169"/>
                    <a:pt x="186" y="157"/>
                    <a:pt x="186" y="143"/>
                  </a:cubicBezTo>
                  <a:cubicBezTo>
                    <a:pt x="186" y="76"/>
                    <a:pt x="186" y="76"/>
                    <a:pt x="186" y="76"/>
                  </a:cubicBezTo>
                  <a:cubicBezTo>
                    <a:pt x="186" y="62"/>
                    <a:pt x="174" y="50"/>
                    <a:pt x="160" y="50"/>
                  </a:cubicBezTo>
                  <a:close/>
                  <a:moveTo>
                    <a:pt x="42" y="8"/>
                  </a:moveTo>
                  <a:cubicBezTo>
                    <a:pt x="143" y="8"/>
                    <a:pt x="143" y="8"/>
                    <a:pt x="143" y="8"/>
                  </a:cubicBezTo>
                  <a:cubicBezTo>
                    <a:pt x="143" y="50"/>
                    <a:pt x="143" y="50"/>
                    <a:pt x="143" y="50"/>
                  </a:cubicBezTo>
                  <a:cubicBezTo>
                    <a:pt x="42" y="50"/>
                    <a:pt x="42" y="50"/>
                    <a:pt x="42" y="50"/>
                  </a:cubicBezTo>
                  <a:lnTo>
                    <a:pt x="42" y="8"/>
                  </a:lnTo>
                  <a:close/>
                  <a:moveTo>
                    <a:pt x="143" y="177"/>
                  </a:moveTo>
                  <a:cubicBezTo>
                    <a:pt x="42" y="177"/>
                    <a:pt x="42" y="177"/>
                    <a:pt x="42" y="177"/>
                  </a:cubicBezTo>
                  <a:cubicBezTo>
                    <a:pt x="42" y="126"/>
                    <a:pt x="42" y="126"/>
                    <a:pt x="42" y="126"/>
                  </a:cubicBezTo>
                  <a:cubicBezTo>
                    <a:pt x="143" y="126"/>
                    <a:pt x="143" y="126"/>
                    <a:pt x="143" y="126"/>
                  </a:cubicBezTo>
                  <a:lnTo>
                    <a:pt x="143" y="177"/>
                  </a:lnTo>
                  <a:close/>
                  <a:moveTo>
                    <a:pt x="177" y="143"/>
                  </a:moveTo>
                  <a:cubicBezTo>
                    <a:pt x="177" y="153"/>
                    <a:pt x="170" y="160"/>
                    <a:pt x="160" y="160"/>
                  </a:cubicBezTo>
                  <a:cubicBezTo>
                    <a:pt x="152" y="160"/>
                    <a:pt x="152" y="160"/>
                    <a:pt x="152" y="160"/>
                  </a:cubicBezTo>
                  <a:cubicBezTo>
                    <a:pt x="152" y="126"/>
                    <a:pt x="152" y="126"/>
                    <a:pt x="152" y="126"/>
                  </a:cubicBezTo>
                  <a:cubicBezTo>
                    <a:pt x="152" y="122"/>
                    <a:pt x="148" y="118"/>
                    <a:pt x="143" y="118"/>
                  </a:cubicBezTo>
                  <a:cubicBezTo>
                    <a:pt x="42" y="118"/>
                    <a:pt x="42" y="118"/>
                    <a:pt x="42" y="118"/>
                  </a:cubicBezTo>
                  <a:cubicBezTo>
                    <a:pt x="38" y="118"/>
                    <a:pt x="34" y="122"/>
                    <a:pt x="34" y="126"/>
                  </a:cubicBezTo>
                  <a:cubicBezTo>
                    <a:pt x="34" y="160"/>
                    <a:pt x="34" y="160"/>
                    <a:pt x="34" y="160"/>
                  </a:cubicBezTo>
                  <a:cubicBezTo>
                    <a:pt x="25" y="160"/>
                    <a:pt x="25" y="160"/>
                    <a:pt x="25" y="160"/>
                  </a:cubicBezTo>
                  <a:cubicBezTo>
                    <a:pt x="16" y="160"/>
                    <a:pt x="8" y="153"/>
                    <a:pt x="8" y="143"/>
                  </a:cubicBezTo>
                  <a:cubicBezTo>
                    <a:pt x="8" y="76"/>
                    <a:pt x="8" y="76"/>
                    <a:pt x="8" y="76"/>
                  </a:cubicBezTo>
                  <a:cubicBezTo>
                    <a:pt x="8" y="66"/>
                    <a:pt x="16" y="59"/>
                    <a:pt x="25" y="59"/>
                  </a:cubicBezTo>
                  <a:cubicBezTo>
                    <a:pt x="160" y="59"/>
                    <a:pt x="160" y="59"/>
                    <a:pt x="160" y="59"/>
                  </a:cubicBezTo>
                  <a:cubicBezTo>
                    <a:pt x="170" y="59"/>
                    <a:pt x="177" y="66"/>
                    <a:pt x="177" y="76"/>
                  </a:cubicBezTo>
                  <a:lnTo>
                    <a:pt x="177" y="143"/>
                  </a:lnTo>
                  <a:close/>
                  <a:moveTo>
                    <a:pt x="152" y="76"/>
                  </a:moveTo>
                  <a:cubicBezTo>
                    <a:pt x="147" y="76"/>
                    <a:pt x="143" y="79"/>
                    <a:pt x="143" y="84"/>
                  </a:cubicBezTo>
                  <a:cubicBezTo>
                    <a:pt x="143" y="89"/>
                    <a:pt x="147" y="93"/>
                    <a:pt x="152" y="93"/>
                  </a:cubicBezTo>
                  <a:cubicBezTo>
                    <a:pt x="157" y="93"/>
                    <a:pt x="160" y="89"/>
                    <a:pt x="160" y="84"/>
                  </a:cubicBezTo>
                  <a:cubicBezTo>
                    <a:pt x="160" y="79"/>
                    <a:pt x="157" y="76"/>
                    <a:pt x="152" y="76"/>
                  </a:cubicBezTo>
                  <a:close/>
                  <a:moveTo>
                    <a:pt x="127" y="76"/>
                  </a:moveTo>
                  <a:cubicBezTo>
                    <a:pt x="122" y="76"/>
                    <a:pt x="118" y="79"/>
                    <a:pt x="118" y="84"/>
                  </a:cubicBezTo>
                  <a:cubicBezTo>
                    <a:pt x="118" y="89"/>
                    <a:pt x="122" y="93"/>
                    <a:pt x="127" y="93"/>
                  </a:cubicBezTo>
                  <a:cubicBezTo>
                    <a:pt x="131" y="93"/>
                    <a:pt x="135" y="89"/>
                    <a:pt x="135" y="84"/>
                  </a:cubicBezTo>
                  <a:cubicBezTo>
                    <a:pt x="135" y="79"/>
                    <a:pt x="131" y="76"/>
                    <a:pt x="127" y="76"/>
                  </a:cubicBezTo>
                  <a:close/>
                </a:path>
              </a:pathLst>
            </a:custGeom>
            <a:solidFill>
              <a:schemeClr val="tx1"/>
            </a:solidFill>
            <a:ln>
              <a:noFill/>
            </a:ln>
          </p:spPr>
          <p:txBody>
            <a:bodyPr anchor="ctr"/>
            <a:lstStyle/>
            <a:p>
              <a:pPr algn="ctr"/>
              <a:endParaRPr>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endParaRPr>
            </a:p>
          </p:txBody>
        </p:sp>
        <p:sp>
          <p:nvSpPr>
            <p:cNvPr id="26" name="íślíḋè-Freeform: Shape 16"/>
            <p:cNvSpPr/>
            <p:nvPr/>
          </p:nvSpPr>
          <p:spPr bwMode="auto">
            <a:xfrm>
              <a:off x="5761345" y="2479483"/>
              <a:ext cx="308995" cy="308996"/>
            </a:xfrm>
            <a:custGeom>
              <a:avLst/>
              <a:gdLst>
                <a:gd name="T0" fmla="*/ 92 w 185"/>
                <a:gd name="T1" fmla="*/ 42 h 185"/>
                <a:gd name="T2" fmla="*/ 92 w 185"/>
                <a:gd name="T3" fmla="*/ 34 h 185"/>
                <a:gd name="T4" fmla="*/ 92 w 185"/>
                <a:gd name="T5" fmla="*/ 8 h 185"/>
                <a:gd name="T6" fmla="*/ 120 w 185"/>
                <a:gd name="T7" fmla="*/ 12 h 185"/>
                <a:gd name="T8" fmla="*/ 64 w 185"/>
                <a:gd name="T9" fmla="*/ 13 h 185"/>
                <a:gd name="T10" fmla="*/ 92 w 185"/>
                <a:gd name="T11" fmla="*/ 8 h 185"/>
                <a:gd name="T12" fmla="*/ 109 w 185"/>
                <a:gd name="T13" fmla="*/ 24 h 185"/>
                <a:gd name="T14" fmla="*/ 76 w 185"/>
                <a:gd name="T15" fmla="*/ 25 h 185"/>
                <a:gd name="T16" fmla="*/ 92 w 185"/>
                <a:gd name="T17" fmla="*/ 25 h 185"/>
                <a:gd name="T18" fmla="*/ 55 w 185"/>
                <a:gd name="T19" fmla="*/ 169 h 185"/>
                <a:gd name="T20" fmla="*/ 101 w 185"/>
                <a:gd name="T21" fmla="*/ 164 h 185"/>
                <a:gd name="T22" fmla="*/ 55 w 185"/>
                <a:gd name="T23" fmla="*/ 160 h 185"/>
                <a:gd name="T24" fmla="*/ 55 w 185"/>
                <a:gd name="T25" fmla="*/ 169 h 185"/>
                <a:gd name="T26" fmla="*/ 185 w 185"/>
                <a:gd name="T27" fmla="*/ 146 h 185"/>
                <a:gd name="T28" fmla="*/ 168 w 185"/>
                <a:gd name="T29" fmla="*/ 87 h 185"/>
                <a:gd name="T30" fmla="*/ 164 w 185"/>
                <a:gd name="T31" fmla="*/ 84 h 185"/>
                <a:gd name="T32" fmla="*/ 156 w 185"/>
                <a:gd name="T33" fmla="*/ 34 h 185"/>
                <a:gd name="T34" fmla="*/ 147 w 185"/>
                <a:gd name="T35" fmla="*/ 34 h 185"/>
                <a:gd name="T36" fmla="*/ 38 w 185"/>
                <a:gd name="T37" fmla="*/ 84 h 185"/>
                <a:gd name="T38" fmla="*/ 33 w 185"/>
                <a:gd name="T39" fmla="*/ 29 h 185"/>
                <a:gd name="T40" fmla="*/ 29 w 185"/>
                <a:gd name="T41" fmla="*/ 84 h 185"/>
                <a:gd name="T42" fmla="*/ 17 w 185"/>
                <a:gd name="T43" fmla="*/ 87 h 185"/>
                <a:gd name="T44" fmla="*/ 0 w 185"/>
                <a:gd name="T45" fmla="*/ 146 h 185"/>
                <a:gd name="T46" fmla="*/ 0 w 185"/>
                <a:gd name="T47" fmla="*/ 147 h 185"/>
                <a:gd name="T48" fmla="*/ 0 w 185"/>
                <a:gd name="T49" fmla="*/ 156 h 185"/>
                <a:gd name="T50" fmla="*/ 0 w 185"/>
                <a:gd name="T51" fmla="*/ 169 h 185"/>
                <a:gd name="T52" fmla="*/ 168 w 185"/>
                <a:gd name="T53" fmla="*/ 185 h 185"/>
                <a:gd name="T54" fmla="*/ 185 w 185"/>
                <a:gd name="T55" fmla="*/ 160 h 185"/>
                <a:gd name="T56" fmla="*/ 185 w 185"/>
                <a:gd name="T57" fmla="*/ 156 h 185"/>
                <a:gd name="T58" fmla="*/ 24 w 185"/>
                <a:gd name="T59" fmla="*/ 93 h 185"/>
                <a:gd name="T60" fmla="*/ 176 w 185"/>
                <a:gd name="T61" fmla="*/ 143 h 185"/>
                <a:gd name="T62" fmla="*/ 24 w 185"/>
                <a:gd name="T63" fmla="*/ 93 h 185"/>
                <a:gd name="T64" fmla="*/ 168 w 185"/>
                <a:gd name="T65" fmla="*/ 177 h 185"/>
                <a:gd name="T66" fmla="*/ 8 w 185"/>
                <a:gd name="T67" fmla="*/ 169 h 185"/>
                <a:gd name="T68" fmla="*/ 177 w 185"/>
                <a:gd name="T69" fmla="*/ 152 h 185"/>
                <a:gd name="T70" fmla="*/ 21 w 185"/>
                <a:gd name="T71" fmla="*/ 169 h 185"/>
                <a:gd name="T72" fmla="*/ 21 w 185"/>
                <a:gd name="T73" fmla="*/ 160 h 185"/>
                <a:gd name="T74" fmla="*/ 21 w 185"/>
                <a:gd name="T75" fmla="*/ 169 h 185"/>
                <a:gd name="T76" fmla="*/ 42 w 185"/>
                <a:gd name="T77" fmla="*/ 164 h 185"/>
                <a:gd name="T78" fmla="*/ 33 w 185"/>
                <a:gd name="T79" fmla="*/ 164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85" h="185">
                  <a:moveTo>
                    <a:pt x="88" y="38"/>
                  </a:moveTo>
                  <a:cubicBezTo>
                    <a:pt x="88" y="40"/>
                    <a:pt x="90" y="42"/>
                    <a:pt x="92" y="42"/>
                  </a:cubicBezTo>
                  <a:cubicBezTo>
                    <a:pt x="95" y="42"/>
                    <a:pt x="97" y="40"/>
                    <a:pt x="97" y="38"/>
                  </a:cubicBezTo>
                  <a:cubicBezTo>
                    <a:pt x="97" y="35"/>
                    <a:pt x="95" y="34"/>
                    <a:pt x="92" y="34"/>
                  </a:cubicBezTo>
                  <a:cubicBezTo>
                    <a:pt x="90" y="34"/>
                    <a:pt x="88" y="35"/>
                    <a:pt x="88" y="38"/>
                  </a:cubicBezTo>
                  <a:close/>
                  <a:moveTo>
                    <a:pt x="92" y="8"/>
                  </a:moveTo>
                  <a:cubicBezTo>
                    <a:pt x="101" y="8"/>
                    <a:pt x="109" y="12"/>
                    <a:pt x="114" y="18"/>
                  </a:cubicBezTo>
                  <a:cubicBezTo>
                    <a:pt x="120" y="12"/>
                    <a:pt x="120" y="12"/>
                    <a:pt x="120" y="12"/>
                  </a:cubicBezTo>
                  <a:cubicBezTo>
                    <a:pt x="113" y="4"/>
                    <a:pt x="103" y="0"/>
                    <a:pt x="92" y="0"/>
                  </a:cubicBezTo>
                  <a:cubicBezTo>
                    <a:pt x="81" y="0"/>
                    <a:pt x="71" y="5"/>
                    <a:pt x="64" y="13"/>
                  </a:cubicBezTo>
                  <a:cubicBezTo>
                    <a:pt x="70" y="19"/>
                    <a:pt x="70" y="19"/>
                    <a:pt x="70" y="19"/>
                  </a:cubicBezTo>
                  <a:cubicBezTo>
                    <a:pt x="75" y="12"/>
                    <a:pt x="83" y="8"/>
                    <a:pt x="92" y="8"/>
                  </a:cubicBezTo>
                  <a:close/>
                  <a:moveTo>
                    <a:pt x="103" y="30"/>
                  </a:moveTo>
                  <a:cubicBezTo>
                    <a:pt x="109" y="24"/>
                    <a:pt x="109" y="24"/>
                    <a:pt x="109" y="24"/>
                  </a:cubicBezTo>
                  <a:cubicBezTo>
                    <a:pt x="105" y="20"/>
                    <a:pt x="99" y="17"/>
                    <a:pt x="92" y="17"/>
                  </a:cubicBezTo>
                  <a:cubicBezTo>
                    <a:pt x="86" y="17"/>
                    <a:pt x="80" y="20"/>
                    <a:pt x="76" y="25"/>
                  </a:cubicBezTo>
                  <a:cubicBezTo>
                    <a:pt x="82" y="31"/>
                    <a:pt x="82" y="31"/>
                    <a:pt x="82" y="31"/>
                  </a:cubicBezTo>
                  <a:cubicBezTo>
                    <a:pt x="84" y="28"/>
                    <a:pt x="88" y="25"/>
                    <a:pt x="92" y="25"/>
                  </a:cubicBezTo>
                  <a:cubicBezTo>
                    <a:pt x="97" y="25"/>
                    <a:pt x="101" y="27"/>
                    <a:pt x="103" y="30"/>
                  </a:cubicBezTo>
                  <a:close/>
                  <a:moveTo>
                    <a:pt x="55" y="169"/>
                  </a:moveTo>
                  <a:cubicBezTo>
                    <a:pt x="97" y="169"/>
                    <a:pt x="97" y="169"/>
                    <a:pt x="97" y="169"/>
                  </a:cubicBezTo>
                  <a:cubicBezTo>
                    <a:pt x="99" y="169"/>
                    <a:pt x="101" y="167"/>
                    <a:pt x="101" y="164"/>
                  </a:cubicBezTo>
                  <a:cubicBezTo>
                    <a:pt x="101" y="162"/>
                    <a:pt x="99" y="160"/>
                    <a:pt x="97" y="160"/>
                  </a:cubicBezTo>
                  <a:cubicBezTo>
                    <a:pt x="55" y="160"/>
                    <a:pt x="55" y="160"/>
                    <a:pt x="55" y="160"/>
                  </a:cubicBezTo>
                  <a:cubicBezTo>
                    <a:pt x="52" y="160"/>
                    <a:pt x="50" y="162"/>
                    <a:pt x="50" y="164"/>
                  </a:cubicBezTo>
                  <a:cubicBezTo>
                    <a:pt x="50" y="167"/>
                    <a:pt x="52" y="169"/>
                    <a:pt x="55" y="169"/>
                  </a:cubicBezTo>
                  <a:close/>
                  <a:moveTo>
                    <a:pt x="185" y="147"/>
                  </a:moveTo>
                  <a:cubicBezTo>
                    <a:pt x="185" y="147"/>
                    <a:pt x="185" y="146"/>
                    <a:pt x="185" y="146"/>
                  </a:cubicBezTo>
                  <a:cubicBezTo>
                    <a:pt x="185" y="146"/>
                    <a:pt x="185" y="146"/>
                    <a:pt x="185" y="146"/>
                  </a:cubicBezTo>
                  <a:cubicBezTo>
                    <a:pt x="168" y="87"/>
                    <a:pt x="168" y="87"/>
                    <a:pt x="168" y="87"/>
                  </a:cubicBezTo>
                  <a:cubicBezTo>
                    <a:pt x="168" y="87"/>
                    <a:pt x="168" y="87"/>
                    <a:pt x="168" y="87"/>
                  </a:cubicBezTo>
                  <a:cubicBezTo>
                    <a:pt x="167" y="85"/>
                    <a:pt x="166" y="84"/>
                    <a:pt x="164" y="84"/>
                  </a:cubicBezTo>
                  <a:cubicBezTo>
                    <a:pt x="156" y="84"/>
                    <a:pt x="156" y="84"/>
                    <a:pt x="156" y="84"/>
                  </a:cubicBezTo>
                  <a:cubicBezTo>
                    <a:pt x="156" y="34"/>
                    <a:pt x="156" y="34"/>
                    <a:pt x="156" y="34"/>
                  </a:cubicBezTo>
                  <a:cubicBezTo>
                    <a:pt x="156" y="31"/>
                    <a:pt x="154" y="29"/>
                    <a:pt x="152" y="29"/>
                  </a:cubicBezTo>
                  <a:cubicBezTo>
                    <a:pt x="149" y="29"/>
                    <a:pt x="147" y="31"/>
                    <a:pt x="147" y="34"/>
                  </a:cubicBezTo>
                  <a:cubicBezTo>
                    <a:pt x="147" y="84"/>
                    <a:pt x="147" y="84"/>
                    <a:pt x="147" y="84"/>
                  </a:cubicBezTo>
                  <a:cubicBezTo>
                    <a:pt x="38" y="84"/>
                    <a:pt x="38" y="84"/>
                    <a:pt x="38" y="84"/>
                  </a:cubicBezTo>
                  <a:cubicBezTo>
                    <a:pt x="38" y="34"/>
                    <a:pt x="38" y="34"/>
                    <a:pt x="38" y="34"/>
                  </a:cubicBezTo>
                  <a:cubicBezTo>
                    <a:pt x="38" y="31"/>
                    <a:pt x="36" y="29"/>
                    <a:pt x="33" y="29"/>
                  </a:cubicBezTo>
                  <a:cubicBezTo>
                    <a:pt x="31" y="29"/>
                    <a:pt x="29" y="31"/>
                    <a:pt x="29" y="34"/>
                  </a:cubicBezTo>
                  <a:cubicBezTo>
                    <a:pt x="29" y="84"/>
                    <a:pt x="29" y="84"/>
                    <a:pt x="29" y="84"/>
                  </a:cubicBezTo>
                  <a:cubicBezTo>
                    <a:pt x="21" y="84"/>
                    <a:pt x="21" y="84"/>
                    <a:pt x="21" y="84"/>
                  </a:cubicBezTo>
                  <a:cubicBezTo>
                    <a:pt x="19" y="84"/>
                    <a:pt x="17" y="85"/>
                    <a:pt x="17" y="87"/>
                  </a:cubicBezTo>
                  <a:cubicBezTo>
                    <a:pt x="17" y="87"/>
                    <a:pt x="17" y="87"/>
                    <a:pt x="17" y="87"/>
                  </a:cubicBezTo>
                  <a:cubicBezTo>
                    <a:pt x="0" y="146"/>
                    <a:pt x="0" y="146"/>
                    <a:pt x="0" y="146"/>
                  </a:cubicBezTo>
                  <a:cubicBezTo>
                    <a:pt x="0" y="146"/>
                    <a:pt x="0" y="146"/>
                    <a:pt x="0" y="146"/>
                  </a:cubicBezTo>
                  <a:cubicBezTo>
                    <a:pt x="0" y="146"/>
                    <a:pt x="0" y="147"/>
                    <a:pt x="0" y="147"/>
                  </a:cubicBezTo>
                  <a:cubicBezTo>
                    <a:pt x="0" y="156"/>
                    <a:pt x="0" y="156"/>
                    <a:pt x="0" y="156"/>
                  </a:cubicBezTo>
                  <a:cubicBezTo>
                    <a:pt x="0" y="156"/>
                    <a:pt x="0" y="156"/>
                    <a:pt x="0" y="156"/>
                  </a:cubicBezTo>
                  <a:cubicBezTo>
                    <a:pt x="0" y="157"/>
                    <a:pt x="0" y="159"/>
                    <a:pt x="0" y="160"/>
                  </a:cubicBezTo>
                  <a:cubicBezTo>
                    <a:pt x="0" y="169"/>
                    <a:pt x="0" y="169"/>
                    <a:pt x="0" y="169"/>
                  </a:cubicBezTo>
                  <a:cubicBezTo>
                    <a:pt x="0" y="178"/>
                    <a:pt x="7" y="185"/>
                    <a:pt x="17" y="185"/>
                  </a:cubicBezTo>
                  <a:cubicBezTo>
                    <a:pt x="168" y="185"/>
                    <a:pt x="168" y="185"/>
                    <a:pt x="168" y="185"/>
                  </a:cubicBezTo>
                  <a:cubicBezTo>
                    <a:pt x="178" y="185"/>
                    <a:pt x="185" y="178"/>
                    <a:pt x="185" y="169"/>
                  </a:cubicBezTo>
                  <a:cubicBezTo>
                    <a:pt x="185" y="160"/>
                    <a:pt x="185" y="160"/>
                    <a:pt x="185" y="160"/>
                  </a:cubicBezTo>
                  <a:cubicBezTo>
                    <a:pt x="185" y="159"/>
                    <a:pt x="185" y="157"/>
                    <a:pt x="185" y="156"/>
                  </a:cubicBezTo>
                  <a:cubicBezTo>
                    <a:pt x="185" y="156"/>
                    <a:pt x="185" y="156"/>
                    <a:pt x="185" y="156"/>
                  </a:cubicBezTo>
                  <a:lnTo>
                    <a:pt x="185" y="147"/>
                  </a:lnTo>
                  <a:close/>
                  <a:moveTo>
                    <a:pt x="24" y="93"/>
                  </a:moveTo>
                  <a:cubicBezTo>
                    <a:pt x="161" y="93"/>
                    <a:pt x="161" y="93"/>
                    <a:pt x="161" y="93"/>
                  </a:cubicBezTo>
                  <a:cubicBezTo>
                    <a:pt x="176" y="143"/>
                    <a:pt x="176" y="143"/>
                    <a:pt x="176" y="143"/>
                  </a:cubicBezTo>
                  <a:cubicBezTo>
                    <a:pt x="9" y="143"/>
                    <a:pt x="9" y="143"/>
                    <a:pt x="9" y="143"/>
                  </a:cubicBezTo>
                  <a:lnTo>
                    <a:pt x="24" y="93"/>
                  </a:lnTo>
                  <a:close/>
                  <a:moveTo>
                    <a:pt x="177" y="169"/>
                  </a:moveTo>
                  <a:cubicBezTo>
                    <a:pt x="177" y="173"/>
                    <a:pt x="173" y="177"/>
                    <a:pt x="168" y="177"/>
                  </a:cubicBezTo>
                  <a:cubicBezTo>
                    <a:pt x="17" y="177"/>
                    <a:pt x="17" y="177"/>
                    <a:pt x="17" y="177"/>
                  </a:cubicBezTo>
                  <a:cubicBezTo>
                    <a:pt x="12" y="177"/>
                    <a:pt x="8" y="173"/>
                    <a:pt x="8" y="169"/>
                  </a:cubicBezTo>
                  <a:cubicBezTo>
                    <a:pt x="8" y="152"/>
                    <a:pt x="8" y="152"/>
                    <a:pt x="8" y="152"/>
                  </a:cubicBezTo>
                  <a:cubicBezTo>
                    <a:pt x="177" y="152"/>
                    <a:pt x="177" y="152"/>
                    <a:pt x="177" y="152"/>
                  </a:cubicBezTo>
                  <a:lnTo>
                    <a:pt x="177" y="169"/>
                  </a:lnTo>
                  <a:close/>
                  <a:moveTo>
                    <a:pt x="21" y="169"/>
                  </a:moveTo>
                  <a:cubicBezTo>
                    <a:pt x="23" y="169"/>
                    <a:pt x="25" y="167"/>
                    <a:pt x="25" y="164"/>
                  </a:cubicBezTo>
                  <a:cubicBezTo>
                    <a:pt x="25" y="162"/>
                    <a:pt x="23" y="160"/>
                    <a:pt x="21" y="160"/>
                  </a:cubicBezTo>
                  <a:cubicBezTo>
                    <a:pt x="18" y="160"/>
                    <a:pt x="17" y="162"/>
                    <a:pt x="17" y="164"/>
                  </a:cubicBezTo>
                  <a:cubicBezTo>
                    <a:pt x="17" y="167"/>
                    <a:pt x="18" y="169"/>
                    <a:pt x="21" y="169"/>
                  </a:cubicBezTo>
                  <a:close/>
                  <a:moveTo>
                    <a:pt x="38" y="169"/>
                  </a:moveTo>
                  <a:cubicBezTo>
                    <a:pt x="40" y="169"/>
                    <a:pt x="42" y="167"/>
                    <a:pt x="42" y="164"/>
                  </a:cubicBezTo>
                  <a:cubicBezTo>
                    <a:pt x="42" y="162"/>
                    <a:pt x="40" y="160"/>
                    <a:pt x="38" y="160"/>
                  </a:cubicBezTo>
                  <a:cubicBezTo>
                    <a:pt x="35" y="160"/>
                    <a:pt x="33" y="162"/>
                    <a:pt x="33" y="164"/>
                  </a:cubicBezTo>
                  <a:cubicBezTo>
                    <a:pt x="33" y="167"/>
                    <a:pt x="35" y="169"/>
                    <a:pt x="38" y="169"/>
                  </a:cubicBezTo>
                  <a:close/>
                </a:path>
              </a:pathLst>
            </a:custGeom>
            <a:solidFill>
              <a:schemeClr val="tx1"/>
            </a:solidFill>
            <a:ln>
              <a:noFill/>
            </a:ln>
          </p:spPr>
          <p:txBody>
            <a:bodyPr anchor="ctr"/>
            <a:lstStyle/>
            <a:p>
              <a:pPr algn="ctr"/>
              <a:endParaRPr>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endParaRPr>
            </a:p>
          </p:txBody>
        </p:sp>
        <p:sp>
          <p:nvSpPr>
            <p:cNvPr id="27" name="íślíḋè-Freeform: Shape 17"/>
            <p:cNvSpPr/>
            <p:nvPr/>
          </p:nvSpPr>
          <p:spPr bwMode="auto">
            <a:xfrm>
              <a:off x="7161043" y="2497447"/>
              <a:ext cx="309911" cy="309911"/>
            </a:xfrm>
            <a:custGeom>
              <a:avLst/>
              <a:gdLst>
                <a:gd name="T0" fmla="*/ 160 w 186"/>
                <a:gd name="T1" fmla="*/ 13 h 186"/>
                <a:gd name="T2" fmla="*/ 135 w 186"/>
                <a:gd name="T3" fmla="*/ 13 h 186"/>
                <a:gd name="T4" fmla="*/ 70 w 186"/>
                <a:gd name="T5" fmla="*/ 35 h 186"/>
                <a:gd name="T6" fmla="*/ 0 w 186"/>
                <a:gd name="T7" fmla="*/ 51 h 186"/>
                <a:gd name="T8" fmla="*/ 8 w 186"/>
                <a:gd name="T9" fmla="*/ 118 h 186"/>
                <a:gd name="T10" fmla="*/ 51 w 186"/>
                <a:gd name="T11" fmla="*/ 182 h 186"/>
                <a:gd name="T12" fmla="*/ 55 w 186"/>
                <a:gd name="T13" fmla="*/ 186 h 186"/>
                <a:gd name="T14" fmla="*/ 93 w 186"/>
                <a:gd name="T15" fmla="*/ 182 h 186"/>
                <a:gd name="T16" fmla="*/ 93 w 186"/>
                <a:gd name="T17" fmla="*/ 181 h 186"/>
                <a:gd name="T18" fmla="*/ 135 w 186"/>
                <a:gd name="T19" fmla="*/ 145 h 186"/>
                <a:gd name="T20" fmla="*/ 148 w 186"/>
                <a:gd name="T21" fmla="*/ 160 h 186"/>
                <a:gd name="T22" fmla="*/ 160 w 186"/>
                <a:gd name="T23" fmla="*/ 106 h 186"/>
                <a:gd name="T24" fmla="*/ 160 w 186"/>
                <a:gd name="T25" fmla="*/ 55 h 186"/>
                <a:gd name="T26" fmla="*/ 8 w 186"/>
                <a:gd name="T27" fmla="*/ 93 h 186"/>
                <a:gd name="T28" fmla="*/ 34 w 186"/>
                <a:gd name="T29" fmla="*/ 89 h 186"/>
                <a:gd name="T30" fmla="*/ 8 w 186"/>
                <a:gd name="T31" fmla="*/ 85 h 186"/>
                <a:gd name="T32" fmla="*/ 21 w 186"/>
                <a:gd name="T33" fmla="*/ 76 h 186"/>
                <a:gd name="T34" fmla="*/ 21 w 186"/>
                <a:gd name="T35" fmla="*/ 68 h 186"/>
                <a:gd name="T36" fmla="*/ 8 w 186"/>
                <a:gd name="T37" fmla="*/ 51 h 186"/>
                <a:gd name="T38" fmla="*/ 67 w 186"/>
                <a:gd name="T39" fmla="*/ 116 h 186"/>
                <a:gd name="T40" fmla="*/ 54 w 186"/>
                <a:gd name="T41" fmla="*/ 160 h 186"/>
                <a:gd name="T42" fmla="*/ 70 w 186"/>
                <a:gd name="T43" fmla="*/ 125 h 186"/>
                <a:gd name="T44" fmla="*/ 80 w 186"/>
                <a:gd name="T45" fmla="*/ 160 h 186"/>
                <a:gd name="T46" fmla="*/ 81 w 186"/>
                <a:gd name="T47" fmla="*/ 169 h 186"/>
                <a:gd name="T48" fmla="*/ 58 w 186"/>
                <a:gd name="T49" fmla="*/ 177 h 186"/>
                <a:gd name="T50" fmla="*/ 81 w 186"/>
                <a:gd name="T51" fmla="*/ 169 h 186"/>
                <a:gd name="T52" fmla="*/ 76 w 186"/>
                <a:gd name="T53" fmla="*/ 118 h 186"/>
                <a:gd name="T54" fmla="*/ 135 w 186"/>
                <a:gd name="T55" fmla="*/ 25 h 186"/>
                <a:gd name="T56" fmla="*/ 152 w 186"/>
                <a:gd name="T57" fmla="*/ 148 h 186"/>
                <a:gd name="T58" fmla="*/ 143 w 186"/>
                <a:gd name="T59" fmla="*/ 148 h 186"/>
                <a:gd name="T60" fmla="*/ 148 w 186"/>
                <a:gd name="T61" fmla="*/ 9 h 186"/>
                <a:gd name="T62" fmla="*/ 152 w 186"/>
                <a:gd name="T63" fmla="*/ 148 h 186"/>
                <a:gd name="T64" fmla="*/ 160 w 186"/>
                <a:gd name="T65" fmla="*/ 63 h 186"/>
                <a:gd name="T66" fmla="*/ 160 w 186"/>
                <a:gd name="T67" fmla="*/ 97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86" h="186">
                  <a:moveTo>
                    <a:pt x="160" y="55"/>
                  </a:moveTo>
                  <a:cubicBezTo>
                    <a:pt x="160" y="13"/>
                    <a:pt x="160" y="13"/>
                    <a:pt x="160" y="13"/>
                  </a:cubicBezTo>
                  <a:cubicBezTo>
                    <a:pt x="160" y="6"/>
                    <a:pt x="155" y="0"/>
                    <a:pt x="148" y="0"/>
                  </a:cubicBezTo>
                  <a:cubicBezTo>
                    <a:pt x="141" y="0"/>
                    <a:pt x="135" y="6"/>
                    <a:pt x="135" y="13"/>
                  </a:cubicBezTo>
                  <a:cubicBezTo>
                    <a:pt x="135" y="16"/>
                    <a:pt x="135" y="16"/>
                    <a:pt x="135" y="16"/>
                  </a:cubicBezTo>
                  <a:cubicBezTo>
                    <a:pt x="70" y="35"/>
                    <a:pt x="70" y="35"/>
                    <a:pt x="70" y="35"/>
                  </a:cubicBezTo>
                  <a:cubicBezTo>
                    <a:pt x="8" y="42"/>
                    <a:pt x="8" y="42"/>
                    <a:pt x="8" y="42"/>
                  </a:cubicBezTo>
                  <a:cubicBezTo>
                    <a:pt x="4" y="42"/>
                    <a:pt x="0" y="46"/>
                    <a:pt x="0" y="51"/>
                  </a:cubicBezTo>
                  <a:cubicBezTo>
                    <a:pt x="0" y="110"/>
                    <a:pt x="0" y="110"/>
                    <a:pt x="0" y="110"/>
                  </a:cubicBezTo>
                  <a:cubicBezTo>
                    <a:pt x="0" y="114"/>
                    <a:pt x="4" y="118"/>
                    <a:pt x="8" y="118"/>
                  </a:cubicBezTo>
                  <a:cubicBezTo>
                    <a:pt x="37" y="121"/>
                    <a:pt x="37" y="121"/>
                    <a:pt x="37" y="121"/>
                  </a:cubicBezTo>
                  <a:cubicBezTo>
                    <a:pt x="51" y="182"/>
                    <a:pt x="51" y="182"/>
                    <a:pt x="51" y="182"/>
                  </a:cubicBezTo>
                  <a:cubicBezTo>
                    <a:pt x="51" y="182"/>
                    <a:pt x="51" y="182"/>
                    <a:pt x="51" y="182"/>
                  </a:cubicBezTo>
                  <a:cubicBezTo>
                    <a:pt x="51" y="184"/>
                    <a:pt x="53" y="186"/>
                    <a:pt x="55" y="186"/>
                  </a:cubicBezTo>
                  <a:cubicBezTo>
                    <a:pt x="89" y="186"/>
                    <a:pt x="89" y="186"/>
                    <a:pt x="89" y="186"/>
                  </a:cubicBezTo>
                  <a:cubicBezTo>
                    <a:pt x="91" y="186"/>
                    <a:pt x="93" y="184"/>
                    <a:pt x="93" y="182"/>
                  </a:cubicBezTo>
                  <a:cubicBezTo>
                    <a:pt x="93" y="181"/>
                    <a:pt x="93" y="181"/>
                    <a:pt x="93" y="181"/>
                  </a:cubicBezTo>
                  <a:cubicBezTo>
                    <a:pt x="93" y="181"/>
                    <a:pt x="93" y="181"/>
                    <a:pt x="93" y="181"/>
                  </a:cubicBezTo>
                  <a:cubicBezTo>
                    <a:pt x="81" y="128"/>
                    <a:pt x="81" y="128"/>
                    <a:pt x="81" y="128"/>
                  </a:cubicBezTo>
                  <a:cubicBezTo>
                    <a:pt x="135" y="145"/>
                    <a:pt x="135" y="145"/>
                    <a:pt x="135" y="145"/>
                  </a:cubicBezTo>
                  <a:cubicBezTo>
                    <a:pt x="135" y="148"/>
                    <a:pt x="135" y="148"/>
                    <a:pt x="135" y="148"/>
                  </a:cubicBezTo>
                  <a:cubicBezTo>
                    <a:pt x="135" y="155"/>
                    <a:pt x="141" y="160"/>
                    <a:pt x="148" y="160"/>
                  </a:cubicBezTo>
                  <a:cubicBezTo>
                    <a:pt x="155" y="160"/>
                    <a:pt x="160" y="155"/>
                    <a:pt x="160" y="148"/>
                  </a:cubicBezTo>
                  <a:cubicBezTo>
                    <a:pt x="160" y="106"/>
                    <a:pt x="160" y="106"/>
                    <a:pt x="160" y="106"/>
                  </a:cubicBezTo>
                  <a:cubicBezTo>
                    <a:pt x="174" y="106"/>
                    <a:pt x="186" y="94"/>
                    <a:pt x="186" y="80"/>
                  </a:cubicBezTo>
                  <a:cubicBezTo>
                    <a:pt x="186" y="66"/>
                    <a:pt x="174" y="55"/>
                    <a:pt x="160" y="55"/>
                  </a:cubicBezTo>
                  <a:close/>
                  <a:moveTo>
                    <a:pt x="8" y="110"/>
                  </a:moveTo>
                  <a:cubicBezTo>
                    <a:pt x="8" y="93"/>
                    <a:pt x="8" y="93"/>
                    <a:pt x="8" y="93"/>
                  </a:cubicBezTo>
                  <a:cubicBezTo>
                    <a:pt x="29" y="93"/>
                    <a:pt x="29" y="93"/>
                    <a:pt x="29" y="93"/>
                  </a:cubicBezTo>
                  <a:cubicBezTo>
                    <a:pt x="32" y="93"/>
                    <a:pt x="34" y="91"/>
                    <a:pt x="34" y="89"/>
                  </a:cubicBezTo>
                  <a:cubicBezTo>
                    <a:pt x="34" y="86"/>
                    <a:pt x="32" y="85"/>
                    <a:pt x="29" y="85"/>
                  </a:cubicBezTo>
                  <a:cubicBezTo>
                    <a:pt x="8" y="85"/>
                    <a:pt x="8" y="85"/>
                    <a:pt x="8" y="85"/>
                  </a:cubicBezTo>
                  <a:cubicBezTo>
                    <a:pt x="8" y="76"/>
                    <a:pt x="8" y="76"/>
                    <a:pt x="8" y="76"/>
                  </a:cubicBezTo>
                  <a:cubicBezTo>
                    <a:pt x="21" y="76"/>
                    <a:pt x="21" y="76"/>
                    <a:pt x="21" y="76"/>
                  </a:cubicBezTo>
                  <a:cubicBezTo>
                    <a:pt x="23" y="76"/>
                    <a:pt x="25" y="74"/>
                    <a:pt x="25" y="72"/>
                  </a:cubicBezTo>
                  <a:cubicBezTo>
                    <a:pt x="25" y="70"/>
                    <a:pt x="23" y="68"/>
                    <a:pt x="21" y="68"/>
                  </a:cubicBezTo>
                  <a:cubicBezTo>
                    <a:pt x="8" y="68"/>
                    <a:pt x="8" y="68"/>
                    <a:pt x="8" y="68"/>
                  </a:cubicBezTo>
                  <a:cubicBezTo>
                    <a:pt x="8" y="51"/>
                    <a:pt x="8" y="51"/>
                    <a:pt x="8" y="51"/>
                  </a:cubicBezTo>
                  <a:cubicBezTo>
                    <a:pt x="67" y="44"/>
                    <a:pt x="67" y="44"/>
                    <a:pt x="67" y="44"/>
                  </a:cubicBezTo>
                  <a:cubicBezTo>
                    <a:pt x="67" y="116"/>
                    <a:pt x="67" y="116"/>
                    <a:pt x="67" y="116"/>
                  </a:cubicBezTo>
                  <a:lnTo>
                    <a:pt x="8" y="110"/>
                  </a:lnTo>
                  <a:close/>
                  <a:moveTo>
                    <a:pt x="54" y="160"/>
                  </a:moveTo>
                  <a:cubicBezTo>
                    <a:pt x="46" y="122"/>
                    <a:pt x="46" y="122"/>
                    <a:pt x="46" y="122"/>
                  </a:cubicBezTo>
                  <a:cubicBezTo>
                    <a:pt x="70" y="125"/>
                    <a:pt x="70" y="125"/>
                    <a:pt x="70" y="125"/>
                  </a:cubicBezTo>
                  <a:cubicBezTo>
                    <a:pt x="72" y="126"/>
                    <a:pt x="72" y="126"/>
                    <a:pt x="72" y="126"/>
                  </a:cubicBezTo>
                  <a:cubicBezTo>
                    <a:pt x="80" y="160"/>
                    <a:pt x="80" y="160"/>
                    <a:pt x="80" y="160"/>
                  </a:cubicBezTo>
                  <a:lnTo>
                    <a:pt x="54" y="160"/>
                  </a:lnTo>
                  <a:close/>
                  <a:moveTo>
                    <a:pt x="81" y="169"/>
                  </a:moveTo>
                  <a:cubicBezTo>
                    <a:pt x="83" y="177"/>
                    <a:pt x="83" y="177"/>
                    <a:pt x="83" y="177"/>
                  </a:cubicBezTo>
                  <a:cubicBezTo>
                    <a:pt x="58" y="177"/>
                    <a:pt x="58" y="177"/>
                    <a:pt x="58" y="177"/>
                  </a:cubicBezTo>
                  <a:cubicBezTo>
                    <a:pt x="56" y="169"/>
                    <a:pt x="56" y="169"/>
                    <a:pt x="56" y="169"/>
                  </a:cubicBezTo>
                  <a:lnTo>
                    <a:pt x="81" y="169"/>
                  </a:lnTo>
                  <a:close/>
                  <a:moveTo>
                    <a:pt x="135" y="136"/>
                  </a:moveTo>
                  <a:cubicBezTo>
                    <a:pt x="76" y="118"/>
                    <a:pt x="76" y="118"/>
                    <a:pt x="76" y="118"/>
                  </a:cubicBezTo>
                  <a:cubicBezTo>
                    <a:pt x="76" y="43"/>
                    <a:pt x="76" y="43"/>
                    <a:pt x="76" y="43"/>
                  </a:cubicBezTo>
                  <a:cubicBezTo>
                    <a:pt x="135" y="25"/>
                    <a:pt x="135" y="25"/>
                    <a:pt x="135" y="25"/>
                  </a:cubicBezTo>
                  <a:lnTo>
                    <a:pt x="135" y="136"/>
                  </a:lnTo>
                  <a:close/>
                  <a:moveTo>
                    <a:pt x="152" y="148"/>
                  </a:moveTo>
                  <a:cubicBezTo>
                    <a:pt x="152" y="150"/>
                    <a:pt x="150" y="152"/>
                    <a:pt x="148" y="152"/>
                  </a:cubicBezTo>
                  <a:cubicBezTo>
                    <a:pt x="145" y="152"/>
                    <a:pt x="143" y="150"/>
                    <a:pt x="143" y="148"/>
                  </a:cubicBezTo>
                  <a:cubicBezTo>
                    <a:pt x="143" y="13"/>
                    <a:pt x="143" y="13"/>
                    <a:pt x="143" y="13"/>
                  </a:cubicBezTo>
                  <a:cubicBezTo>
                    <a:pt x="143" y="10"/>
                    <a:pt x="145" y="9"/>
                    <a:pt x="148" y="9"/>
                  </a:cubicBezTo>
                  <a:cubicBezTo>
                    <a:pt x="150" y="9"/>
                    <a:pt x="152" y="10"/>
                    <a:pt x="152" y="13"/>
                  </a:cubicBezTo>
                  <a:lnTo>
                    <a:pt x="152" y="148"/>
                  </a:lnTo>
                  <a:close/>
                  <a:moveTo>
                    <a:pt x="160" y="97"/>
                  </a:moveTo>
                  <a:cubicBezTo>
                    <a:pt x="160" y="63"/>
                    <a:pt x="160" y="63"/>
                    <a:pt x="160" y="63"/>
                  </a:cubicBezTo>
                  <a:cubicBezTo>
                    <a:pt x="170" y="63"/>
                    <a:pt x="177" y="71"/>
                    <a:pt x="177" y="80"/>
                  </a:cubicBezTo>
                  <a:cubicBezTo>
                    <a:pt x="177" y="90"/>
                    <a:pt x="170" y="97"/>
                    <a:pt x="160" y="97"/>
                  </a:cubicBezTo>
                  <a:close/>
                </a:path>
              </a:pathLst>
            </a:custGeom>
            <a:solidFill>
              <a:schemeClr val="tx1"/>
            </a:solidFill>
            <a:ln>
              <a:noFill/>
            </a:ln>
          </p:spPr>
          <p:txBody>
            <a:bodyPr anchor="ctr"/>
            <a:lstStyle/>
            <a:p>
              <a:pPr algn="ctr"/>
              <a:endParaRPr>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endParaRPr>
            </a:p>
          </p:txBody>
        </p:sp>
        <p:sp>
          <p:nvSpPr>
            <p:cNvPr id="28" name="íślíḋè-Freeform: Shape 18"/>
            <p:cNvSpPr/>
            <p:nvPr/>
          </p:nvSpPr>
          <p:spPr bwMode="auto">
            <a:xfrm>
              <a:off x="8569808" y="2497447"/>
              <a:ext cx="281488" cy="309912"/>
            </a:xfrm>
            <a:custGeom>
              <a:avLst/>
              <a:gdLst>
                <a:gd name="T0" fmla="*/ 46 w 169"/>
                <a:gd name="T1" fmla="*/ 76 h 186"/>
                <a:gd name="T2" fmla="*/ 50 w 169"/>
                <a:gd name="T3" fmla="*/ 72 h 186"/>
                <a:gd name="T4" fmla="*/ 50 w 169"/>
                <a:gd name="T5" fmla="*/ 55 h 186"/>
                <a:gd name="T6" fmla="*/ 46 w 169"/>
                <a:gd name="T7" fmla="*/ 51 h 186"/>
                <a:gd name="T8" fmla="*/ 42 w 169"/>
                <a:gd name="T9" fmla="*/ 55 h 186"/>
                <a:gd name="T10" fmla="*/ 42 w 169"/>
                <a:gd name="T11" fmla="*/ 72 h 186"/>
                <a:gd name="T12" fmla="*/ 46 w 169"/>
                <a:gd name="T13" fmla="*/ 76 h 186"/>
                <a:gd name="T14" fmla="*/ 122 w 169"/>
                <a:gd name="T15" fmla="*/ 76 h 186"/>
                <a:gd name="T16" fmla="*/ 126 w 169"/>
                <a:gd name="T17" fmla="*/ 72 h 186"/>
                <a:gd name="T18" fmla="*/ 126 w 169"/>
                <a:gd name="T19" fmla="*/ 55 h 186"/>
                <a:gd name="T20" fmla="*/ 122 w 169"/>
                <a:gd name="T21" fmla="*/ 51 h 186"/>
                <a:gd name="T22" fmla="*/ 118 w 169"/>
                <a:gd name="T23" fmla="*/ 55 h 186"/>
                <a:gd name="T24" fmla="*/ 118 w 169"/>
                <a:gd name="T25" fmla="*/ 72 h 186"/>
                <a:gd name="T26" fmla="*/ 122 w 169"/>
                <a:gd name="T27" fmla="*/ 76 h 186"/>
                <a:gd name="T28" fmla="*/ 160 w 169"/>
                <a:gd name="T29" fmla="*/ 26 h 186"/>
                <a:gd name="T30" fmla="*/ 98 w 169"/>
                <a:gd name="T31" fmla="*/ 26 h 186"/>
                <a:gd name="T32" fmla="*/ 111 w 169"/>
                <a:gd name="T33" fmla="*/ 6 h 186"/>
                <a:gd name="T34" fmla="*/ 105 w 169"/>
                <a:gd name="T35" fmla="*/ 0 h 186"/>
                <a:gd name="T36" fmla="*/ 88 w 169"/>
                <a:gd name="T37" fmla="*/ 26 h 186"/>
                <a:gd name="T38" fmla="*/ 8 w 169"/>
                <a:gd name="T39" fmla="*/ 26 h 186"/>
                <a:gd name="T40" fmla="*/ 0 w 169"/>
                <a:gd name="T41" fmla="*/ 34 h 186"/>
                <a:gd name="T42" fmla="*/ 0 w 169"/>
                <a:gd name="T43" fmla="*/ 152 h 186"/>
                <a:gd name="T44" fmla="*/ 8 w 169"/>
                <a:gd name="T45" fmla="*/ 161 h 186"/>
                <a:gd name="T46" fmla="*/ 95 w 169"/>
                <a:gd name="T47" fmla="*/ 161 h 186"/>
                <a:gd name="T48" fmla="*/ 105 w 169"/>
                <a:gd name="T49" fmla="*/ 186 h 186"/>
                <a:gd name="T50" fmla="*/ 112 w 169"/>
                <a:gd name="T51" fmla="*/ 182 h 186"/>
                <a:gd name="T52" fmla="*/ 104 w 169"/>
                <a:gd name="T53" fmla="*/ 161 h 186"/>
                <a:gd name="T54" fmla="*/ 160 w 169"/>
                <a:gd name="T55" fmla="*/ 161 h 186"/>
                <a:gd name="T56" fmla="*/ 169 w 169"/>
                <a:gd name="T57" fmla="*/ 152 h 186"/>
                <a:gd name="T58" fmla="*/ 169 w 169"/>
                <a:gd name="T59" fmla="*/ 34 h 186"/>
                <a:gd name="T60" fmla="*/ 160 w 169"/>
                <a:gd name="T61" fmla="*/ 26 h 186"/>
                <a:gd name="T62" fmla="*/ 84 w 169"/>
                <a:gd name="T63" fmla="*/ 135 h 186"/>
                <a:gd name="T64" fmla="*/ 92 w 169"/>
                <a:gd name="T65" fmla="*/ 135 h 186"/>
                <a:gd name="T66" fmla="*/ 93 w 169"/>
                <a:gd name="T67" fmla="*/ 152 h 186"/>
                <a:gd name="T68" fmla="*/ 8 w 169"/>
                <a:gd name="T69" fmla="*/ 152 h 186"/>
                <a:gd name="T70" fmla="*/ 8 w 169"/>
                <a:gd name="T71" fmla="*/ 34 h 186"/>
                <a:gd name="T72" fmla="*/ 83 w 169"/>
                <a:gd name="T73" fmla="*/ 34 h 186"/>
                <a:gd name="T74" fmla="*/ 64 w 169"/>
                <a:gd name="T75" fmla="*/ 101 h 186"/>
                <a:gd name="T76" fmla="*/ 63 w 169"/>
                <a:gd name="T77" fmla="*/ 106 h 186"/>
                <a:gd name="T78" fmla="*/ 94 w 169"/>
                <a:gd name="T79" fmla="*/ 106 h 186"/>
                <a:gd name="T80" fmla="*/ 92 w 169"/>
                <a:gd name="T81" fmla="*/ 127 h 186"/>
                <a:gd name="T82" fmla="*/ 84 w 169"/>
                <a:gd name="T83" fmla="*/ 127 h 186"/>
                <a:gd name="T84" fmla="*/ 27 w 169"/>
                <a:gd name="T85" fmla="*/ 115 h 186"/>
                <a:gd name="T86" fmla="*/ 23 w 169"/>
                <a:gd name="T87" fmla="*/ 122 h 186"/>
                <a:gd name="T88" fmla="*/ 84 w 169"/>
                <a:gd name="T89" fmla="*/ 135 h 186"/>
                <a:gd name="T90" fmla="*/ 160 w 169"/>
                <a:gd name="T91" fmla="*/ 152 h 186"/>
                <a:gd name="T92" fmla="*/ 102 w 169"/>
                <a:gd name="T93" fmla="*/ 152 h 186"/>
                <a:gd name="T94" fmla="*/ 100 w 169"/>
                <a:gd name="T95" fmla="*/ 134 h 186"/>
                <a:gd name="T96" fmla="*/ 145 w 169"/>
                <a:gd name="T97" fmla="*/ 122 h 186"/>
                <a:gd name="T98" fmla="*/ 141 w 169"/>
                <a:gd name="T99" fmla="*/ 115 h 186"/>
                <a:gd name="T100" fmla="*/ 100 w 169"/>
                <a:gd name="T101" fmla="*/ 126 h 186"/>
                <a:gd name="T102" fmla="*/ 103 w 169"/>
                <a:gd name="T103" fmla="*/ 103 h 186"/>
                <a:gd name="T104" fmla="*/ 104 w 169"/>
                <a:gd name="T105" fmla="*/ 98 h 186"/>
                <a:gd name="T106" fmla="*/ 73 w 169"/>
                <a:gd name="T107" fmla="*/ 98 h 186"/>
                <a:gd name="T108" fmla="*/ 93 w 169"/>
                <a:gd name="T109" fmla="*/ 34 h 186"/>
                <a:gd name="T110" fmla="*/ 160 w 169"/>
                <a:gd name="T111" fmla="*/ 34 h 186"/>
                <a:gd name="T112" fmla="*/ 160 w 169"/>
                <a:gd name="T113" fmla="*/ 152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69" h="186">
                  <a:moveTo>
                    <a:pt x="46" y="76"/>
                  </a:moveTo>
                  <a:cubicBezTo>
                    <a:pt x="49" y="76"/>
                    <a:pt x="50" y="75"/>
                    <a:pt x="50" y="72"/>
                  </a:cubicBezTo>
                  <a:cubicBezTo>
                    <a:pt x="50" y="55"/>
                    <a:pt x="50" y="55"/>
                    <a:pt x="50" y="55"/>
                  </a:cubicBezTo>
                  <a:cubicBezTo>
                    <a:pt x="50" y="53"/>
                    <a:pt x="49" y="51"/>
                    <a:pt x="46" y="51"/>
                  </a:cubicBezTo>
                  <a:cubicBezTo>
                    <a:pt x="44" y="51"/>
                    <a:pt x="42" y="53"/>
                    <a:pt x="42" y="55"/>
                  </a:cubicBezTo>
                  <a:cubicBezTo>
                    <a:pt x="42" y="72"/>
                    <a:pt x="42" y="72"/>
                    <a:pt x="42" y="72"/>
                  </a:cubicBezTo>
                  <a:cubicBezTo>
                    <a:pt x="42" y="75"/>
                    <a:pt x="44" y="76"/>
                    <a:pt x="46" y="76"/>
                  </a:cubicBezTo>
                  <a:close/>
                  <a:moveTo>
                    <a:pt x="122" y="76"/>
                  </a:moveTo>
                  <a:cubicBezTo>
                    <a:pt x="125" y="76"/>
                    <a:pt x="126" y="75"/>
                    <a:pt x="126" y="72"/>
                  </a:cubicBezTo>
                  <a:cubicBezTo>
                    <a:pt x="126" y="55"/>
                    <a:pt x="126" y="55"/>
                    <a:pt x="126" y="55"/>
                  </a:cubicBezTo>
                  <a:cubicBezTo>
                    <a:pt x="126" y="53"/>
                    <a:pt x="125" y="51"/>
                    <a:pt x="122" y="51"/>
                  </a:cubicBezTo>
                  <a:cubicBezTo>
                    <a:pt x="120" y="51"/>
                    <a:pt x="118" y="53"/>
                    <a:pt x="118" y="55"/>
                  </a:cubicBezTo>
                  <a:cubicBezTo>
                    <a:pt x="118" y="72"/>
                    <a:pt x="118" y="72"/>
                    <a:pt x="118" y="72"/>
                  </a:cubicBezTo>
                  <a:cubicBezTo>
                    <a:pt x="118" y="75"/>
                    <a:pt x="120" y="76"/>
                    <a:pt x="122" y="76"/>
                  </a:cubicBezTo>
                  <a:close/>
                  <a:moveTo>
                    <a:pt x="160" y="26"/>
                  </a:moveTo>
                  <a:cubicBezTo>
                    <a:pt x="98" y="26"/>
                    <a:pt x="98" y="26"/>
                    <a:pt x="98" y="26"/>
                  </a:cubicBezTo>
                  <a:cubicBezTo>
                    <a:pt x="105" y="13"/>
                    <a:pt x="111" y="6"/>
                    <a:pt x="111" y="6"/>
                  </a:cubicBezTo>
                  <a:cubicBezTo>
                    <a:pt x="105" y="0"/>
                    <a:pt x="105" y="0"/>
                    <a:pt x="105" y="0"/>
                  </a:cubicBezTo>
                  <a:cubicBezTo>
                    <a:pt x="104" y="1"/>
                    <a:pt x="96" y="10"/>
                    <a:pt x="88" y="26"/>
                  </a:cubicBezTo>
                  <a:cubicBezTo>
                    <a:pt x="8" y="26"/>
                    <a:pt x="8" y="26"/>
                    <a:pt x="8" y="26"/>
                  </a:cubicBezTo>
                  <a:cubicBezTo>
                    <a:pt x="4" y="26"/>
                    <a:pt x="0" y="30"/>
                    <a:pt x="0" y="34"/>
                  </a:cubicBezTo>
                  <a:cubicBezTo>
                    <a:pt x="0" y="152"/>
                    <a:pt x="0" y="152"/>
                    <a:pt x="0" y="152"/>
                  </a:cubicBezTo>
                  <a:cubicBezTo>
                    <a:pt x="0" y="157"/>
                    <a:pt x="4" y="161"/>
                    <a:pt x="8" y="161"/>
                  </a:cubicBezTo>
                  <a:cubicBezTo>
                    <a:pt x="95" y="161"/>
                    <a:pt x="95" y="161"/>
                    <a:pt x="95" y="161"/>
                  </a:cubicBezTo>
                  <a:cubicBezTo>
                    <a:pt x="97" y="169"/>
                    <a:pt x="100" y="178"/>
                    <a:pt x="105" y="186"/>
                  </a:cubicBezTo>
                  <a:cubicBezTo>
                    <a:pt x="112" y="182"/>
                    <a:pt x="112" y="182"/>
                    <a:pt x="112" y="182"/>
                  </a:cubicBezTo>
                  <a:cubicBezTo>
                    <a:pt x="108" y="175"/>
                    <a:pt x="105" y="168"/>
                    <a:pt x="104" y="161"/>
                  </a:cubicBezTo>
                  <a:cubicBezTo>
                    <a:pt x="160" y="161"/>
                    <a:pt x="160" y="161"/>
                    <a:pt x="160" y="161"/>
                  </a:cubicBezTo>
                  <a:cubicBezTo>
                    <a:pt x="165" y="161"/>
                    <a:pt x="169" y="157"/>
                    <a:pt x="169" y="152"/>
                  </a:cubicBezTo>
                  <a:cubicBezTo>
                    <a:pt x="169" y="34"/>
                    <a:pt x="169" y="34"/>
                    <a:pt x="169" y="34"/>
                  </a:cubicBezTo>
                  <a:cubicBezTo>
                    <a:pt x="169" y="30"/>
                    <a:pt x="165" y="26"/>
                    <a:pt x="160" y="26"/>
                  </a:cubicBezTo>
                  <a:close/>
                  <a:moveTo>
                    <a:pt x="84" y="135"/>
                  </a:moveTo>
                  <a:cubicBezTo>
                    <a:pt x="87" y="135"/>
                    <a:pt x="89" y="135"/>
                    <a:pt x="92" y="135"/>
                  </a:cubicBezTo>
                  <a:cubicBezTo>
                    <a:pt x="92" y="141"/>
                    <a:pt x="92" y="146"/>
                    <a:pt x="93" y="152"/>
                  </a:cubicBezTo>
                  <a:cubicBezTo>
                    <a:pt x="8" y="152"/>
                    <a:pt x="8" y="152"/>
                    <a:pt x="8" y="152"/>
                  </a:cubicBezTo>
                  <a:cubicBezTo>
                    <a:pt x="8" y="34"/>
                    <a:pt x="8" y="34"/>
                    <a:pt x="8" y="34"/>
                  </a:cubicBezTo>
                  <a:cubicBezTo>
                    <a:pt x="83" y="34"/>
                    <a:pt x="83" y="34"/>
                    <a:pt x="83" y="34"/>
                  </a:cubicBezTo>
                  <a:cubicBezTo>
                    <a:pt x="75" y="51"/>
                    <a:pt x="66" y="74"/>
                    <a:pt x="64" y="101"/>
                  </a:cubicBezTo>
                  <a:cubicBezTo>
                    <a:pt x="63" y="106"/>
                    <a:pt x="63" y="106"/>
                    <a:pt x="63" y="106"/>
                  </a:cubicBezTo>
                  <a:cubicBezTo>
                    <a:pt x="94" y="106"/>
                    <a:pt x="94" y="106"/>
                    <a:pt x="94" y="106"/>
                  </a:cubicBezTo>
                  <a:cubicBezTo>
                    <a:pt x="93" y="111"/>
                    <a:pt x="92" y="118"/>
                    <a:pt x="92" y="127"/>
                  </a:cubicBezTo>
                  <a:cubicBezTo>
                    <a:pt x="89" y="127"/>
                    <a:pt x="87" y="127"/>
                    <a:pt x="84" y="127"/>
                  </a:cubicBezTo>
                  <a:cubicBezTo>
                    <a:pt x="52" y="127"/>
                    <a:pt x="27" y="115"/>
                    <a:pt x="27" y="115"/>
                  </a:cubicBezTo>
                  <a:cubicBezTo>
                    <a:pt x="23" y="122"/>
                    <a:pt x="23" y="122"/>
                    <a:pt x="23" y="122"/>
                  </a:cubicBezTo>
                  <a:cubicBezTo>
                    <a:pt x="24" y="123"/>
                    <a:pt x="50" y="135"/>
                    <a:pt x="84" y="135"/>
                  </a:cubicBezTo>
                  <a:close/>
                  <a:moveTo>
                    <a:pt x="160" y="152"/>
                  </a:moveTo>
                  <a:cubicBezTo>
                    <a:pt x="102" y="152"/>
                    <a:pt x="102" y="152"/>
                    <a:pt x="102" y="152"/>
                  </a:cubicBezTo>
                  <a:cubicBezTo>
                    <a:pt x="101" y="146"/>
                    <a:pt x="100" y="140"/>
                    <a:pt x="100" y="134"/>
                  </a:cubicBezTo>
                  <a:cubicBezTo>
                    <a:pt x="126" y="131"/>
                    <a:pt x="144" y="123"/>
                    <a:pt x="145" y="122"/>
                  </a:cubicBezTo>
                  <a:cubicBezTo>
                    <a:pt x="141" y="115"/>
                    <a:pt x="141" y="115"/>
                    <a:pt x="141" y="115"/>
                  </a:cubicBezTo>
                  <a:cubicBezTo>
                    <a:pt x="141" y="115"/>
                    <a:pt x="124" y="123"/>
                    <a:pt x="100" y="126"/>
                  </a:cubicBezTo>
                  <a:cubicBezTo>
                    <a:pt x="101" y="112"/>
                    <a:pt x="103" y="103"/>
                    <a:pt x="103" y="103"/>
                  </a:cubicBezTo>
                  <a:cubicBezTo>
                    <a:pt x="104" y="98"/>
                    <a:pt x="104" y="98"/>
                    <a:pt x="104" y="98"/>
                  </a:cubicBezTo>
                  <a:cubicBezTo>
                    <a:pt x="73" y="98"/>
                    <a:pt x="73" y="98"/>
                    <a:pt x="73" y="98"/>
                  </a:cubicBezTo>
                  <a:cubicBezTo>
                    <a:pt x="76" y="72"/>
                    <a:pt x="85" y="50"/>
                    <a:pt x="93" y="34"/>
                  </a:cubicBezTo>
                  <a:cubicBezTo>
                    <a:pt x="160" y="34"/>
                    <a:pt x="160" y="34"/>
                    <a:pt x="160" y="34"/>
                  </a:cubicBezTo>
                  <a:lnTo>
                    <a:pt x="160" y="152"/>
                  </a:lnTo>
                  <a:close/>
                </a:path>
              </a:pathLst>
            </a:custGeom>
            <a:solidFill>
              <a:schemeClr val="tx1"/>
            </a:solidFill>
            <a:ln>
              <a:noFill/>
            </a:ln>
          </p:spPr>
          <p:txBody>
            <a:bodyPr anchor="ctr"/>
            <a:lstStyle/>
            <a:p>
              <a:pPr algn="ctr"/>
              <a:endParaRPr>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endParaRPr>
            </a:p>
          </p:txBody>
        </p:sp>
      </p:grpSp>
      <p:grpSp>
        <p:nvGrpSpPr>
          <p:cNvPr id="29" name="Group 33"/>
          <p:cNvGrpSpPr/>
          <p:nvPr/>
        </p:nvGrpSpPr>
        <p:grpSpPr>
          <a:xfrm>
            <a:off x="2346960" y="3925886"/>
            <a:ext cx="1401873" cy="1068842"/>
            <a:chOff x="719138" y="5017002"/>
            <a:chExt cx="2103935" cy="1604120"/>
          </a:xfrm>
        </p:grpSpPr>
        <p:sp>
          <p:nvSpPr>
            <p:cNvPr id="39" name="íślíḋè-TextBox 34"/>
            <p:cNvSpPr txBox="1"/>
            <p:nvPr/>
          </p:nvSpPr>
          <p:spPr>
            <a:xfrm>
              <a:off x="749351" y="5017002"/>
              <a:ext cx="2073722" cy="428220"/>
            </a:xfrm>
            <a:prstGeom prst="rect">
              <a:avLst/>
            </a:prstGeom>
            <a:noFill/>
          </p:spPr>
          <p:txBody>
            <a:bodyPr wrap="none" lIns="0" tIns="0" rIns="0" bIns="0">
              <a:noAutofit/>
            </a:bodyPr>
            <a:lstStyle/>
            <a:p>
              <a:pPr algn="ctr"/>
              <a:r>
                <a:rPr lang="zh-CN" altLang="en-US" sz="2000" b="1" dirty="0">
                  <a:solidFill>
                    <a:srgbClr val="50717F"/>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rPr>
                <a:t>标题文本预设</a:t>
              </a:r>
              <a:br>
                <a:rPr lang="zh-CN" altLang="en-US" sz="2000" b="1" dirty="0">
                  <a:solidFill>
                    <a:srgbClr val="50717F"/>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rPr>
              </a:br>
              <a:endParaRPr lang="zh-CN" altLang="en-US" sz="2000" b="1" dirty="0">
                <a:solidFill>
                  <a:srgbClr val="50717F"/>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endParaRPr>
            </a:p>
          </p:txBody>
        </p:sp>
        <p:sp>
          <p:nvSpPr>
            <p:cNvPr id="40" name="íślíḋè-Rectangle 35"/>
            <p:cNvSpPr/>
            <p:nvPr/>
          </p:nvSpPr>
          <p:spPr>
            <a:xfrm>
              <a:off x="719138" y="5677342"/>
              <a:ext cx="2103935" cy="943780"/>
            </a:xfrm>
            <a:prstGeom prst="rect">
              <a:avLst/>
            </a:prstGeom>
          </p:spPr>
          <p:txBody>
            <a:bodyPr wrap="square" lIns="0" tIns="0" rIns="0" bIns="0" anchor="t" anchorCtr="1">
              <a:noAutofit/>
            </a:bodyPr>
            <a:lstStyle/>
            <a:p>
              <a:pPr algn="ctr">
                <a:lnSpc>
                  <a:spcPct val="120000"/>
                </a:lnSpc>
              </a:pPr>
              <a:r>
                <a:rPr lang="zh-CN" altLang="en-US" sz="1400" dirty="0">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rPr>
                <a:t>点击此处更换文本，点击此处更换文本</a:t>
              </a:r>
              <a:endParaRPr lang="zh-CN" altLang="en-US" sz="1400" dirty="0">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endParaRPr>
            </a:p>
          </p:txBody>
        </p:sp>
      </p:grpSp>
      <p:grpSp>
        <p:nvGrpSpPr>
          <p:cNvPr id="30" name="Group 36"/>
          <p:cNvGrpSpPr/>
          <p:nvPr/>
        </p:nvGrpSpPr>
        <p:grpSpPr>
          <a:xfrm>
            <a:off x="4270656" y="3925886"/>
            <a:ext cx="1401873" cy="1068842"/>
            <a:chOff x="719138" y="5017002"/>
            <a:chExt cx="2103935" cy="1604120"/>
          </a:xfrm>
        </p:grpSpPr>
        <p:sp>
          <p:nvSpPr>
            <p:cNvPr id="37" name="íślíḋè-TextBox 37"/>
            <p:cNvSpPr txBox="1"/>
            <p:nvPr/>
          </p:nvSpPr>
          <p:spPr>
            <a:xfrm>
              <a:off x="749351" y="5017002"/>
              <a:ext cx="2073722" cy="428220"/>
            </a:xfrm>
            <a:prstGeom prst="rect">
              <a:avLst/>
            </a:prstGeom>
            <a:noFill/>
          </p:spPr>
          <p:txBody>
            <a:bodyPr wrap="none" lIns="0" tIns="0" rIns="0" bIns="0">
              <a:noAutofit/>
            </a:bodyPr>
            <a:lstStyle/>
            <a:p>
              <a:pPr algn="ctr"/>
              <a:r>
                <a:rPr lang="zh-CN" altLang="en-US" sz="2000" b="1" dirty="0">
                  <a:solidFill>
                    <a:srgbClr val="869691"/>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rPr>
                <a:t>标题文本预设</a:t>
              </a:r>
              <a:br>
                <a:rPr lang="zh-CN" altLang="en-US" sz="2000" b="1" dirty="0">
                  <a:solidFill>
                    <a:srgbClr val="869691"/>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rPr>
              </a:br>
              <a:endParaRPr lang="zh-CN" altLang="en-US" sz="2000" b="1" dirty="0">
                <a:solidFill>
                  <a:srgbClr val="869691"/>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endParaRPr>
            </a:p>
          </p:txBody>
        </p:sp>
        <p:sp>
          <p:nvSpPr>
            <p:cNvPr id="38" name="íślíḋè-Rectangle 38"/>
            <p:cNvSpPr/>
            <p:nvPr/>
          </p:nvSpPr>
          <p:spPr>
            <a:xfrm>
              <a:off x="719138" y="5677342"/>
              <a:ext cx="2103935" cy="943780"/>
            </a:xfrm>
            <a:prstGeom prst="rect">
              <a:avLst/>
            </a:prstGeom>
          </p:spPr>
          <p:txBody>
            <a:bodyPr wrap="square" lIns="0" tIns="0" rIns="0" bIns="0" anchor="t" anchorCtr="1">
              <a:noAutofit/>
            </a:bodyPr>
            <a:lstStyle/>
            <a:p>
              <a:pPr algn="ctr">
                <a:lnSpc>
                  <a:spcPct val="120000"/>
                </a:lnSpc>
              </a:pPr>
              <a:r>
                <a:rPr lang="zh-CN" altLang="en-US" sz="1400" dirty="0">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rPr>
                <a:t>点击此处更换文本，点击此处更换文本</a:t>
              </a:r>
              <a:endParaRPr lang="zh-CN" altLang="en-US" sz="1400" dirty="0">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endParaRPr>
            </a:p>
          </p:txBody>
        </p:sp>
      </p:grpSp>
      <p:grpSp>
        <p:nvGrpSpPr>
          <p:cNvPr id="31" name="Group 48"/>
          <p:cNvGrpSpPr/>
          <p:nvPr/>
        </p:nvGrpSpPr>
        <p:grpSpPr>
          <a:xfrm>
            <a:off x="6194351" y="3925886"/>
            <a:ext cx="1401873" cy="1068842"/>
            <a:chOff x="719138" y="5017002"/>
            <a:chExt cx="2103935" cy="1604120"/>
          </a:xfrm>
        </p:grpSpPr>
        <p:sp>
          <p:nvSpPr>
            <p:cNvPr id="35" name="íślíḋè-TextBox 49"/>
            <p:cNvSpPr txBox="1"/>
            <p:nvPr/>
          </p:nvSpPr>
          <p:spPr>
            <a:xfrm>
              <a:off x="749351" y="5017002"/>
              <a:ext cx="2073722" cy="428220"/>
            </a:xfrm>
            <a:prstGeom prst="rect">
              <a:avLst/>
            </a:prstGeom>
            <a:noFill/>
          </p:spPr>
          <p:txBody>
            <a:bodyPr wrap="none" lIns="0" tIns="0" rIns="0" bIns="0">
              <a:noAutofit/>
            </a:bodyPr>
            <a:lstStyle/>
            <a:p>
              <a:pPr algn="ctr"/>
              <a:r>
                <a:rPr lang="zh-CN" altLang="en-US" sz="2000" b="1">
                  <a:solidFill>
                    <a:srgbClr val="50717F"/>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rPr>
                <a:t>标题文本预设</a:t>
              </a:r>
              <a:br>
                <a:rPr lang="zh-CN" altLang="en-US" sz="2000" b="1">
                  <a:solidFill>
                    <a:srgbClr val="50717F"/>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rPr>
              </a:br>
              <a:endParaRPr lang="zh-CN" altLang="en-US" sz="2000" b="1">
                <a:solidFill>
                  <a:srgbClr val="50717F"/>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endParaRPr>
            </a:p>
          </p:txBody>
        </p:sp>
        <p:sp>
          <p:nvSpPr>
            <p:cNvPr id="36" name="íślíḋè-Rectangle 50"/>
            <p:cNvSpPr/>
            <p:nvPr/>
          </p:nvSpPr>
          <p:spPr>
            <a:xfrm>
              <a:off x="719138" y="5677342"/>
              <a:ext cx="2103935" cy="943780"/>
            </a:xfrm>
            <a:prstGeom prst="rect">
              <a:avLst/>
            </a:prstGeom>
          </p:spPr>
          <p:txBody>
            <a:bodyPr wrap="square" lIns="0" tIns="0" rIns="0" bIns="0" anchor="t" anchorCtr="1">
              <a:noAutofit/>
            </a:bodyPr>
            <a:lstStyle/>
            <a:p>
              <a:pPr algn="ctr">
                <a:lnSpc>
                  <a:spcPct val="120000"/>
                </a:lnSpc>
              </a:pPr>
              <a:r>
                <a:rPr lang="zh-CN" altLang="en-US" sz="1400" dirty="0">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rPr>
                <a:t>点击此处更换文本，点击此处更换文本</a:t>
              </a:r>
              <a:endParaRPr lang="zh-CN" altLang="en-US" sz="1400" dirty="0">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endParaRPr>
            </a:p>
          </p:txBody>
        </p:sp>
      </p:grpSp>
      <p:grpSp>
        <p:nvGrpSpPr>
          <p:cNvPr id="32" name="Group 51"/>
          <p:cNvGrpSpPr/>
          <p:nvPr/>
        </p:nvGrpSpPr>
        <p:grpSpPr>
          <a:xfrm>
            <a:off x="8118047" y="3925886"/>
            <a:ext cx="1401873" cy="1068844"/>
            <a:chOff x="719138" y="5017002"/>
            <a:chExt cx="2103935" cy="1604123"/>
          </a:xfrm>
        </p:grpSpPr>
        <p:sp>
          <p:nvSpPr>
            <p:cNvPr id="33" name="íślíḋè-TextBox 52"/>
            <p:cNvSpPr txBox="1"/>
            <p:nvPr/>
          </p:nvSpPr>
          <p:spPr>
            <a:xfrm>
              <a:off x="749351" y="5017002"/>
              <a:ext cx="2073722" cy="428220"/>
            </a:xfrm>
            <a:prstGeom prst="rect">
              <a:avLst/>
            </a:prstGeom>
            <a:noFill/>
          </p:spPr>
          <p:txBody>
            <a:bodyPr wrap="none" lIns="0" tIns="0" rIns="0" bIns="0">
              <a:noAutofit/>
            </a:bodyPr>
            <a:lstStyle/>
            <a:p>
              <a:pPr algn="ctr"/>
              <a:r>
                <a:rPr lang="zh-CN" altLang="en-US" sz="2000" b="1" dirty="0">
                  <a:solidFill>
                    <a:srgbClr val="869691"/>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rPr>
                <a:t>标题文本预设</a:t>
              </a:r>
              <a:br>
                <a:rPr lang="zh-CN" altLang="en-US" sz="2000" b="1" dirty="0">
                  <a:solidFill>
                    <a:srgbClr val="869691"/>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rPr>
              </a:br>
              <a:endParaRPr lang="zh-CN" altLang="en-US" sz="2000" b="1" dirty="0">
                <a:solidFill>
                  <a:srgbClr val="869691"/>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endParaRPr>
            </a:p>
          </p:txBody>
        </p:sp>
        <p:sp>
          <p:nvSpPr>
            <p:cNvPr id="34" name="íślíḋè-Rectangle 53"/>
            <p:cNvSpPr/>
            <p:nvPr/>
          </p:nvSpPr>
          <p:spPr>
            <a:xfrm>
              <a:off x="719138" y="5677343"/>
              <a:ext cx="2103935" cy="943782"/>
            </a:xfrm>
            <a:prstGeom prst="rect">
              <a:avLst/>
            </a:prstGeom>
          </p:spPr>
          <p:txBody>
            <a:bodyPr wrap="square" lIns="0" tIns="0" rIns="0" bIns="0" anchor="t" anchorCtr="1">
              <a:noAutofit/>
            </a:bodyPr>
            <a:lstStyle/>
            <a:p>
              <a:pPr algn="ctr">
                <a:lnSpc>
                  <a:spcPct val="120000"/>
                </a:lnSpc>
              </a:pPr>
              <a:r>
                <a:rPr lang="zh-CN" altLang="en-US" sz="1400" dirty="0">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rPr>
                <a:t>点击此处更换文本，点击此处更换文本</a:t>
              </a:r>
              <a:endParaRPr lang="zh-CN" altLang="en-US" sz="1400" dirty="0">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3000">
        <p15:prstTrans prst="airplan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fade">
                                      <p:cBhvr>
                                        <p:cTn id="12" dur="1000"/>
                                        <p:tgtEl>
                                          <p:spTgt spid="29"/>
                                        </p:tgtEl>
                                      </p:cBhvr>
                                    </p:animEffect>
                                    <p:anim calcmode="lin" valueType="num">
                                      <p:cBhvr>
                                        <p:cTn id="13" dur="1000" fill="hold"/>
                                        <p:tgtEl>
                                          <p:spTgt spid="29"/>
                                        </p:tgtEl>
                                        <p:attrNameLst>
                                          <p:attrName>ppt_x</p:attrName>
                                        </p:attrNameLst>
                                      </p:cBhvr>
                                      <p:tavLst>
                                        <p:tav tm="0">
                                          <p:val>
                                            <p:strVal val="#ppt_x"/>
                                          </p:val>
                                        </p:tav>
                                        <p:tav tm="100000">
                                          <p:val>
                                            <p:strVal val="#ppt_x"/>
                                          </p:val>
                                        </p:tav>
                                      </p:tavLst>
                                    </p:anim>
                                    <p:anim calcmode="lin" valueType="num">
                                      <p:cBhvr>
                                        <p:cTn id="14" dur="1000" fill="hold"/>
                                        <p:tgtEl>
                                          <p:spTgt spid="29"/>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30"/>
                                        </p:tgtEl>
                                        <p:attrNameLst>
                                          <p:attrName>style.visibility</p:attrName>
                                        </p:attrNameLst>
                                      </p:cBhvr>
                                      <p:to>
                                        <p:strVal val="visible"/>
                                      </p:to>
                                    </p:set>
                                    <p:animEffect transition="in" filter="fade">
                                      <p:cBhvr>
                                        <p:cTn id="17" dur="1000"/>
                                        <p:tgtEl>
                                          <p:spTgt spid="30"/>
                                        </p:tgtEl>
                                      </p:cBhvr>
                                    </p:animEffect>
                                    <p:anim calcmode="lin" valueType="num">
                                      <p:cBhvr>
                                        <p:cTn id="18" dur="1000" fill="hold"/>
                                        <p:tgtEl>
                                          <p:spTgt spid="30"/>
                                        </p:tgtEl>
                                        <p:attrNameLst>
                                          <p:attrName>ppt_x</p:attrName>
                                        </p:attrNameLst>
                                      </p:cBhvr>
                                      <p:tavLst>
                                        <p:tav tm="0">
                                          <p:val>
                                            <p:strVal val="#ppt_x"/>
                                          </p:val>
                                        </p:tav>
                                        <p:tav tm="100000">
                                          <p:val>
                                            <p:strVal val="#ppt_x"/>
                                          </p:val>
                                        </p:tav>
                                      </p:tavLst>
                                    </p:anim>
                                    <p:anim calcmode="lin" valueType="num">
                                      <p:cBhvr>
                                        <p:cTn id="19" dur="1000" fill="hold"/>
                                        <p:tgtEl>
                                          <p:spTgt spid="30"/>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31"/>
                                        </p:tgtEl>
                                        <p:attrNameLst>
                                          <p:attrName>style.visibility</p:attrName>
                                        </p:attrNameLst>
                                      </p:cBhvr>
                                      <p:to>
                                        <p:strVal val="visible"/>
                                      </p:to>
                                    </p:set>
                                    <p:animEffect transition="in" filter="fade">
                                      <p:cBhvr>
                                        <p:cTn id="22" dur="1000"/>
                                        <p:tgtEl>
                                          <p:spTgt spid="31"/>
                                        </p:tgtEl>
                                      </p:cBhvr>
                                    </p:animEffect>
                                    <p:anim calcmode="lin" valueType="num">
                                      <p:cBhvr>
                                        <p:cTn id="23" dur="1000" fill="hold"/>
                                        <p:tgtEl>
                                          <p:spTgt spid="31"/>
                                        </p:tgtEl>
                                        <p:attrNameLst>
                                          <p:attrName>ppt_x</p:attrName>
                                        </p:attrNameLst>
                                      </p:cBhvr>
                                      <p:tavLst>
                                        <p:tav tm="0">
                                          <p:val>
                                            <p:strVal val="#ppt_x"/>
                                          </p:val>
                                        </p:tav>
                                        <p:tav tm="100000">
                                          <p:val>
                                            <p:strVal val="#ppt_x"/>
                                          </p:val>
                                        </p:tav>
                                      </p:tavLst>
                                    </p:anim>
                                    <p:anim calcmode="lin" valueType="num">
                                      <p:cBhvr>
                                        <p:cTn id="24" dur="1000" fill="hold"/>
                                        <p:tgtEl>
                                          <p:spTgt spid="31"/>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32"/>
                                        </p:tgtEl>
                                        <p:attrNameLst>
                                          <p:attrName>style.visibility</p:attrName>
                                        </p:attrNameLst>
                                      </p:cBhvr>
                                      <p:to>
                                        <p:strVal val="visible"/>
                                      </p:to>
                                    </p:set>
                                    <p:animEffect transition="in" filter="fade">
                                      <p:cBhvr>
                                        <p:cTn id="27" dur="1000"/>
                                        <p:tgtEl>
                                          <p:spTgt spid="32"/>
                                        </p:tgtEl>
                                      </p:cBhvr>
                                    </p:animEffect>
                                    <p:anim calcmode="lin" valueType="num">
                                      <p:cBhvr>
                                        <p:cTn id="28" dur="1000" fill="hold"/>
                                        <p:tgtEl>
                                          <p:spTgt spid="32"/>
                                        </p:tgtEl>
                                        <p:attrNameLst>
                                          <p:attrName>ppt_x</p:attrName>
                                        </p:attrNameLst>
                                      </p:cBhvr>
                                      <p:tavLst>
                                        <p:tav tm="0">
                                          <p:val>
                                            <p:strVal val="#ppt_x"/>
                                          </p:val>
                                        </p:tav>
                                        <p:tav tm="100000">
                                          <p:val>
                                            <p:strVal val="#ppt_x"/>
                                          </p:val>
                                        </p:tav>
                                      </p:tavLst>
                                    </p:anim>
                                    <p:anim calcmode="lin" valueType="num">
                                      <p:cBhvr>
                                        <p:cTn id="29"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rotWithShape="1">
          <a:blip r:embed="rId1" cstate="print">
            <a:extLst>
              <a:ext uri="{28A0092B-C50C-407E-A947-70E740481C1C}">
                <a14:useLocalDpi xmlns:a14="http://schemas.microsoft.com/office/drawing/2010/main" val="0"/>
              </a:ext>
            </a:extLst>
          </a:blip>
          <a:srcRect/>
          <a:stretch>
            <a:fillRect/>
          </a:stretch>
        </p:blipFill>
        <p:spPr>
          <a:xfrm rot="16200000">
            <a:off x="2661436" y="-2666880"/>
            <a:ext cx="6869127" cy="12192003"/>
          </a:xfrm>
          <a:prstGeom prst="rect">
            <a:avLst/>
          </a:prstGeom>
        </p:spPr>
      </p:pic>
      <p:pic>
        <p:nvPicPr>
          <p:cNvPr id="12" name="图片 11"/>
          <p:cNvPicPr>
            <a:picLocks noChangeAspect="1"/>
          </p:cNvPicPr>
          <p:nvPr/>
        </p:nvPicPr>
        <p:blipFill rotWithShape="1">
          <a:blip r:embed="rId2" cstate="print">
            <a:extLst>
              <a:ext uri="{BEBA8EAE-BF5A-486C-A8C5-ECC9F3942E4B}">
                <a14:imgProps xmlns:a14="http://schemas.microsoft.com/office/drawing/2010/main">
                  <a14:imgLayer r:embed="rId3">
                    <a14:imgEffect>
                      <a14:saturation sat="33000"/>
                    </a14:imgEffect>
                  </a14:imgLayer>
                </a14:imgProps>
              </a:ext>
              <a:ext uri="{28A0092B-C50C-407E-A947-70E740481C1C}">
                <a14:useLocalDpi xmlns:a14="http://schemas.microsoft.com/office/drawing/2010/main" val="0"/>
              </a:ext>
            </a:extLst>
          </a:blip>
          <a:srcRect l="34767" t="24467"/>
          <a:stretch>
            <a:fillRect/>
          </a:stretch>
        </p:blipFill>
        <p:spPr>
          <a:xfrm flipH="1">
            <a:off x="309648" y="1677936"/>
            <a:ext cx="2982192" cy="5180064"/>
          </a:xfrm>
          <a:prstGeom prst="rect">
            <a:avLst/>
          </a:prstGeom>
        </p:spPr>
      </p:pic>
      <p:sp>
        <p:nvSpPr>
          <p:cNvPr id="2" name="MH_Title"/>
          <p:cNvSpPr/>
          <p:nvPr>
            <p:custDataLst>
              <p:tags r:id="rId4"/>
            </p:custDataLst>
          </p:nvPr>
        </p:nvSpPr>
        <p:spPr>
          <a:xfrm>
            <a:off x="4707738" y="2817160"/>
            <a:ext cx="7484262" cy="737389"/>
          </a:xfrm>
          <a:custGeom>
            <a:avLst/>
            <a:gdLst>
              <a:gd name="connsiteX0" fmla="*/ 0 w 5609212"/>
              <a:gd name="connsiteY0" fmla="*/ 0 h 504056"/>
              <a:gd name="connsiteX1" fmla="*/ 5609212 w 5609212"/>
              <a:gd name="connsiteY1" fmla="*/ 0 h 504056"/>
              <a:gd name="connsiteX2" fmla="*/ 5609212 w 5609212"/>
              <a:gd name="connsiteY2" fmla="*/ 504056 h 504056"/>
              <a:gd name="connsiteX3" fmla="*/ 0 w 5609212"/>
              <a:gd name="connsiteY3" fmla="*/ 504056 h 504056"/>
              <a:gd name="connsiteX4" fmla="*/ 0 w 5609212"/>
              <a:gd name="connsiteY4" fmla="*/ 0 h 504056"/>
              <a:gd name="connsiteX0-1" fmla="*/ 0 w 5609212"/>
              <a:gd name="connsiteY0-2" fmla="*/ 0 h 504056"/>
              <a:gd name="connsiteX1-3" fmla="*/ 5609212 w 5609212"/>
              <a:gd name="connsiteY1-4" fmla="*/ 0 h 504056"/>
              <a:gd name="connsiteX2-5" fmla="*/ 5609212 w 5609212"/>
              <a:gd name="connsiteY2-6" fmla="*/ 504056 h 504056"/>
              <a:gd name="connsiteX3-7" fmla="*/ 128954 w 5609212"/>
              <a:gd name="connsiteY3-8" fmla="*/ 504056 h 504056"/>
              <a:gd name="connsiteX4-9" fmla="*/ 0 w 5609212"/>
              <a:gd name="connsiteY4-10" fmla="*/ 0 h 50405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5609212" h="504056">
                <a:moveTo>
                  <a:pt x="0" y="0"/>
                </a:moveTo>
                <a:lnTo>
                  <a:pt x="5609212" y="0"/>
                </a:lnTo>
                <a:lnTo>
                  <a:pt x="5609212" y="504056"/>
                </a:lnTo>
                <a:lnTo>
                  <a:pt x="128954" y="504056"/>
                </a:lnTo>
                <a:lnTo>
                  <a:pt x="0" y="0"/>
                </a:lnTo>
                <a:close/>
              </a:path>
            </a:pathLst>
          </a:custGeom>
          <a:solidFill>
            <a:srgbClr val="5071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36000" numCol="1" spcCol="0" rtlCol="0" fromWordArt="0" anchor="ctr" anchorCtr="0" forceAA="0" compatLnSpc="1">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4000" b="1" spc="600" dirty="0">
                <a:solidFill>
                  <a:srgbClr val="FFFFFF"/>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教育经历</a:t>
            </a:r>
            <a:endParaRPr kumimoji="0" lang="zh-CN" altLang="en-US" sz="4000" b="1" i="0" u="none" strike="noStrike" kern="1200" cap="none" spc="600" normalizeH="0" baseline="0" noProof="0" dirty="0">
              <a:ln>
                <a:noFill/>
              </a:ln>
              <a:solidFill>
                <a:srgbClr val="FFFFFF"/>
              </a:solidFill>
              <a:effectLst/>
              <a:uLnTx/>
              <a:uFillTx/>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 name="PA_MH_Others_1"/>
          <p:cNvSpPr txBox="1"/>
          <p:nvPr>
            <p:custDataLst>
              <p:tags r:id="rId5"/>
            </p:custDataLst>
          </p:nvPr>
        </p:nvSpPr>
        <p:spPr>
          <a:xfrm>
            <a:off x="4635538" y="2064840"/>
            <a:ext cx="2324157" cy="773189"/>
          </a:xfrm>
          <a:prstGeom prst="rect">
            <a:avLst/>
          </a:prstGeom>
          <a:noFill/>
        </p:spPr>
        <p:txBody>
          <a:bodyPr wrap="square" rtlCol="0">
            <a:normAutofit/>
          </a:body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en-US" altLang="zh-CN" sz="3200" b="1" i="0" u="none" strike="noStrike" kern="1200" cap="none" spc="0" normalizeH="0" baseline="0" noProof="0" dirty="0">
                <a:ln>
                  <a:noFill/>
                </a:ln>
                <a:solidFill>
                  <a:srgbClr val="FFFFFF"/>
                </a:solidFill>
                <a:effectLst/>
                <a:uLnTx/>
                <a:uFillTx/>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Chapter</a:t>
            </a:r>
            <a:endParaRPr kumimoji="0" lang="zh-CN" altLang="en-US" sz="3200" b="1" i="0" u="none" strike="noStrike" kern="1200" cap="none" spc="0" normalizeH="0" baseline="0" noProof="0" dirty="0">
              <a:ln>
                <a:noFill/>
              </a:ln>
              <a:solidFill>
                <a:srgbClr val="FFFFFF"/>
              </a:solidFill>
              <a:effectLst/>
              <a:uLnTx/>
              <a:uFillTx/>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4" name="PA_MH_Number"/>
          <p:cNvSpPr txBox="1"/>
          <p:nvPr>
            <p:custDataLst>
              <p:tags r:id="rId6"/>
            </p:custDataLst>
          </p:nvPr>
        </p:nvSpPr>
        <p:spPr>
          <a:xfrm>
            <a:off x="6959694" y="2005056"/>
            <a:ext cx="1574705" cy="773189"/>
          </a:xfrm>
          <a:prstGeom prst="rect">
            <a:avLst/>
          </a:prstGeom>
          <a:noFill/>
        </p:spPr>
        <p:txBody>
          <a:bodyPr wrap="square" rtlCol="0">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en-US" altLang="zh-CN" sz="4000" b="1" dirty="0">
                <a:solidFill>
                  <a:srgbClr val="FFFFFF"/>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2</a:t>
            </a:r>
            <a:endParaRPr kumimoji="0" lang="zh-CN" altLang="en-US" sz="4000" b="1" i="0" u="none" strike="noStrike" kern="1200" cap="none" spc="0" normalizeH="0" baseline="0" noProof="0" dirty="0">
              <a:ln>
                <a:noFill/>
              </a:ln>
              <a:solidFill>
                <a:srgbClr val="FFFFFF"/>
              </a:solidFill>
              <a:effectLst/>
              <a:uLnTx/>
              <a:uFillTx/>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0" name="MH_Title"/>
          <p:cNvSpPr txBox="1">
            <a:spLocks noChangeArrowheads="1"/>
          </p:cNvSpPr>
          <p:nvPr>
            <p:custDataLst>
              <p:tags r:id="rId7"/>
            </p:custDataLst>
          </p:nvPr>
        </p:nvSpPr>
        <p:spPr bwMode="auto">
          <a:xfrm>
            <a:off x="6232952" y="3992428"/>
            <a:ext cx="4433833" cy="161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t" anchorCtr="0">
            <a:normAutofit/>
          </a:bodyPr>
          <a:lstStyle>
            <a:defPPr>
              <a:defRPr lang="zh-CN"/>
            </a:defPPr>
            <a:lvl1pPr>
              <a:defRPr>
                <a:latin typeface="华文细黑" panose="02010600040101010101" pitchFamily="2" charset="-122"/>
                <a:ea typeface="华文细黑" panose="02010600040101010101" pitchFamily="2" charset="-122"/>
              </a:defRPr>
            </a:lvl1pPr>
            <a:lvl2pPr marL="742950" indent="-285750">
              <a:defRPr>
                <a:latin typeface="Arial Narrow" panose="020B0606020202030204" pitchFamily="34" charset="0"/>
                <a:ea typeface="宋体" panose="02010600030101010101" pitchFamily="2" charset="-122"/>
              </a:defRPr>
            </a:lvl2pPr>
            <a:lvl3pPr marL="1143000" indent="-228600">
              <a:defRPr>
                <a:latin typeface="Arial Narrow" panose="020B0606020202030204" pitchFamily="34" charset="0"/>
                <a:ea typeface="宋体" panose="02010600030101010101" pitchFamily="2" charset="-122"/>
              </a:defRPr>
            </a:lvl3pPr>
            <a:lvl4pPr marL="1600200" indent="-228600">
              <a:defRPr>
                <a:latin typeface="Arial Narrow" panose="020B0606020202030204" pitchFamily="34" charset="0"/>
                <a:ea typeface="宋体" panose="02010600030101010101" pitchFamily="2" charset="-122"/>
              </a:defRPr>
            </a:lvl4pPr>
            <a:lvl5pPr marL="2057400" indent="-228600">
              <a:defRPr>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latin typeface="Arial Narrow" panose="020B0606020202030204" pitchFamily="34" charset="0"/>
                <a:ea typeface="宋体" panose="02010600030101010101" pitchFamily="2" charset="-122"/>
              </a:defRPr>
            </a:lvl9p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rgbClr val="FFFFFF"/>
                </a:solidFill>
                <a:effectLst/>
                <a:uLnTx/>
                <a:uFillTx/>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点击此处更换文本，点击此处更换文本 ，点击此处更换文本，点击此处更换文本点击此处更换文本点击此处更换文本点击此处更换文本</a:t>
            </a:r>
            <a:endParaRPr kumimoji="0" lang="zh-CN" altLang="en-US" sz="1600" b="0" i="0" u="none" strike="noStrike" kern="1200" cap="none" spc="0" normalizeH="0" baseline="0" noProof="0" dirty="0">
              <a:ln>
                <a:noFill/>
              </a:ln>
              <a:solidFill>
                <a:srgbClr val="FFFFFF"/>
              </a:solidFill>
              <a:effectLst/>
              <a:uLnTx/>
              <a:uFillTx/>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3000">
        <p15:prstTrans prst="airplan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by="(-#ppt_w*2)" calcmode="lin" valueType="num">
                                      <p:cBhvr rctx="PPT">
                                        <p:cTn id="7" dur="500" autoRev="1" fill="hold">
                                          <p:stCondLst>
                                            <p:cond delay="0"/>
                                          </p:stCondLst>
                                        </p:cTn>
                                        <p:tgtEl>
                                          <p:spTgt spid="3"/>
                                        </p:tgtEl>
                                        <p:attrNameLst>
                                          <p:attrName>ppt_w</p:attrName>
                                        </p:attrNameLst>
                                      </p:cBhvr>
                                    </p:anim>
                                    <p:anim by="(#ppt_w*0.50)" calcmode="lin" valueType="num">
                                      <p:cBhvr>
                                        <p:cTn id="8" dur="500" decel="50000" autoRev="1" fill="hold">
                                          <p:stCondLst>
                                            <p:cond delay="0"/>
                                          </p:stCondLst>
                                        </p:cTn>
                                        <p:tgtEl>
                                          <p:spTgt spid="3"/>
                                        </p:tgtEl>
                                        <p:attrNameLst>
                                          <p:attrName>ppt_x</p:attrName>
                                        </p:attrNameLst>
                                      </p:cBhvr>
                                    </p:anim>
                                    <p:anim from="(-#ppt_h/2)" to="(#ppt_y)" calcmode="lin" valueType="num">
                                      <p:cBhvr>
                                        <p:cTn id="9" dur="1000" fill="hold">
                                          <p:stCondLst>
                                            <p:cond delay="0"/>
                                          </p:stCondLst>
                                        </p:cTn>
                                        <p:tgtEl>
                                          <p:spTgt spid="3"/>
                                        </p:tgtEl>
                                        <p:attrNameLst>
                                          <p:attrName>ppt_y</p:attrName>
                                        </p:attrNameLst>
                                      </p:cBhvr>
                                    </p:anim>
                                    <p:animRot by="21600000">
                                      <p:cBhvr>
                                        <p:cTn id="10" dur="1000" fill="hold">
                                          <p:stCondLst>
                                            <p:cond delay="0"/>
                                          </p:stCondLst>
                                        </p:cTn>
                                        <p:tgtEl>
                                          <p:spTgt spid="3"/>
                                        </p:tgtEl>
                                        <p:attrNameLst>
                                          <p:attrName>r</p:attrName>
                                        </p:attrNameLst>
                                      </p:cBhvr>
                                    </p:animRot>
                                  </p:childTnLst>
                                </p:cTn>
                              </p:par>
                              <p:par>
                                <p:cTn id="11" presetID="56" presetClass="entr" presetSubtype="0" fill="hold" grpId="0" nodeType="withEffect">
                                  <p:stCondLst>
                                    <p:cond delay="0"/>
                                  </p:stCondLst>
                                  <p:iterate type="lt">
                                    <p:tmPct val="10000"/>
                                  </p:iterate>
                                  <p:childTnLst>
                                    <p:set>
                                      <p:cBhvr>
                                        <p:cTn id="12" dur="1" fill="hold">
                                          <p:stCondLst>
                                            <p:cond delay="0"/>
                                          </p:stCondLst>
                                        </p:cTn>
                                        <p:tgtEl>
                                          <p:spTgt spid="4"/>
                                        </p:tgtEl>
                                        <p:attrNameLst>
                                          <p:attrName>style.visibility</p:attrName>
                                        </p:attrNameLst>
                                      </p:cBhvr>
                                      <p:to>
                                        <p:strVal val="visible"/>
                                      </p:to>
                                    </p:set>
                                    <p:anim by="(-#ppt_w*2)" calcmode="lin" valueType="num">
                                      <p:cBhvr rctx="PPT">
                                        <p:cTn id="13" dur="500" autoRev="1" fill="hold">
                                          <p:stCondLst>
                                            <p:cond delay="0"/>
                                          </p:stCondLst>
                                        </p:cTn>
                                        <p:tgtEl>
                                          <p:spTgt spid="4"/>
                                        </p:tgtEl>
                                        <p:attrNameLst>
                                          <p:attrName>ppt_w</p:attrName>
                                        </p:attrNameLst>
                                      </p:cBhvr>
                                    </p:anim>
                                    <p:anim by="(#ppt_w*0.50)" calcmode="lin" valueType="num">
                                      <p:cBhvr>
                                        <p:cTn id="14" dur="500" decel="50000" autoRev="1" fill="hold">
                                          <p:stCondLst>
                                            <p:cond delay="0"/>
                                          </p:stCondLst>
                                        </p:cTn>
                                        <p:tgtEl>
                                          <p:spTgt spid="4"/>
                                        </p:tgtEl>
                                        <p:attrNameLst>
                                          <p:attrName>ppt_x</p:attrName>
                                        </p:attrNameLst>
                                      </p:cBhvr>
                                    </p:anim>
                                    <p:anim from="(-#ppt_h/2)" to="(#ppt_y)" calcmode="lin" valueType="num">
                                      <p:cBhvr>
                                        <p:cTn id="15" dur="1000" fill="hold">
                                          <p:stCondLst>
                                            <p:cond delay="0"/>
                                          </p:stCondLst>
                                        </p:cTn>
                                        <p:tgtEl>
                                          <p:spTgt spid="4"/>
                                        </p:tgtEl>
                                        <p:attrNameLst>
                                          <p:attrName>ppt_y</p:attrName>
                                        </p:attrNameLst>
                                      </p:cBhvr>
                                    </p:anim>
                                    <p:animRot by="21600000">
                                      <p:cBhvr>
                                        <p:cTn id="16" dur="1000" fill="hold">
                                          <p:stCondLst>
                                            <p:cond delay="0"/>
                                          </p:stCondLst>
                                        </p:cTn>
                                        <p:tgtEl>
                                          <p:spTgt spid="4"/>
                                        </p:tgtEl>
                                        <p:attrNameLst>
                                          <p:attrName>r</p:attrName>
                                        </p:attrNameLst>
                                      </p:cBhvr>
                                    </p:animRot>
                                  </p:childTnLst>
                                </p:cTn>
                              </p:par>
                            </p:childTnLst>
                          </p:cTn>
                        </p:par>
                      </p:childTnLst>
                    </p:cTn>
                  </p:par>
                  <p:par>
                    <p:cTn id="17" fill="hold">
                      <p:stCondLst>
                        <p:cond delay="indefinite"/>
                      </p:stCondLst>
                      <p:childTnLst>
                        <p:par>
                          <p:cTn id="18" fill="hold">
                            <p:stCondLst>
                              <p:cond delay="0"/>
                            </p:stCondLst>
                            <p:childTnLst>
                              <p:par>
                                <p:cTn id="19" presetID="22" presetClass="entr" presetSubtype="2" fill="hold" grpId="0" nodeType="click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wipe(right)">
                                      <p:cBhvr>
                                        <p:cTn id="21" dur="500"/>
                                        <p:tgtEl>
                                          <p:spTgt spid="2"/>
                                        </p:tgtEl>
                                      </p:cBhvr>
                                    </p:animEffect>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fade">
                                      <p:cBhvr>
                                        <p:cTn id="26" dur="1000"/>
                                        <p:tgtEl>
                                          <p:spTgt spid="10"/>
                                        </p:tgtEl>
                                      </p:cBhvr>
                                    </p:animEffect>
                                    <p:anim calcmode="lin" valueType="num">
                                      <p:cBhvr>
                                        <p:cTn id="27" dur="1000" fill="hold"/>
                                        <p:tgtEl>
                                          <p:spTgt spid="10"/>
                                        </p:tgtEl>
                                        <p:attrNameLst>
                                          <p:attrName>ppt_x</p:attrName>
                                        </p:attrNameLst>
                                      </p:cBhvr>
                                      <p:tavLst>
                                        <p:tav tm="0">
                                          <p:val>
                                            <p:strVal val="#ppt_x"/>
                                          </p:val>
                                        </p:tav>
                                        <p:tav tm="100000">
                                          <p:val>
                                            <p:strVal val="#ppt_x"/>
                                          </p:val>
                                        </p:tav>
                                      </p:tavLst>
                                    </p:anim>
                                    <p:anim calcmode="lin" valueType="num">
                                      <p:cBhvr>
                                        <p:cTn id="28" dur="1000" fill="hold"/>
                                        <p:tgtEl>
                                          <p:spTgt spid="10"/>
                                        </p:tgtEl>
                                        <p:attrNameLst>
                                          <p:attrName>ppt_y</p:attrName>
                                        </p:attrNameLst>
                                      </p:cBhvr>
                                      <p:tavLst>
                                        <p:tav tm="0">
                                          <p:val>
                                            <p:strVal val="#ppt_y+.1"/>
                                          </p:val>
                                        </p:tav>
                                        <p:tav tm="100000">
                                          <p:val>
                                            <p:strVal val="#ppt_y"/>
                                          </p:val>
                                        </p:tav>
                                      </p:tavLst>
                                    </p:anim>
                                  </p:childTnLst>
                                </p:cTn>
                              </p:par>
                            </p:childTnLst>
                          </p:cTn>
                        </p:par>
                        <p:par>
                          <p:cTn id="29" fill="hold">
                            <p:stCondLst>
                              <p:cond delay="1000"/>
                            </p:stCondLst>
                            <p:childTnLst>
                              <p:par>
                                <p:cTn id="30" presetID="10" presetClass="entr" presetSubtype="0" fill="hold" nodeType="after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fade">
                                      <p:cBhvr>
                                        <p:cTn id="3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p:bldP spid="1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rot="16200000">
            <a:off x="2661435" y="-2662916"/>
            <a:ext cx="6869128" cy="12192001"/>
          </a:xfrm>
          <a:prstGeom prst="rect">
            <a:avLst/>
          </a:prstGeom>
        </p:spPr>
      </p:pic>
      <p:pic>
        <p:nvPicPr>
          <p:cNvPr id="18" name="图片 17"/>
          <p:cNvPicPr>
            <a:picLocks noChangeAspect="1"/>
          </p:cNvPicPr>
          <p:nvPr/>
        </p:nvPicPr>
        <p:blipFill rotWithShape="1">
          <a:blip r:embed="rId2" cstate="print">
            <a:extLst>
              <a:ext uri="{BEBA8EAE-BF5A-486C-A8C5-ECC9F3942E4B}">
                <a14:imgProps xmlns:a14="http://schemas.microsoft.com/office/drawing/2010/main">
                  <a14:imgLayer r:embed="rId3">
                    <a14:imgEffect>
                      <a14:saturation sat="33000"/>
                    </a14:imgEffect>
                  </a14:imgLayer>
                </a14:imgProps>
              </a:ext>
              <a:ext uri="{28A0092B-C50C-407E-A947-70E740481C1C}">
                <a14:useLocalDpi xmlns:a14="http://schemas.microsoft.com/office/drawing/2010/main" val="0"/>
              </a:ext>
            </a:extLst>
          </a:blip>
          <a:srcRect l="34767" t="24467"/>
          <a:stretch>
            <a:fillRect/>
          </a:stretch>
        </p:blipFill>
        <p:spPr>
          <a:xfrm flipH="1">
            <a:off x="309648" y="1677936"/>
            <a:ext cx="2982192" cy="5180064"/>
          </a:xfrm>
          <a:prstGeom prst="rect">
            <a:avLst/>
          </a:prstGeom>
        </p:spPr>
      </p:pic>
      <p:grpSp>
        <p:nvGrpSpPr>
          <p:cNvPr id="8" name="组合 7"/>
          <p:cNvGrpSpPr/>
          <p:nvPr/>
        </p:nvGrpSpPr>
        <p:grpSpPr>
          <a:xfrm>
            <a:off x="308755" y="213360"/>
            <a:ext cx="574475" cy="496450"/>
            <a:chOff x="3631075" y="2611342"/>
            <a:chExt cx="668272" cy="577508"/>
          </a:xfrm>
        </p:grpSpPr>
        <p:sp>
          <p:nvSpPr>
            <p:cNvPr id="9" name="MH_Number_1">
              <a:hlinkClick r:id="rId4" action="ppaction://hlinksldjump"/>
            </p:cNvPr>
            <p:cNvSpPr/>
            <p:nvPr>
              <p:custDataLst>
                <p:tags r:id="rId5"/>
              </p:custDataLst>
            </p:nvPr>
          </p:nvSpPr>
          <p:spPr>
            <a:xfrm rot="19752126">
              <a:off x="3631075" y="2633676"/>
              <a:ext cx="651438" cy="555174"/>
            </a:xfrm>
            <a:custGeom>
              <a:avLst/>
              <a:gdLst>
                <a:gd name="connsiteX0" fmla="*/ 279534 w 544042"/>
                <a:gd name="connsiteY0" fmla="*/ 0 h 475457"/>
                <a:gd name="connsiteX1" fmla="*/ 544042 w 544042"/>
                <a:gd name="connsiteY1" fmla="*/ 475457 h 475457"/>
                <a:gd name="connsiteX2" fmla="*/ 0 w 544042"/>
                <a:gd name="connsiteY2" fmla="*/ 468961 h 475457"/>
              </a:gdLst>
              <a:ahLst/>
              <a:cxnLst>
                <a:cxn ang="0">
                  <a:pos x="connsiteX0" y="connsiteY0"/>
                </a:cxn>
                <a:cxn ang="0">
                  <a:pos x="connsiteX1" y="connsiteY1"/>
                </a:cxn>
                <a:cxn ang="0">
                  <a:pos x="connsiteX2" y="connsiteY2"/>
                </a:cxn>
              </a:cxnLst>
              <a:rect l="l" t="t" r="r" b="b"/>
              <a:pathLst>
                <a:path w="544042" h="475457">
                  <a:moveTo>
                    <a:pt x="279534" y="0"/>
                  </a:moveTo>
                  <a:lnTo>
                    <a:pt x="544042" y="475457"/>
                  </a:lnTo>
                  <a:lnTo>
                    <a:pt x="0" y="468961"/>
                  </a:lnTo>
                  <a:close/>
                </a:path>
              </a:pathLst>
            </a:custGeom>
            <a:noFill/>
            <a:ln w="285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180000" rIns="0" bIns="0" rtlCol="0" anchor="ctr">
              <a:normAutofit/>
            </a:bodyPr>
            <a:lstStyle/>
            <a:p>
              <a:pPr algn="ctr"/>
              <a:endParaRPr lang="zh-CN" altLang="en-US" dirty="0">
                <a:solidFill>
                  <a:srgbClr val="FFFFFF"/>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0" name="MH_Number_1">
              <a:hlinkClick r:id="rId4" action="ppaction://hlinksldjump"/>
            </p:cNvPr>
            <p:cNvSpPr/>
            <p:nvPr>
              <p:custDataLst>
                <p:tags r:id="rId6"/>
              </p:custDataLst>
            </p:nvPr>
          </p:nvSpPr>
          <p:spPr>
            <a:xfrm rot="19752126">
              <a:off x="3761903" y="2611342"/>
              <a:ext cx="537444" cy="458025"/>
            </a:xfrm>
            <a:custGeom>
              <a:avLst/>
              <a:gdLst>
                <a:gd name="connsiteX0" fmla="*/ 279534 w 544042"/>
                <a:gd name="connsiteY0" fmla="*/ 0 h 475457"/>
                <a:gd name="connsiteX1" fmla="*/ 544042 w 544042"/>
                <a:gd name="connsiteY1" fmla="*/ 475457 h 475457"/>
                <a:gd name="connsiteX2" fmla="*/ 0 w 544042"/>
                <a:gd name="connsiteY2" fmla="*/ 468961 h 475457"/>
              </a:gdLst>
              <a:ahLst/>
              <a:cxnLst>
                <a:cxn ang="0">
                  <a:pos x="connsiteX0" y="connsiteY0"/>
                </a:cxn>
                <a:cxn ang="0">
                  <a:pos x="connsiteX1" y="connsiteY1"/>
                </a:cxn>
                <a:cxn ang="0">
                  <a:pos x="connsiteX2" y="connsiteY2"/>
                </a:cxn>
              </a:cxnLst>
              <a:rect l="l" t="t" r="r" b="b"/>
              <a:pathLst>
                <a:path w="544042" h="475457">
                  <a:moveTo>
                    <a:pt x="279534" y="0"/>
                  </a:moveTo>
                  <a:lnTo>
                    <a:pt x="544042" y="475457"/>
                  </a:lnTo>
                  <a:lnTo>
                    <a:pt x="0" y="468961"/>
                  </a:lnTo>
                  <a:close/>
                </a:path>
              </a:pathLst>
            </a:custGeom>
            <a:solidFill>
              <a:srgbClr val="86969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180000" rIns="0" bIns="0" rtlCol="0" anchor="ctr">
              <a:normAutofit fontScale="92500" lnSpcReduction="20000"/>
            </a:bodyPr>
            <a:lstStyle/>
            <a:p>
              <a:pPr algn="ctr"/>
              <a:endParaRPr lang="zh-CN" altLang="en-US" dirty="0">
                <a:solidFill>
                  <a:srgbClr val="FFFFFF"/>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11" name="文本框 10"/>
          <p:cNvSpPr txBox="1"/>
          <p:nvPr/>
        </p:nvSpPr>
        <p:spPr>
          <a:xfrm>
            <a:off x="1300480" y="209574"/>
            <a:ext cx="2621280" cy="523220"/>
          </a:xfrm>
          <a:prstGeom prst="rect">
            <a:avLst/>
          </a:prstGeom>
          <a:noFill/>
        </p:spPr>
        <p:txBody>
          <a:bodyPr wrap="square" rtlCol="0">
            <a:spAutoFit/>
          </a:bodyPr>
          <a:lstStyle/>
          <a:p>
            <a:r>
              <a:rPr lang="zh-CN" altLang="en-US" sz="2800" spc="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教育经历</a:t>
            </a:r>
            <a:endParaRPr lang="zh-CN" altLang="en-US" sz="2800" spc="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nvGrpSpPr>
          <p:cNvPr id="13" name="组合 12"/>
          <p:cNvGrpSpPr/>
          <p:nvPr/>
        </p:nvGrpSpPr>
        <p:grpSpPr>
          <a:xfrm>
            <a:off x="4934857" y="2134050"/>
            <a:ext cx="4653280" cy="3508653"/>
            <a:chOff x="5674856" y="1797784"/>
            <a:chExt cx="4653280" cy="3508653"/>
          </a:xfrm>
        </p:grpSpPr>
        <p:sp>
          <p:nvSpPr>
            <p:cNvPr id="14" name="矩形 13"/>
            <p:cNvSpPr/>
            <p:nvPr/>
          </p:nvSpPr>
          <p:spPr>
            <a:xfrm>
              <a:off x="5674856" y="2444115"/>
              <a:ext cx="4653280" cy="2862322"/>
            </a:xfrm>
            <a:prstGeom prst="rect">
              <a:avLst/>
            </a:prstGeom>
          </p:spPr>
          <p:txBody>
            <a:bodyPr wrap="square">
              <a:spAutoFit/>
            </a:bodyPr>
            <a:lstStyle/>
            <a:p>
              <a:pPr>
                <a:lnSpc>
                  <a:spcPct val="200000"/>
                </a:lnSpc>
              </a:pPr>
              <a:r>
                <a:rPr lang="zh-CN" altLang="en-US" kern="0" dirty="0">
                  <a:solidFill>
                    <a:schemeClr val="tx1">
                      <a:lumMod val="85000"/>
                      <a:lumOff val="15000"/>
                    </a:schemeClr>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rPr>
                <a:t>点击此处更换文本，点击此处更换文本。点击此处更换文本，点击此处更换文本点击此处更换文本，点击此处更换文本</a:t>
              </a:r>
              <a:r>
                <a:rPr lang="en-US" altLang="zh-CN" kern="0" dirty="0">
                  <a:solidFill>
                    <a:schemeClr val="tx1">
                      <a:lumMod val="85000"/>
                      <a:lumOff val="15000"/>
                    </a:schemeClr>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rPr>
                <a:t> </a:t>
              </a:r>
              <a:r>
                <a:rPr lang="zh-CN" altLang="en-US" kern="0" dirty="0">
                  <a:solidFill>
                    <a:schemeClr val="tx1">
                      <a:lumMod val="85000"/>
                      <a:lumOff val="15000"/>
                    </a:schemeClr>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rPr>
                <a:t>。点击此处更换文本，点击此处更换文本点击此处更换文本，点击此处更换文本。</a:t>
              </a:r>
              <a:endParaRPr lang="zh-CN" altLang="zh-CN" kern="100" dirty="0">
                <a:latin typeface="锐字工房云字库细圆GBK" panose="02010604000000000000" pitchFamily="2" charset="-122"/>
                <a:ea typeface="锐字工房云字库细圆GBK" panose="02010604000000000000" pitchFamily="2" charset="-122"/>
                <a:cs typeface="Times New Roman" panose="02020603050405020304" pitchFamily="18" charset="0"/>
              </a:endParaRPr>
            </a:p>
          </p:txBody>
        </p:sp>
        <p:sp>
          <p:nvSpPr>
            <p:cNvPr id="15" name="矩形 14"/>
            <p:cNvSpPr/>
            <p:nvPr/>
          </p:nvSpPr>
          <p:spPr>
            <a:xfrm>
              <a:off x="5674856" y="1797784"/>
              <a:ext cx="1426264" cy="646331"/>
            </a:xfrm>
            <a:prstGeom prst="rect">
              <a:avLst/>
            </a:prstGeom>
          </p:spPr>
          <p:txBody>
            <a:bodyPr wrap="square">
              <a:spAutoFit/>
            </a:bodyPr>
            <a:lstStyle/>
            <a:p>
              <a:pPr lvl="0"/>
              <a:r>
                <a:rPr lang="zh-CN" altLang="en-US" sz="3600" b="1" kern="100" dirty="0">
                  <a:solidFill>
                    <a:srgbClr val="50717F"/>
                  </a:solidFill>
                  <a:latin typeface="锐字工房云字库细圆GBK" panose="02010604000000000000" pitchFamily="2" charset="-122"/>
                  <a:ea typeface="锐字工房云字库细圆GBK" panose="02010604000000000000" pitchFamily="2" charset="-122"/>
                  <a:cs typeface="Times New Roman" panose="02020603050405020304" pitchFamily="18" charset="0"/>
                </a:rPr>
                <a:t>标题</a:t>
              </a:r>
              <a:endParaRPr lang="zh-CN" altLang="zh-CN" sz="2000" b="1" kern="100" dirty="0">
                <a:solidFill>
                  <a:srgbClr val="50717F"/>
                </a:solidFill>
                <a:latin typeface="锐字工房云字库细圆GBK" panose="02010604000000000000" pitchFamily="2" charset="-122"/>
                <a:ea typeface="锐字工房云字库细圆GBK" panose="02010604000000000000" pitchFamily="2" charset="-122"/>
                <a:cs typeface="Times New Roman" panose="02020603050405020304" pitchFamily="18" charset="0"/>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3000">
        <p15:prstTrans prst="airplan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p:cTn id="12" dur="500" fill="hold"/>
                                        <p:tgtEl>
                                          <p:spTgt spid="13"/>
                                        </p:tgtEl>
                                        <p:attrNameLst>
                                          <p:attrName>ppt_w</p:attrName>
                                        </p:attrNameLst>
                                      </p:cBhvr>
                                      <p:tavLst>
                                        <p:tav tm="0">
                                          <p:val>
                                            <p:fltVal val="0"/>
                                          </p:val>
                                        </p:tav>
                                        <p:tav tm="100000">
                                          <p:val>
                                            <p:strVal val="#ppt_w"/>
                                          </p:val>
                                        </p:tav>
                                      </p:tavLst>
                                    </p:anim>
                                    <p:anim calcmode="lin" valueType="num">
                                      <p:cBhvr>
                                        <p:cTn id="13" dur="500" fill="hold"/>
                                        <p:tgtEl>
                                          <p:spTgt spid="13"/>
                                        </p:tgtEl>
                                        <p:attrNameLst>
                                          <p:attrName>ppt_h</p:attrName>
                                        </p:attrNameLst>
                                      </p:cBhvr>
                                      <p:tavLst>
                                        <p:tav tm="0">
                                          <p:val>
                                            <p:fltVal val="0"/>
                                          </p:val>
                                        </p:tav>
                                        <p:tav tm="100000">
                                          <p:val>
                                            <p:strVal val="#ppt_h"/>
                                          </p:val>
                                        </p:tav>
                                      </p:tavLst>
                                    </p:anim>
                                    <p:animEffect transition="in" filter="fade">
                                      <p:cBhvr>
                                        <p:cTn id="14"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PA" val="v3.0.0"/>
</p:tagLst>
</file>

<file path=ppt/tags/tag10.xml><?xml version="1.0" encoding="utf-8"?>
<p:tagLst xmlns:p="http://schemas.openxmlformats.org/presentationml/2006/main">
  <p:tag name="MH" val="20170729143113"/>
  <p:tag name="MH_LIBRARY" val="CONTENTS"/>
  <p:tag name="MH_TYPE" val="ENTRY"/>
  <p:tag name="ID" val="545840"/>
  <p:tag name="MH_ORDER" val="4"/>
  <p:tag name="PA" val="v3.2.0"/>
</p:tagLst>
</file>

<file path=ppt/tags/tag11.xml><?xml version="1.0" encoding="utf-8"?>
<p:tagLst xmlns:p="http://schemas.openxmlformats.org/presentationml/2006/main">
  <p:tag name="MH" val="20170729143113"/>
  <p:tag name="MH_LIBRARY" val="CONTENTS"/>
  <p:tag name="MH_TYPE" val="OTHERS"/>
  <p:tag name="ID" val="545840"/>
  <p:tag name="PA" val="v3.2.0"/>
</p:tagLst>
</file>

<file path=ppt/tags/tag12.xml><?xml version="1.0" encoding="utf-8"?>
<p:tagLst xmlns:p="http://schemas.openxmlformats.org/presentationml/2006/main">
  <p:tag name="MH" val="20170729143113"/>
  <p:tag name="MH_LIBRARY" val="CONTENTS"/>
  <p:tag name="MH_TYPE" val="OTHERS"/>
  <p:tag name="ID" val="545840"/>
  <p:tag name="PA" val="v3.2.0"/>
</p:tagLst>
</file>

<file path=ppt/tags/tag13.xml><?xml version="1.0" encoding="utf-8"?>
<p:tagLst xmlns:p="http://schemas.openxmlformats.org/presentationml/2006/main">
  <p:tag name="MH" val="20170729143113"/>
  <p:tag name="MH_LIBRARY" val="CONTENTS"/>
  <p:tag name="MH_TYPE" val="OTHERS"/>
  <p:tag name="ID" val="545840"/>
  <p:tag name="PA" val="v3.2.0"/>
</p:tagLst>
</file>

<file path=ppt/tags/tag14.xml><?xml version="1.0" encoding="utf-8"?>
<p:tagLst xmlns:p="http://schemas.openxmlformats.org/presentationml/2006/main">
  <p:tag name="MH" val="20170729143113"/>
  <p:tag name="MH_LIBRARY" val="CONTENTS"/>
  <p:tag name="MH_TYPE" val="OTHERS"/>
  <p:tag name="ID" val="545840"/>
  <p:tag name="PA" val="v3.2.0"/>
</p:tagLst>
</file>

<file path=ppt/tags/tag15.xml><?xml version="1.0" encoding="utf-8"?>
<p:tagLst xmlns:p="http://schemas.openxmlformats.org/presentationml/2006/main">
  <p:tag name="MH" val="20170729143113"/>
  <p:tag name="MH_LIBRARY" val="CONTENTS"/>
  <p:tag name="MH_TYPE" val="OTHERS"/>
  <p:tag name="ID" val="545840"/>
</p:tagLst>
</file>

<file path=ppt/tags/tag16.xml><?xml version="1.0" encoding="utf-8"?>
<p:tagLst xmlns:p="http://schemas.openxmlformats.org/presentationml/2006/main">
  <p:tag name="MH" val="20170729143113"/>
  <p:tag name="MH_LIBRARY" val="CONTENTS"/>
  <p:tag name="MH_TYPE" val="OTHERS"/>
  <p:tag name="ID" val="545840"/>
  <p:tag name="PA" val="v3.2.0"/>
</p:tagLst>
</file>

<file path=ppt/tags/tag17.xml><?xml version="1.0" encoding="utf-8"?>
<p:tagLst xmlns:p="http://schemas.openxmlformats.org/presentationml/2006/main">
  <p:tag name="MH" val="20170729143113"/>
  <p:tag name="MH_LIBRARY" val="CONTENTS"/>
  <p:tag name="MH_TYPE" val="OTHERS"/>
  <p:tag name="ID" val="545840"/>
  <p:tag name="PA" val="v3.2.0"/>
</p:tagLst>
</file>

<file path=ppt/tags/tag18.xml><?xml version="1.0" encoding="utf-8"?>
<p:tagLst xmlns:p="http://schemas.openxmlformats.org/presentationml/2006/main">
  <p:tag name="MH" val="20170729143113"/>
  <p:tag name="MH_LIBRARY" val="CONTENTS"/>
  <p:tag name="MH_TYPE" val="OTHERS"/>
  <p:tag name="ID" val="545840"/>
  <p:tag name="PA" val="v3.2.0"/>
</p:tagLst>
</file>

<file path=ppt/tags/tag19.xml><?xml version="1.0" encoding="utf-8"?>
<p:tagLst xmlns:p="http://schemas.openxmlformats.org/presentationml/2006/main">
  <p:tag name="MH" val="20170729143113"/>
  <p:tag name="MH_LIBRARY" val="CONTENTS"/>
  <p:tag name="MH_TYPE" val="OTHERS"/>
  <p:tag name="ID" val="545840"/>
</p:tagLst>
</file>

<file path=ppt/tags/tag2.xml><?xml version="1.0" encoding="utf-8"?>
<p:tagLst xmlns:p="http://schemas.openxmlformats.org/presentationml/2006/main">
  <p:tag name="PA" val="v3.0.0"/>
</p:tagLst>
</file>

<file path=ppt/tags/tag20.xml><?xml version="1.0" encoding="utf-8"?>
<p:tagLst xmlns:p="http://schemas.openxmlformats.org/presentationml/2006/main">
  <p:tag name="MH" val="20170729143113"/>
  <p:tag name="MH_LIBRARY" val="CONTENTS"/>
  <p:tag name="MH_TYPE" val="OTHERS"/>
  <p:tag name="ID" val="545840"/>
</p:tagLst>
</file>

<file path=ppt/tags/tag21.xml><?xml version="1.0" encoding="utf-8"?>
<p:tagLst xmlns:p="http://schemas.openxmlformats.org/presentationml/2006/main">
  <p:tag name="MH" val="20170729143113"/>
  <p:tag name="MH_LIBRARY" val="CONTENTS"/>
  <p:tag name="MH_TYPE" val="TITLE"/>
  <p:tag name="ID" val="545840"/>
</p:tagLst>
</file>

<file path=ppt/tags/tag22.xml><?xml version="1.0" encoding="utf-8"?>
<p:tagLst xmlns:p="http://schemas.openxmlformats.org/presentationml/2006/main">
  <p:tag name="MH" val="20170729143113"/>
  <p:tag name="MH_LIBRARY" val="CONTENTS"/>
  <p:tag name="MH_TYPE" val="OTHERS"/>
  <p:tag name="ID" val="545840"/>
  <p:tag name="PA" val="v3.2.0"/>
</p:tagLst>
</file>

<file path=ppt/tags/tag23.xml><?xml version="1.0" encoding="utf-8"?>
<p:tagLst xmlns:p="http://schemas.openxmlformats.org/presentationml/2006/main">
  <p:tag name="MH" val="20170729143113"/>
  <p:tag name="MH_LIBRARY" val="CONTENTS"/>
  <p:tag name="MH_TYPE" val="NUMBER"/>
  <p:tag name="ID" val="545840"/>
  <p:tag name="MH_ORDER" val="NUMBER"/>
  <p:tag name="PA" val="v3.2.0"/>
</p:tagLst>
</file>

<file path=ppt/tags/tag24.xml><?xml version="1.0" encoding="utf-8"?>
<p:tagLst xmlns:p="http://schemas.openxmlformats.org/presentationml/2006/main">
  <p:tag name="MH" val="20170721170040"/>
  <p:tag name="MH_LIBRARY" val="CONTENTS"/>
  <p:tag name="MH_TYPE" val="TITLE"/>
  <p:tag name="ID" val="626775"/>
  <p:tag name="MH_ORDER" val="NUMBER"/>
</p:tagLst>
</file>

<file path=ppt/tags/tag25.xml><?xml version="1.0" encoding="utf-8"?>
<p:tagLst xmlns:p="http://schemas.openxmlformats.org/presentationml/2006/main">
  <p:tag name="MH" val="20170801161127"/>
  <p:tag name="MH_LIBRARY" val="CONTENTS"/>
  <p:tag name="MH_TYPE" val="NUMBER"/>
  <p:tag name="ID" val="626775"/>
  <p:tag name="MH_ORDER" val="1"/>
</p:tagLst>
</file>

<file path=ppt/tags/tag26.xml><?xml version="1.0" encoding="utf-8"?>
<p:tagLst xmlns:p="http://schemas.openxmlformats.org/presentationml/2006/main">
  <p:tag name="MH" val="20170801161127"/>
  <p:tag name="MH_LIBRARY" val="CONTENTS"/>
  <p:tag name="MH_TYPE" val="NUMBER"/>
  <p:tag name="ID" val="626775"/>
  <p:tag name="MH_ORDER" val="1"/>
</p:tagLst>
</file>

<file path=ppt/tags/tag27.xml><?xml version="1.0" encoding="utf-8"?>
<p:tagLst xmlns:p="http://schemas.openxmlformats.org/presentationml/2006/main">
  <p:tag name="MH" val="20170801161127"/>
  <p:tag name="MH_LIBRARY" val="CONTENTS"/>
  <p:tag name="MH_TYPE" val="NUMBER"/>
  <p:tag name="ID" val="626775"/>
  <p:tag name="MH_ORDER" val="1"/>
</p:tagLst>
</file>

<file path=ppt/tags/tag28.xml><?xml version="1.0" encoding="utf-8"?>
<p:tagLst xmlns:p="http://schemas.openxmlformats.org/presentationml/2006/main">
  <p:tag name="MH" val="20170801161127"/>
  <p:tag name="MH_LIBRARY" val="CONTENTS"/>
  <p:tag name="MH_TYPE" val="NUMBER"/>
  <p:tag name="ID" val="626775"/>
  <p:tag name="MH_ORDER" val="1"/>
</p:tagLst>
</file>

<file path=ppt/tags/tag29.xml><?xml version="1.0" encoding="utf-8"?>
<p:tagLst xmlns:p="http://schemas.openxmlformats.org/presentationml/2006/main">
  <p:tag name="MH" val="20160615114644"/>
  <p:tag name="MH_LIBRARY" val="GRAPHIC"/>
  <p:tag name="MH_TYPE" val="Other"/>
  <p:tag name="MH_ORDER" val="1"/>
</p:tagLst>
</file>

<file path=ppt/tags/tag3.xml><?xml version="1.0" encoding="utf-8"?>
<p:tagLst xmlns:p="http://schemas.openxmlformats.org/presentationml/2006/main">
  <p:tag name="MH" val="20170729143113"/>
  <p:tag name="MH_LIBRARY" val="CONTENTS"/>
  <p:tag name="MH_TYPE" val="NUMBER"/>
  <p:tag name="ID" val="545840"/>
  <p:tag name="MH_ORDER" val="1"/>
  <p:tag name="PA" val="v3.2.0"/>
</p:tagLst>
</file>

<file path=ppt/tags/tag30.xml><?xml version="1.0" encoding="utf-8"?>
<p:tagLst xmlns:p="http://schemas.openxmlformats.org/presentationml/2006/main">
  <p:tag name="MH" val="20160615114644"/>
  <p:tag name="MH_LIBRARY" val="GRAPHIC"/>
  <p:tag name="MH_TYPE" val="Other"/>
  <p:tag name="MH_ORDER" val="2"/>
</p:tagLst>
</file>

<file path=ppt/tags/tag31.xml><?xml version="1.0" encoding="utf-8"?>
<p:tagLst xmlns:p="http://schemas.openxmlformats.org/presentationml/2006/main">
  <p:tag name="MH" val="20160615114644"/>
  <p:tag name="MH_LIBRARY" val="GRAPHIC"/>
  <p:tag name="MH_TYPE" val="Other"/>
  <p:tag name="MH_ORDER" val="3"/>
</p:tagLst>
</file>

<file path=ppt/tags/tag32.xml><?xml version="1.0" encoding="utf-8"?>
<p:tagLst xmlns:p="http://schemas.openxmlformats.org/presentationml/2006/main">
  <p:tag name="MH" val="20160615114644"/>
  <p:tag name="MH_LIBRARY" val="GRAPHIC"/>
  <p:tag name="MH_TYPE" val="Other"/>
  <p:tag name="MH_ORDER" val="4"/>
</p:tagLst>
</file>

<file path=ppt/tags/tag33.xml><?xml version="1.0" encoding="utf-8"?>
<p:tagLst xmlns:p="http://schemas.openxmlformats.org/presentationml/2006/main">
  <p:tag name="MH" val="20160615114644"/>
  <p:tag name="MH_LIBRARY" val="GRAPHIC"/>
  <p:tag name="MH_TYPE" val="Other"/>
  <p:tag name="MH_ORDER" val="5"/>
</p:tagLst>
</file>

<file path=ppt/tags/tag34.xml><?xml version="1.0" encoding="utf-8"?>
<p:tagLst xmlns:p="http://schemas.openxmlformats.org/presentationml/2006/main">
  <p:tag name="MH" val="20160615114644"/>
  <p:tag name="MH_LIBRARY" val="GRAPHIC"/>
  <p:tag name="MH_TYPE" val="Other"/>
  <p:tag name="MH_ORDER" val="6"/>
</p:tagLst>
</file>

<file path=ppt/tags/tag35.xml><?xml version="1.0" encoding="utf-8"?>
<p:tagLst xmlns:p="http://schemas.openxmlformats.org/presentationml/2006/main">
  <p:tag name="MH" val="20160615114644"/>
  <p:tag name="MH_LIBRARY" val="GRAPHIC"/>
  <p:tag name="MH_TYPE" val="Other"/>
  <p:tag name="MH_ORDER" val="7"/>
</p:tagLst>
</file>

<file path=ppt/tags/tag36.xml><?xml version="1.0" encoding="utf-8"?>
<p:tagLst xmlns:p="http://schemas.openxmlformats.org/presentationml/2006/main">
  <p:tag name="MH" val="20160615114644"/>
  <p:tag name="MH_LIBRARY" val="GRAPHIC"/>
  <p:tag name="MH_TYPE" val="Other"/>
  <p:tag name="MH_ORDER" val="8"/>
</p:tagLst>
</file>

<file path=ppt/tags/tag37.xml><?xml version="1.0" encoding="utf-8"?>
<p:tagLst xmlns:p="http://schemas.openxmlformats.org/presentationml/2006/main">
  <p:tag name="MH" val="20160615114644"/>
  <p:tag name="MH_LIBRARY" val="GRAPHIC"/>
  <p:tag name="MH_TYPE" val="Other"/>
  <p:tag name="MH_ORDER" val="9"/>
</p:tagLst>
</file>

<file path=ppt/tags/tag38.xml><?xml version="1.0" encoding="utf-8"?>
<p:tagLst xmlns:p="http://schemas.openxmlformats.org/presentationml/2006/main">
  <p:tag name="MH" val="20160615114644"/>
  <p:tag name="MH_LIBRARY" val="GRAPHIC"/>
  <p:tag name="MH_TYPE" val="Other"/>
  <p:tag name="MH_ORDER" val="10"/>
</p:tagLst>
</file>

<file path=ppt/tags/tag39.xml><?xml version="1.0" encoding="utf-8"?>
<p:tagLst xmlns:p="http://schemas.openxmlformats.org/presentationml/2006/main">
  <p:tag name="MH" val="20170801161127"/>
  <p:tag name="MH_LIBRARY" val="CONTENTS"/>
  <p:tag name="MH_TYPE" val="NUMBER"/>
  <p:tag name="ID" val="626775"/>
  <p:tag name="MH_ORDER" val="1"/>
</p:tagLst>
</file>

<file path=ppt/tags/tag4.xml><?xml version="1.0" encoding="utf-8"?>
<p:tagLst xmlns:p="http://schemas.openxmlformats.org/presentationml/2006/main">
  <p:tag name="MH" val="20170729143113"/>
  <p:tag name="MH_LIBRARY" val="CONTENTS"/>
  <p:tag name="MH_TYPE" val="ENTRY"/>
  <p:tag name="ID" val="545840"/>
  <p:tag name="MH_ORDER" val="1"/>
  <p:tag name="PA" val="v3.2.0"/>
</p:tagLst>
</file>

<file path=ppt/tags/tag40.xml><?xml version="1.0" encoding="utf-8"?>
<p:tagLst xmlns:p="http://schemas.openxmlformats.org/presentationml/2006/main">
  <p:tag name="MH" val="20170801161127"/>
  <p:tag name="MH_LIBRARY" val="CONTENTS"/>
  <p:tag name="MH_TYPE" val="NUMBER"/>
  <p:tag name="ID" val="626775"/>
  <p:tag name="MH_ORDER" val="1"/>
</p:tagLst>
</file>

<file path=ppt/tags/tag41.xml><?xml version="1.0" encoding="utf-8"?>
<p:tagLst xmlns:p="http://schemas.openxmlformats.org/presentationml/2006/main">
  <p:tag name="MH" val="20170801161127"/>
  <p:tag name="MH_LIBRARY" val="CONTENTS"/>
  <p:tag name="MH_TYPE" val="NUMBER"/>
  <p:tag name="ID" val="626775"/>
  <p:tag name="MH_ORDER" val="1"/>
</p:tagLst>
</file>

<file path=ppt/tags/tag42.xml><?xml version="1.0" encoding="utf-8"?>
<p:tagLst xmlns:p="http://schemas.openxmlformats.org/presentationml/2006/main">
  <p:tag name="MH" val="20170801161127"/>
  <p:tag name="MH_LIBRARY" val="CONTENTS"/>
  <p:tag name="MH_TYPE" val="NUMBER"/>
  <p:tag name="ID" val="626775"/>
  <p:tag name="MH_ORDER" val="1"/>
</p:tagLst>
</file>

<file path=ppt/tags/tag43.xml><?xml version="1.0" encoding="utf-8"?>
<p:tagLst xmlns:p="http://schemas.openxmlformats.org/presentationml/2006/main">
  <p:tag name="MH" val="20170729143113"/>
  <p:tag name="MH_LIBRARY" val="CONTENTS"/>
  <p:tag name="MH_TYPE" val="TITLE"/>
  <p:tag name="ID" val="545840"/>
</p:tagLst>
</file>

<file path=ppt/tags/tag44.xml><?xml version="1.0" encoding="utf-8"?>
<p:tagLst xmlns:p="http://schemas.openxmlformats.org/presentationml/2006/main">
  <p:tag name="MH" val="20170729143113"/>
  <p:tag name="MH_LIBRARY" val="CONTENTS"/>
  <p:tag name="MH_TYPE" val="OTHERS"/>
  <p:tag name="ID" val="545840"/>
  <p:tag name="PA" val="v3.2.0"/>
</p:tagLst>
</file>

<file path=ppt/tags/tag45.xml><?xml version="1.0" encoding="utf-8"?>
<p:tagLst xmlns:p="http://schemas.openxmlformats.org/presentationml/2006/main">
  <p:tag name="MH" val="20170729143113"/>
  <p:tag name="MH_LIBRARY" val="CONTENTS"/>
  <p:tag name="MH_TYPE" val="NUMBER"/>
  <p:tag name="ID" val="545840"/>
  <p:tag name="MH_ORDER" val="NUMBER"/>
  <p:tag name="PA" val="v3.2.0"/>
</p:tagLst>
</file>

<file path=ppt/tags/tag46.xml><?xml version="1.0" encoding="utf-8"?>
<p:tagLst xmlns:p="http://schemas.openxmlformats.org/presentationml/2006/main">
  <p:tag name="MH" val="20170721170040"/>
  <p:tag name="MH_LIBRARY" val="CONTENTS"/>
  <p:tag name="MH_TYPE" val="TITLE"/>
  <p:tag name="ID" val="626775"/>
  <p:tag name="MH_ORDER" val="NUMBER"/>
</p:tagLst>
</file>

<file path=ppt/tags/tag47.xml><?xml version="1.0" encoding="utf-8"?>
<p:tagLst xmlns:p="http://schemas.openxmlformats.org/presentationml/2006/main">
  <p:tag name="MH" val="20170801161127"/>
  <p:tag name="MH_LIBRARY" val="CONTENTS"/>
  <p:tag name="MH_TYPE" val="NUMBER"/>
  <p:tag name="ID" val="626775"/>
  <p:tag name="MH_ORDER" val="1"/>
</p:tagLst>
</file>

<file path=ppt/tags/tag48.xml><?xml version="1.0" encoding="utf-8"?>
<p:tagLst xmlns:p="http://schemas.openxmlformats.org/presentationml/2006/main">
  <p:tag name="MH" val="20170801161127"/>
  <p:tag name="MH_LIBRARY" val="CONTENTS"/>
  <p:tag name="MH_TYPE" val="NUMBER"/>
  <p:tag name="ID" val="626775"/>
  <p:tag name="MH_ORDER" val="1"/>
</p:tagLst>
</file>

<file path=ppt/tags/tag49.xml><?xml version="1.0" encoding="utf-8"?>
<p:tagLst xmlns:p="http://schemas.openxmlformats.org/presentationml/2006/main">
  <p:tag name="MH" val="20170801161127"/>
  <p:tag name="MH_LIBRARY" val="CONTENTS"/>
  <p:tag name="MH_TYPE" val="NUMBER"/>
  <p:tag name="ID" val="626775"/>
  <p:tag name="MH_ORDER" val="1"/>
</p:tagLst>
</file>

<file path=ppt/tags/tag5.xml><?xml version="1.0" encoding="utf-8"?>
<p:tagLst xmlns:p="http://schemas.openxmlformats.org/presentationml/2006/main">
  <p:tag name="MH" val="20170729143113"/>
  <p:tag name="MH_LIBRARY" val="CONTENTS"/>
  <p:tag name="MH_TYPE" val="NUMBER"/>
  <p:tag name="ID" val="545840"/>
  <p:tag name="MH_ORDER" val="2"/>
  <p:tag name="PA" val="v3.2.0"/>
</p:tagLst>
</file>

<file path=ppt/tags/tag50.xml><?xml version="1.0" encoding="utf-8"?>
<p:tagLst xmlns:p="http://schemas.openxmlformats.org/presentationml/2006/main">
  <p:tag name="MH" val="20170801161127"/>
  <p:tag name="MH_LIBRARY" val="CONTENTS"/>
  <p:tag name="MH_TYPE" val="NUMBER"/>
  <p:tag name="ID" val="626775"/>
  <p:tag name="MH_ORDER" val="1"/>
</p:tagLst>
</file>

<file path=ppt/tags/tag51.xml><?xml version="1.0" encoding="utf-8"?>
<p:tagLst xmlns:p="http://schemas.openxmlformats.org/presentationml/2006/main">
  <p:tag name="MH" val="20170801161127"/>
  <p:tag name="MH_LIBRARY" val="CONTENTS"/>
  <p:tag name="MH_TYPE" val="NUMBER"/>
  <p:tag name="ID" val="626775"/>
  <p:tag name="MH_ORDER" val="1"/>
</p:tagLst>
</file>

<file path=ppt/tags/tag52.xml><?xml version="1.0" encoding="utf-8"?>
<p:tagLst xmlns:p="http://schemas.openxmlformats.org/presentationml/2006/main">
  <p:tag name="MH" val="20170801161127"/>
  <p:tag name="MH_LIBRARY" val="CONTENTS"/>
  <p:tag name="MH_TYPE" val="NUMBER"/>
  <p:tag name="ID" val="626775"/>
  <p:tag name="MH_ORDER" val="1"/>
</p:tagLst>
</file>

<file path=ppt/tags/tag53.xml><?xml version="1.0" encoding="utf-8"?>
<p:tagLst xmlns:p="http://schemas.openxmlformats.org/presentationml/2006/main">
  <p:tag name="MH" val="20170729143113"/>
  <p:tag name="MH_LIBRARY" val="CONTENTS"/>
  <p:tag name="MH_TYPE" val="TITLE"/>
  <p:tag name="ID" val="545840"/>
</p:tagLst>
</file>

<file path=ppt/tags/tag54.xml><?xml version="1.0" encoding="utf-8"?>
<p:tagLst xmlns:p="http://schemas.openxmlformats.org/presentationml/2006/main">
  <p:tag name="MH" val="20170729143113"/>
  <p:tag name="MH_LIBRARY" val="CONTENTS"/>
  <p:tag name="MH_TYPE" val="OTHERS"/>
  <p:tag name="ID" val="545840"/>
  <p:tag name="PA" val="v3.2.0"/>
</p:tagLst>
</file>

<file path=ppt/tags/tag55.xml><?xml version="1.0" encoding="utf-8"?>
<p:tagLst xmlns:p="http://schemas.openxmlformats.org/presentationml/2006/main">
  <p:tag name="MH" val="20170729143113"/>
  <p:tag name="MH_LIBRARY" val="CONTENTS"/>
  <p:tag name="MH_TYPE" val="NUMBER"/>
  <p:tag name="ID" val="545840"/>
  <p:tag name="MH_ORDER" val="NUMBER"/>
  <p:tag name="PA" val="v3.2.0"/>
</p:tagLst>
</file>

<file path=ppt/tags/tag56.xml><?xml version="1.0" encoding="utf-8"?>
<p:tagLst xmlns:p="http://schemas.openxmlformats.org/presentationml/2006/main">
  <p:tag name="MH" val="20170721170040"/>
  <p:tag name="MH_LIBRARY" val="CONTENTS"/>
  <p:tag name="MH_TYPE" val="TITLE"/>
  <p:tag name="ID" val="626775"/>
  <p:tag name="MH_ORDER" val="NUMBER"/>
</p:tagLst>
</file>

<file path=ppt/tags/tag57.xml><?xml version="1.0" encoding="utf-8"?>
<p:tagLst xmlns:p="http://schemas.openxmlformats.org/presentationml/2006/main">
  <p:tag name="MH" val="20170801161127"/>
  <p:tag name="MH_LIBRARY" val="CONTENTS"/>
  <p:tag name="MH_TYPE" val="NUMBER"/>
  <p:tag name="ID" val="626775"/>
  <p:tag name="MH_ORDER" val="1"/>
</p:tagLst>
</file>

<file path=ppt/tags/tag58.xml><?xml version="1.0" encoding="utf-8"?>
<p:tagLst xmlns:p="http://schemas.openxmlformats.org/presentationml/2006/main">
  <p:tag name="MH" val="20170801161127"/>
  <p:tag name="MH_LIBRARY" val="CONTENTS"/>
  <p:tag name="MH_TYPE" val="NUMBER"/>
  <p:tag name="ID" val="626775"/>
  <p:tag name="MH_ORDER" val="1"/>
</p:tagLst>
</file>

<file path=ppt/tags/tag59.xml><?xml version="1.0" encoding="utf-8"?>
<p:tagLst xmlns:p="http://schemas.openxmlformats.org/presentationml/2006/main">
  <p:tag name="MH" val="20160615111638"/>
  <p:tag name="MH_LIBRARY" val="GRAPHIC"/>
  <p:tag name="MH_TYPE" val="SubTitle"/>
  <p:tag name="MH_ORDER" val="1"/>
</p:tagLst>
</file>

<file path=ppt/tags/tag6.xml><?xml version="1.0" encoding="utf-8"?>
<p:tagLst xmlns:p="http://schemas.openxmlformats.org/presentationml/2006/main">
  <p:tag name="MH" val="20170729143113"/>
  <p:tag name="MH_LIBRARY" val="CONTENTS"/>
  <p:tag name="MH_TYPE" val="ENTRY"/>
  <p:tag name="ID" val="545840"/>
  <p:tag name="MH_ORDER" val="2"/>
  <p:tag name="PA" val="v3.2.0"/>
</p:tagLst>
</file>

<file path=ppt/tags/tag60.xml><?xml version="1.0" encoding="utf-8"?>
<p:tagLst xmlns:p="http://schemas.openxmlformats.org/presentationml/2006/main">
  <p:tag name="MH" val="20160615111638"/>
  <p:tag name="MH_LIBRARY" val="GRAPHIC"/>
  <p:tag name="MH_TYPE" val="Other"/>
  <p:tag name="MH_ORDER" val="1"/>
</p:tagLst>
</file>

<file path=ppt/tags/tag61.xml><?xml version="1.0" encoding="utf-8"?>
<p:tagLst xmlns:p="http://schemas.openxmlformats.org/presentationml/2006/main">
  <p:tag name="MH" val="20160615111638"/>
  <p:tag name="MH_LIBRARY" val="GRAPHIC"/>
  <p:tag name="MH_TYPE" val="SubTitle"/>
  <p:tag name="MH_ORDER" val="2"/>
</p:tagLst>
</file>

<file path=ppt/tags/tag62.xml><?xml version="1.0" encoding="utf-8"?>
<p:tagLst xmlns:p="http://schemas.openxmlformats.org/presentationml/2006/main">
  <p:tag name="MH" val="20160615111638"/>
  <p:tag name="MH_LIBRARY" val="GRAPHIC"/>
  <p:tag name="MH_TYPE" val="Other"/>
  <p:tag name="MH_ORDER" val="2"/>
</p:tagLst>
</file>

<file path=ppt/tags/tag63.xml><?xml version="1.0" encoding="utf-8"?>
<p:tagLst xmlns:p="http://schemas.openxmlformats.org/presentationml/2006/main">
  <p:tag name="MH" val="20160615111638"/>
  <p:tag name="MH_LIBRARY" val="GRAPHIC"/>
  <p:tag name="MH_TYPE" val="SubTitle"/>
  <p:tag name="MH_ORDER" val="3"/>
</p:tagLst>
</file>

<file path=ppt/tags/tag64.xml><?xml version="1.0" encoding="utf-8"?>
<p:tagLst xmlns:p="http://schemas.openxmlformats.org/presentationml/2006/main">
  <p:tag name="MH" val="20160615111638"/>
  <p:tag name="MH_LIBRARY" val="GRAPHIC"/>
  <p:tag name="MH_TYPE" val="Other"/>
  <p:tag name="MH_ORDER" val="3"/>
</p:tagLst>
</file>

<file path=ppt/tags/tag65.xml><?xml version="1.0" encoding="utf-8"?>
<p:tagLst xmlns:p="http://schemas.openxmlformats.org/presentationml/2006/main">
  <p:tag name="MH" val="20160615111638"/>
  <p:tag name="MH_LIBRARY" val="GRAPHIC"/>
  <p:tag name="MH_TYPE" val="SubTitle"/>
  <p:tag name="MH_ORDER" val="4"/>
</p:tagLst>
</file>

<file path=ppt/tags/tag66.xml><?xml version="1.0" encoding="utf-8"?>
<p:tagLst xmlns:p="http://schemas.openxmlformats.org/presentationml/2006/main">
  <p:tag name="MH" val="20160615111638"/>
  <p:tag name="MH_LIBRARY" val="GRAPHIC"/>
  <p:tag name="MH_TYPE" val="Other"/>
  <p:tag name="MH_ORDER" val="4"/>
</p:tagLst>
</file>

<file path=ppt/tags/tag67.xml><?xml version="1.0" encoding="utf-8"?>
<p:tagLst xmlns:p="http://schemas.openxmlformats.org/presentationml/2006/main">
  <p:tag name="MH" val="20170801161127"/>
  <p:tag name="MH_LIBRARY" val="CONTENTS"/>
  <p:tag name="MH_TYPE" val="NUMBER"/>
  <p:tag name="ID" val="626775"/>
  <p:tag name="MH_ORDER" val="1"/>
</p:tagLst>
</file>

<file path=ppt/tags/tag68.xml><?xml version="1.0" encoding="utf-8"?>
<p:tagLst xmlns:p="http://schemas.openxmlformats.org/presentationml/2006/main">
  <p:tag name="MH" val="20170801161127"/>
  <p:tag name="MH_LIBRARY" val="CONTENTS"/>
  <p:tag name="MH_TYPE" val="NUMBER"/>
  <p:tag name="ID" val="626775"/>
  <p:tag name="MH_ORDER" val="1"/>
</p:tagLst>
</file>

<file path=ppt/tags/tag69.xml><?xml version="1.0" encoding="utf-8"?>
<p:tagLst xmlns:p="http://schemas.openxmlformats.org/presentationml/2006/main">
  <p:tag name="MH" val="20170801161127"/>
  <p:tag name="MH_LIBRARY" val="CONTENTS"/>
  <p:tag name="MH_TYPE" val="NUMBER"/>
  <p:tag name="ID" val="626775"/>
  <p:tag name="MH_ORDER" val="1"/>
</p:tagLst>
</file>

<file path=ppt/tags/tag7.xml><?xml version="1.0" encoding="utf-8"?>
<p:tagLst xmlns:p="http://schemas.openxmlformats.org/presentationml/2006/main">
  <p:tag name="MH" val="20170729143113"/>
  <p:tag name="MH_LIBRARY" val="CONTENTS"/>
  <p:tag name="MH_TYPE" val="NUMBER"/>
  <p:tag name="ID" val="545840"/>
  <p:tag name="MH_ORDER" val="3"/>
  <p:tag name="PA" val="v3.2.0"/>
</p:tagLst>
</file>

<file path=ppt/tags/tag70.xml><?xml version="1.0" encoding="utf-8"?>
<p:tagLst xmlns:p="http://schemas.openxmlformats.org/presentationml/2006/main">
  <p:tag name="MH" val="20170801161127"/>
  <p:tag name="MH_LIBRARY" val="CONTENTS"/>
  <p:tag name="MH_TYPE" val="NUMBER"/>
  <p:tag name="ID" val="626775"/>
  <p:tag name="MH_ORDER" val="1"/>
</p:tagLst>
</file>

<file path=ppt/tags/tag71.xml><?xml version="1.0" encoding="utf-8"?>
<p:tagLst xmlns:p="http://schemas.openxmlformats.org/presentationml/2006/main">
  <p:tag name="MH" val="20170801161127"/>
  <p:tag name="MH_LIBRARY" val="CONTENTS"/>
  <p:tag name="MH_TYPE" val="NUMBER"/>
  <p:tag name="ID" val="626775"/>
  <p:tag name="MH_ORDER" val="1"/>
</p:tagLst>
</file>

<file path=ppt/tags/tag72.xml><?xml version="1.0" encoding="utf-8"?>
<p:tagLst xmlns:p="http://schemas.openxmlformats.org/presentationml/2006/main">
  <p:tag name="MH" val="20170801161127"/>
  <p:tag name="MH_LIBRARY" val="CONTENTS"/>
  <p:tag name="MH_TYPE" val="NUMBER"/>
  <p:tag name="ID" val="626775"/>
  <p:tag name="MH_ORDER" val="1"/>
</p:tagLst>
</file>

<file path=ppt/tags/tag73.xml><?xml version="1.0" encoding="utf-8"?>
<p:tagLst xmlns:p="http://schemas.openxmlformats.org/presentationml/2006/main">
  <p:tag name="MH" val="20170729143113"/>
  <p:tag name="MH_LIBRARY" val="CONTENTS"/>
  <p:tag name="MH_TYPE" val="TITLE"/>
  <p:tag name="ID" val="545840"/>
</p:tagLst>
</file>

<file path=ppt/tags/tag74.xml><?xml version="1.0" encoding="utf-8"?>
<p:tagLst xmlns:p="http://schemas.openxmlformats.org/presentationml/2006/main">
  <p:tag name="MH" val="20170729143113"/>
  <p:tag name="MH_LIBRARY" val="CONTENTS"/>
  <p:tag name="MH_TYPE" val="OTHERS"/>
  <p:tag name="ID" val="545840"/>
  <p:tag name="PA" val="v3.2.0"/>
</p:tagLst>
</file>

<file path=ppt/tags/tag75.xml><?xml version="1.0" encoding="utf-8"?>
<p:tagLst xmlns:p="http://schemas.openxmlformats.org/presentationml/2006/main">
  <p:tag name="MH" val="20170729143113"/>
  <p:tag name="MH_LIBRARY" val="CONTENTS"/>
  <p:tag name="MH_TYPE" val="NUMBER"/>
  <p:tag name="ID" val="545840"/>
  <p:tag name="MH_ORDER" val="NUMBER"/>
  <p:tag name="PA" val="v3.2.0"/>
</p:tagLst>
</file>

<file path=ppt/tags/tag76.xml><?xml version="1.0" encoding="utf-8"?>
<p:tagLst xmlns:p="http://schemas.openxmlformats.org/presentationml/2006/main">
  <p:tag name="MH" val="20170721170040"/>
  <p:tag name="MH_LIBRARY" val="CONTENTS"/>
  <p:tag name="MH_TYPE" val="TITLE"/>
  <p:tag name="ID" val="626775"/>
  <p:tag name="MH_ORDER" val="NUMBER"/>
</p:tagLst>
</file>

<file path=ppt/tags/tag77.xml><?xml version="1.0" encoding="utf-8"?>
<p:tagLst xmlns:p="http://schemas.openxmlformats.org/presentationml/2006/main">
  <p:tag name="MH" val="20170801161127"/>
  <p:tag name="MH_LIBRARY" val="CONTENTS"/>
  <p:tag name="MH_TYPE" val="NUMBER"/>
  <p:tag name="ID" val="626775"/>
  <p:tag name="MH_ORDER" val="1"/>
</p:tagLst>
</file>

<file path=ppt/tags/tag78.xml><?xml version="1.0" encoding="utf-8"?>
<p:tagLst xmlns:p="http://schemas.openxmlformats.org/presentationml/2006/main">
  <p:tag name="MH" val="20170801161127"/>
  <p:tag name="MH_LIBRARY" val="CONTENTS"/>
  <p:tag name="MH_TYPE" val="NUMBER"/>
  <p:tag name="ID" val="626775"/>
  <p:tag name="MH_ORDER" val="1"/>
</p:tagLst>
</file>

<file path=ppt/tags/tag79.xml><?xml version="1.0" encoding="utf-8"?>
<p:tagLst xmlns:p="http://schemas.openxmlformats.org/presentationml/2006/main">
  <p:tag name="MH" val="20170801161127"/>
  <p:tag name="MH_LIBRARY" val="CONTENTS"/>
  <p:tag name="MH_TYPE" val="NUMBER"/>
  <p:tag name="ID" val="626775"/>
  <p:tag name="MH_ORDER" val="1"/>
</p:tagLst>
</file>

<file path=ppt/tags/tag8.xml><?xml version="1.0" encoding="utf-8"?>
<p:tagLst xmlns:p="http://schemas.openxmlformats.org/presentationml/2006/main">
  <p:tag name="MH" val="20170729143113"/>
  <p:tag name="MH_LIBRARY" val="CONTENTS"/>
  <p:tag name="MH_TYPE" val="ENTRY"/>
  <p:tag name="ID" val="545840"/>
  <p:tag name="MH_ORDER" val="3"/>
  <p:tag name="PA" val="v3.2.0"/>
</p:tagLst>
</file>

<file path=ppt/tags/tag80.xml><?xml version="1.0" encoding="utf-8"?>
<p:tagLst xmlns:p="http://schemas.openxmlformats.org/presentationml/2006/main">
  <p:tag name="MH" val="20170801161127"/>
  <p:tag name="MH_LIBRARY" val="CONTENTS"/>
  <p:tag name="MH_TYPE" val="NUMBER"/>
  <p:tag name="ID" val="626775"/>
  <p:tag name="MH_ORDER" val="1"/>
</p:tagLst>
</file>

<file path=ppt/tags/tag81.xml><?xml version="1.0" encoding="utf-8"?>
<p:tagLst xmlns:p="http://schemas.openxmlformats.org/presentationml/2006/main">
  <p:tag name="MH" val="20170801161127"/>
  <p:tag name="MH_LIBRARY" val="CONTENTS"/>
  <p:tag name="MH_TYPE" val="NUMBER"/>
  <p:tag name="ID" val="626775"/>
  <p:tag name="MH_ORDER" val="1"/>
</p:tagLst>
</file>

<file path=ppt/tags/tag82.xml><?xml version="1.0" encoding="utf-8"?>
<p:tagLst xmlns:p="http://schemas.openxmlformats.org/presentationml/2006/main">
  <p:tag name="MH" val="20170801161127"/>
  <p:tag name="MH_LIBRARY" val="CONTENTS"/>
  <p:tag name="MH_TYPE" val="NUMBER"/>
  <p:tag name="ID" val="626775"/>
  <p:tag name="MH_ORDER" val="1"/>
</p:tagLst>
</file>

<file path=ppt/tags/tag83.xml><?xml version="1.0" encoding="utf-8"?>
<p:tagLst xmlns:p="http://schemas.openxmlformats.org/presentationml/2006/main">
  <p:tag name="MH" val="20170801161127"/>
  <p:tag name="MH_LIBRARY" val="CONTENTS"/>
  <p:tag name="MH_TYPE" val="NUMBER"/>
  <p:tag name="ID" val="626775"/>
  <p:tag name="MH_ORDER" val="1"/>
</p:tagLst>
</file>

<file path=ppt/tags/tag84.xml><?xml version="1.0" encoding="utf-8"?>
<p:tagLst xmlns:p="http://schemas.openxmlformats.org/presentationml/2006/main">
  <p:tag name="MH" val="20170801161127"/>
  <p:tag name="MH_LIBRARY" val="CONTENTS"/>
  <p:tag name="MH_TYPE" val="NUMBER"/>
  <p:tag name="ID" val="626775"/>
  <p:tag name="MH_ORDER" val="1"/>
</p:tagLst>
</file>

<file path=ppt/tags/tag85.xml><?xml version="1.0" encoding="utf-8"?>
<p:tagLst xmlns:p="http://schemas.openxmlformats.org/presentationml/2006/main">
  <p:tag name="MH" val="20170801161127"/>
  <p:tag name="MH_LIBRARY" val="CONTENTS"/>
  <p:tag name="MH_TYPE" val="NUMBER"/>
  <p:tag name="ID" val="626775"/>
  <p:tag name="MH_ORDER" val="1"/>
</p:tagLst>
</file>

<file path=ppt/tags/tag86.xml><?xml version="1.0" encoding="utf-8"?>
<p:tagLst xmlns:p="http://schemas.openxmlformats.org/presentationml/2006/main">
  <p:tag name="MH" val="20170801161127"/>
  <p:tag name="MH_LIBRARY" val="CONTENTS"/>
  <p:tag name="MH_TYPE" val="NUMBER"/>
  <p:tag name="ID" val="626775"/>
  <p:tag name="MH_ORDER" val="1"/>
</p:tagLst>
</file>

<file path=ppt/tags/tag87.xml><?xml version="1.0" encoding="utf-8"?>
<p:tagLst xmlns:p="http://schemas.openxmlformats.org/presentationml/2006/main">
  <p:tag name="PA" val="v3.0.0"/>
</p:tagLst>
</file>

<file path=ppt/tags/tag88.xml><?xml version="1.0" encoding="utf-8"?>
<p:tagLst xmlns:p="http://schemas.openxmlformats.org/presentationml/2006/main">
  <p:tag name="PA" val="v3.0.0"/>
</p:tagLst>
</file>

<file path=ppt/tags/tag9.xml><?xml version="1.0" encoding="utf-8"?>
<p:tagLst xmlns:p="http://schemas.openxmlformats.org/presentationml/2006/main">
  <p:tag name="MH" val="20170729143113"/>
  <p:tag name="MH_LIBRARY" val="CONTENTS"/>
  <p:tag name="MH_TYPE" val="NUMBER"/>
  <p:tag name="ID" val="545840"/>
  <p:tag name="MH_ORDER" val="4"/>
  <p:tag name="PA" val="v3.2.0"/>
</p:tagLst>
</file>

<file path=ppt/theme/theme1.xml><?xml version="1.0" encoding="utf-8"?>
<a:theme xmlns:a="http://schemas.openxmlformats.org/drawingml/2006/main" name="Office 主题​​">
  <a:themeElements>
    <a:clrScheme name="Office">
      <a:dk1>
        <a:srgbClr val="000000"/>
      </a:dk1>
      <a:lt1>
        <a:srgbClr val="FFFFFF"/>
      </a:lt1>
      <a:dk2>
        <a:srgbClr val="44546A"/>
      </a:dk2>
      <a:lt2>
        <a:srgbClr val="E7E6E6"/>
      </a:lt2>
      <a:accent1>
        <a:srgbClr val="2B72A5"/>
      </a:accent1>
      <a:accent2>
        <a:srgbClr val="5A9AC7"/>
      </a:accent2>
      <a:accent3>
        <a:srgbClr val="87B5D6"/>
      </a:accent3>
      <a:accent4>
        <a:srgbClr val="6F4D84"/>
      </a:accent4>
      <a:accent5>
        <a:srgbClr val="88659E"/>
      </a:accent5>
      <a:accent6>
        <a:srgbClr val="AD98BC"/>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rgbClr val="000000"/>
    </a:dk1>
    <a:lt1>
      <a:srgbClr val="FFFFFF"/>
    </a:lt1>
    <a:dk2>
      <a:srgbClr val="44546A"/>
    </a:dk2>
    <a:lt2>
      <a:srgbClr val="E7E6E6"/>
    </a:lt2>
    <a:accent1>
      <a:srgbClr val="2B72A5"/>
    </a:accent1>
    <a:accent2>
      <a:srgbClr val="5A9AC7"/>
    </a:accent2>
    <a:accent3>
      <a:srgbClr val="87B5D6"/>
    </a:accent3>
    <a:accent4>
      <a:srgbClr val="6F4D84"/>
    </a:accent4>
    <a:accent5>
      <a:srgbClr val="88659E"/>
    </a:accent5>
    <a:accent6>
      <a:srgbClr val="AD98BC"/>
    </a:accent6>
    <a:hlink>
      <a:srgbClr val="0563C1"/>
    </a:hlink>
    <a:folHlink>
      <a:srgbClr val="954F72"/>
    </a:folHlink>
  </a:clrScheme>
</a:themeOverride>
</file>

<file path=ppt/theme/themeOverride2.xml><?xml version="1.0" encoding="utf-8"?>
<a:themeOverride xmlns:a="http://schemas.openxmlformats.org/drawingml/2006/main">
  <a:clrScheme name="Office">
    <a:dk1>
      <a:srgbClr val="000000"/>
    </a:dk1>
    <a:lt1>
      <a:srgbClr val="FFFFFF"/>
    </a:lt1>
    <a:dk2>
      <a:srgbClr val="44546A"/>
    </a:dk2>
    <a:lt2>
      <a:srgbClr val="E7E6E6"/>
    </a:lt2>
    <a:accent1>
      <a:srgbClr val="2B72A5"/>
    </a:accent1>
    <a:accent2>
      <a:srgbClr val="5A9AC7"/>
    </a:accent2>
    <a:accent3>
      <a:srgbClr val="87B5D6"/>
    </a:accent3>
    <a:accent4>
      <a:srgbClr val="6F4D84"/>
    </a:accent4>
    <a:accent5>
      <a:srgbClr val="88659E"/>
    </a:accent5>
    <a:accent6>
      <a:srgbClr val="AD98BC"/>
    </a:accent6>
    <a:hlink>
      <a:srgbClr val="0563C1"/>
    </a:hlink>
    <a:folHlink>
      <a:srgbClr val="954F72"/>
    </a:folHlink>
  </a:clrScheme>
</a:themeOverride>
</file>

<file path=docProps/app.xml><?xml version="1.0" encoding="utf-8"?>
<Properties xmlns="http://schemas.openxmlformats.org/officeDocument/2006/extended-properties" xmlns:vt="http://schemas.openxmlformats.org/officeDocument/2006/docPropsVTypes">
  <TotalTime>0</TotalTime>
  <Words>2350</Words>
  <Application>WPS 演示</Application>
  <PresentationFormat>宽屏</PresentationFormat>
  <Paragraphs>352</Paragraphs>
  <Slides>23</Slides>
  <Notes>24</Notes>
  <HiddenSlides>0</HiddenSlides>
  <MMClips>2</MMClips>
  <ScaleCrop>false</ScaleCrop>
  <HeadingPairs>
    <vt:vector size="6" baseType="variant">
      <vt:variant>
        <vt:lpstr>已用的字体</vt:lpstr>
      </vt:variant>
      <vt:variant>
        <vt:i4>19</vt:i4>
      </vt:variant>
      <vt:variant>
        <vt:lpstr>主题</vt:lpstr>
      </vt:variant>
      <vt:variant>
        <vt:i4>1</vt:i4>
      </vt:variant>
      <vt:variant>
        <vt:lpstr>幻灯片标题</vt:lpstr>
      </vt:variant>
      <vt:variant>
        <vt:i4>23</vt:i4>
      </vt:variant>
    </vt:vector>
  </HeadingPairs>
  <TitlesOfParts>
    <vt:vector size="43" baseType="lpstr">
      <vt:lpstr>Arial</vt:lpstr>
      <vt:lpstr>宋体</vt:lpstr>
      <vt:lpstr>Wingdings</vt:lpstr>
      <vt:lpstr>逐浪细阁体</vt:lpstr>
      <vt:lpstr>微软雅黑 Light</vt:lpstr>
      <vt:lpstr>锐字工房云字库细圆GBK</vt:lpstr>
      <vt:lpstr>MV Boli</vt:lpstr>
      <vt:lpstr>华文中宋</vt:lpstr>
      <vt:lpstr>华文细黑</vt:lpstr>
      <vt:lpstr>Arial Narrow</vt:lpstr>
      <vt:lpstr>Auraka方黑檀</vt:lpstr>
      <vt:lpstr>Times New Roman</vt:lpstr>
      <vt:lpstr>等线</vt:lpstr>
      <vt:lpstr>微软雅黑</vt:lpstr>
      <vt:lpstr>Arial Unicode MS</vt:lpstr>
      <vt:lpstr>Lucida Handwriting</vt:lpstr>
      <vt:lpstr>黑体</vt:lpstr>
      <vt:lpstr>等线 Light</vt:lpstr>
      <vt:lpstr>Mongolian Baiti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小清新个人简历介绍ppt模板</dc:title>
  <dc:creator>刘思蜀</dc:creator>
  <cp:lastModifiedBy>Administrator</cp:lastModifiedBy>
  <cp:revision>33</cp:revision>
  <dcterms:created xsi:type="dcterms:W3CDTF">2018-02-27T00:50:00Z</dcterms:created>
  <dcterms:modified xsi:type="dcterms:W3CDTF">2019-01-01T10:21:22Z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2052-10.1.0.6875</vt:lpwstr>
  </property>
</Properties>
</file>