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6.xml" ContentType="application/vnd.openxmlformats-officedocument.presentationml.notesSlide+xml"/>
  <Override PartName="/ppt/charts/chart3.xml" ContentType="application/vnd.openxmlformats-officedocument.drawingml.chart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7"/>
  </p:notesMasterIdLst>
  <p:sldIdLst>
    <p:sldId id="256" r:id="rId2"/>
    <p:sldId id="286" r:id="rId3"/>
    <p:sldId id="257" r:id="rId4"/>
    <p:sldId id="299" r:id="rId5"/>
    <p:sldId id="272" r:id="rId6"/>
    <p:sldId id="298" r:id="rId7"/>
    <p:sldId id="273" r:id="rId8"/>
    <p:sldId id="260" r:id="rId9"/>
    <p:sldId id="268" r:id="rId10"/>
    <p:sldId id="300" r:id="rId11"/>
    <p:sldId id="262" r:id="rId12"/>
    <p:sldId id="269" r:id="rId13"/>
    <p:sldId id="276" r:id="rId14"/>
    <p:sldId id="293" r:id="rId15"/>
    <p:sldId id="267" r:id="rId16"/>
    <p:sldId id="301" r:id="rId17"/>
    <p:sldId id="283" r:id="rId18"/>
    <p:sldId id="278" r:id="rId19"/>
    <p:sldId id="280" r:id="rId20"/>
    <p:sldId id="302" r:id="rId21"/>
    <p:sldId id="296" r:id="rId22"/>
    <p:sldId id="277" r:id="rId23"/>
    <p:sldId id="263" r:id="rId24"/>
    <p:sldId id="271" r:id="rId25"/>
    <p:sldId id="274" r:id="rId26"/>
  </p:sldIdLst>
  <p:sldSz cx="12192000" cy="6858000"/>
  <p:notesSz cx="6858000" cy="9144000"/>
  <p:embeddedFontLs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李旭科书法" panose="02000603000000000000" pitchFamily="2" charset="-122"/>
      <p:regular r:id="rId32"/>
    </p:embeddedFont>
    <p:embeddedFont>
      <p:font typeface="创艺简行楷"/>
      <p:regular r:id="rId33"/>
    </p:embeddedFont>
    <p:embeddedFont>
      <p:font typeface="Arial Unicode MS" panose="020B0604020202020204" pitchFamily="34" charset="-122"/>
      <p:regular r:id="rId34"/>
    </p:embeddedFont>
  </p:embeddedFontLst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orient="horz" pos="3634" userDrawn="1">
          <p15:clr>
            <a:srgbClr val="A4A3A4"/>
          </p15:clr>
        </p15:guide>
        <p15:guide id="3" pos="1799">
          <p15:clr>
            <a:srgbClr val="A4A3A4"/>
          </p15:clr>
        </p15:guide>
        <p15:guide id="4" pos="701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5B4F"/>
    <a:srgbClr val="DE4047"/>
    <a:srgbClr val="DEE0D4"/>
    <a:srgbClr val="A6D4AD"/>
    <a:srgbClr val="D85548"/>
    <a:srgbClr val="4E617A"/>
    <a:srgbClr val="303B4A"/>
    <a:srgbClr val="3D4B5D"/>
    <a:srgbClr val="374557"/>
    <a:srgbClr val="4453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78" autoAdjust="0"/>
    <p:restoredTop sz="95310" autoAdjust="0"/>
  </p:normalViewPr>
  <p:slideViewPr>
    <p:cSldViewPr snapToGrid="0" showGuides="1">
      <p:cViewPr varScale="1">
        <p:scale>
          <a:sx n="88" d="100"/>
          <a:sy n="88" d="100"/>
        </p:scale>
        <p:origin x="102" y="456"/>
      </p:cViewPr>
      <p:guideLst>
        <p:guide orient="horz" pos="4320"/>
        <p:guide orient="horz" pos="3634"/>
        <p:guide pos="1799"/>
        <p:guide pos="701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8" d="100"/>
        <a:sy n="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Excel_Worksheet.xlsx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microsoft.com/office/2011/relationships/chartColorStyle" Target="colors1.xml"/><Relationship Id="rId1" Type="http://schemas.microsoft.com/office/2011/relationships/chartStyle" Target="style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image" Target="../media/image27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11538461538462E-2"/>
          <c:y val="9.9899099763946397E-2"/>
          <c:w val="0.95769230769230795"/>
          <c:h val="0.86680120031473795"/>
        </c:manualLayout>
      </c:layout>
      <c:barChart>
        <c:barDir val="col"/>
        <c:grouping val="clustered"/>
        <c:varyColors val="0"/>
        <c:ser>
          <c:idx val="0"/>
          <c:order val="0"/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FCC-45BA-B865-C337A3BE10DC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FCC-45BA-B865-C337A3BE10DC}"/>
              </c:ext>
            </c:extLst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6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FCC-45BA-B865-C337A3BE10DC}"/>
              </c:ext>
            </c:extLst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7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0FCC-45BA-B865-C337A3BE10D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系列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0FCC-45BA-B865-C337A3BE10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3"/>
        <c:overlap val="28"/>
        <c:axId val="20276352"/>
        <c:axId val="20277888"/>
      </c:barChart>
      <c:catAx>
        <c:axId val="2027635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0277888"/>
        <c:crosses val="autoZero"/>
        <c:auto val="1"/>
        <c:lblAlgn val="ctr"/>
        <c:lblOffset val="100"/>
        <c:noMultiLvlLbl val="0"/>
      </c:catAx>
      <c:valAx>
        <c:axId val="2027788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02763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8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961232775590601"/>
          <c:y val="0"/>
          <c:w val="0.68140046751968497"/>
          <c:h val="1"/>
        </c:manualLayout>
      </c:layout>
      <c:pieChart>
        <c:varyColors val="1"/>
        <c:ser>
          <c:idx val="0"/>
          <c:order val="0"/>
          <c:spPr>
            <a:solidFill>
              <a:srgbClr val="DE4047"/>
            </a:solidFill>
            <a:effectLst>
              <a:innerShdw blurRad="63500" dist="50800" dir="13500000">
                <a:srgbClr val="DE4047">
                  <a:alpha val="50000"/>
                </a:srgbClr>
              </a:innerShdw>
            </a:effectLst>
          </c:spPr>
          <c:dPt>
            <c:idx val="0"/>
            <c:bubble3D val="0"/>
            <c:spPr>
              <a:solidFill>
                <a:srgbClr val="DE4047">
                  <a:alpha val="79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1-C966-4AAC-A7CE-22702BD6F8C1}"/>
              </c:ext>
            </c:extLst>
          </c:dPt>
          <c:dPt>
            <c:idx val="1"/>
            <c:bubble3D val="0"/>
            <c:spPr>
              <a:solidFill>
                <a:srgbClr val="DE4047"/>
              </a:solidFill>
              <a:ln w="19050">
                <a:solidFill>
                  <a:srgbClr val="DE4047"/>
                </a:solidFill>
              </a:ln>
              <a:effectLst>
                <a:outerShdw blurRad="50800" dist="38100" dir="2700000" algn="tl" rotWithShape="0">
                  <a:srgbClr val="7C2B31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C966-4AAC-A7CE-22702BD6F8C1}"/>
              </c:ext>
            </c:extLst>
          </c:dPt>
          <c:dPt>
            <c:idx val="2"/>
            <c:bubble3D val="0"/>
            <c:spPr>
              <a:solidFill>
                <a:srgbClr val="DE4047">
                  <a:alpha val="77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5-C966-4AAC-A7CE-22702BD6F8C1}"/>
              </c:ext>
            </c:extLst>
          </c:dPt>
          <c:dPt>
            <c:idx val="3"/>
            <c:bubble3D val="0"/>
            <c:spPr>
              <a:solidFill>
                <a:srgbClr val="DE4047">
                  <a:alpha val="72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7-C966-4AAC-A7CE-22702BD6F8C1}"/>
              </c:ext>
            </c:extLst>
          </c:dPt>
          <c:dPt>
            <c:idx val="4"/>
            <c:bubble3D val="0"/>
            <c:spPr>
              <a:solidFill>
                <a:srgbClr val="DE4047">
                  <a:alpha val="65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9-C966-4AAC-A7CE-22702BD6F8C1}"/>
              </c:ext>
            </c:extLst>
          </c:dPt>
          <c:dPt>
            <c:idx val="5"/>
            <c:bubble3D val="0"/>
            <c:spPr>
              <a:solidFill>
                <a:srgbClr val="DE4047">
                  <a:alpha val="60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B-C966-4AAC-A7CE-22702BD6F8C1}"/>
              </c:ext>
            </c:extLst>
          </c:dPt>
          <c:dPt>
            <c:idx val="6"/>
            <c:bubble3D val="0"/>
            <c:spPr>
              <a:solidFill>
                <a:srgbClr val="DE4047">
                  <a:alpha val="54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D-C966-4AAC-A7CE-22702BD6F8C1}"/>
              </c:ext>
            </c:extLst>
          </c:dPt>
          <c:dPt>
            <c:idx val="7"/>
            <c:bubble3D val="0"/>
            <c:spPr>
              <a:solidFill>
                <a:srgbClr val="DE4047">
                  <a:alpha val="47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F-C966-4AAC-A7CE-22702BD6F8C1}"/>
              </c:ext>
            </c:extLst>
          </c:dPt>
          <c:dPt>
            <c:idx val="8"/>
            <c:bubble3D val="0"/>
            <c:spPr>
              <a:solidFill>
                <a:srgbClr val="DE4047">
                  <a:alpha val="44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11-C966-4AAC-A7CE-22702BD6F8C1}"/>
              </c:ext>
            </c:extLst>
          </c:dPt>
          <c:dPt>
            <c:idx val="9"/>
            <c:bubble3D val="0"/>
            <c:spPr>
              <a:solidFill>
                <a:srgbClr val="DE4047">
                  <a:alpha val="32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13-C966-4AAC-A7CE-22702BD6F8C1}"/>
              </c:ext>
            </c:extLst>
          </c:dPt>
          <c:dPt>
            <c:idx val="10"/>
            <c:bubble3D val="0"/>
            <c:spPr>
              <a:solidFill>
                <a:srgbClr val="DE4047">
                  <a:alpha val="15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15-C966-4AAC-A7CE-22702BD6F8C1}"/>
              </c:ext>
            </c:extLst>
          </c:dPt>
          <c:dPt>
            <c:idx val="11"/>
            <c:bubble3D val="0"/>
            <c:spPr>
              <a:solidFill>
                <a:srgbClr val="DE4047">
                  <a:alpha val="13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17-C966-4AAC-A7CE-22702BD6F8C1}"/>
              </c:ext>
            </c:extLst>
          </c:dPt>
          <c:dPt>
            <c:idx val="12"/>
            <c:bubble3D val="0"/>
            <c:spPr>
              <a:solidFill>
                <a:srgbClr val="DE4047">
                  <a:alpha val="20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19-C966-4AAC-A7CE-22702BD6F8C1}"/>
              </c:ext>
            </c:extLst>
          </c:dPt>
          <c:dPt>
            <c:idx val="13"/>
            <c:bubble3D val="0"/>
            <c:spPr>
              <a:solidFill>
                <a:srgbClr val="DE4047">
                  <a:alpha val="30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1B-C966-4AAC-A7CE-22702BD6F8C1}"/>
              </c:ext>
            </c:extLst>
          </c:dPt>
          <c:dPt>
            <c:idx val="14"/>
            <c:bubble3D val="0"/>
            <c:spPr>
              <a:solidFill>
                <a:srgbClr val="DE4047">
                  <a:alpha val="36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1D-C966-4AAC-A7CE-22702BD6F8C1}"/>
              </c:ext>
            </c:extLst>
          </c:dPt>
          <c:dPt>
            <c:idx val="15"/>
            <c:bubble3D val="0"/>
            <c:spPr>
              <a:solidFill>
                <a:srgbClr val="DE4047">
                  <a:alpha val="45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1F-C966-4AAC-A7CE-22702BD6F8C1}"/>
              </c:ext>
            </c:extLst>
          </c:dPt>
          <c:dPt>
            <c:idx val="16"/>
            <c:bubble3D val="0"/>
            <c:spPr>
              <a:solidFill>
                <a:srgbClr val="DE4047">
                  <a:alpha val="64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21-C966-4AAC-A7CE-22702BD6F8C1}"/>
              </c:ext>
            </c:extLst>
          </c:dPt>
          <c:dPt>
            <c:idx val="17"/>
            <c:bubble3D val="0"/>
            <c:spPr>
              <a:solidFill>
                <a:srgbClr val="DE4047">
                  <a:alpha val="75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23-C966-4AAC-A7CE-22702BD6F8C1}"/>
              </c:ext>
            </c:extLst>
          </c:dPt>
          <c:dLbls>
            <c:dLbl>
              <c:idx val="1"/>
              <c:layout>
                <c:manualLayout>
                  <c:x val="-0.106752012154284"/>
                  <c:y val="8.8964376718159696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966-4AAC-A7CE-22702BD6F8C1}"/>
                </c:ext>
              </c:extLst>
            </c:dLbl>
            <c:dLbl>
              <c:idx val="2"/>
              <c:layout>
                <c:manualLayout>
                  <c:x val="-9.3352417522365103E-2"/>
                  <c:y val="2.7582219141893599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1906195605584695E-2"/>
                      <c:h val="0.1000682814674279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C966-4AAC-A7CE-22702BD6F8C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val>
            <c:numRef>
              <c:f>Sheet1!$B$2:$B$19</c:f>
              <c:numCache>
                <c:formatCode>General</c:formatCode>
                <c:ptCount val="18"/>
                <c:pt idx="0">
                  <c:v>1</c:v>
                </c:pt>
                <c:pt idx="1">
                  <c:v>1.4</c:v>
                </c:pt>
                <c:pt idx="2">
                  <c:v>1.4</c:v>
                </c:pt>
                <c:pt idx="3">
                  <c:v>1.2</c:v>
                </c:pt>
                <c:pt idx="4">
                  <c:v>1.2</c:v>
                </c:pt>
                <c:pt idx="5">
                  <c:v>1.2</c:v>
                </c:pt>
                <c:pt idx="6">
                  <c:v>1.2</c:v>
                </c:pt>
                <c:pt idx="7">
                  <c:v>1.2</c:v>
                </c:pt>
                <c:pt idx="8">
                  <c:v>1.2</c:v>
                </c:pt>
                <c:pt idx="9">
                  <c:v>1.2</c:v>
                </c:pt>
                <c:pt idx="10">
                  <c:v>1.2</c:v>
                </c:pt>
                <c:pt idx="11">
                  <c:v>1.2</c:v>
                </c:pt>
                <c:pt idx="12">
                  <c:v>1.2</c:v>
                </c:pt>
                <c:pt idx="13">
                  <c:v>1.2</c:v>
                </c:pt>
                <c:pt idx="14">
                  <c:v>1.2</c:v>
                </c:pt>
                <c:pt idx="15">
                  <c:v>1.2</c:v>
                </c:pt>
                <c:pt idx="16">
                  <c:v>1.2</c:v>
                </c:pt>
                <c:pt idx="17">
                  <c:v>1.2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销售额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Sheet1!$A$2:$A$19</c15:sqref>
                        </c15:formulaRef>
                      </c:ext>
                    </c:extLst>
                    <c:strCache>
                      <c:ptCount val="18"/>
                      <c:pt idx="0">
                        <c:v>第一季度</c:v>
                      </c:pt>
                      <c:pt idx="1">
                        <c:v>第二季度</c:v>
                      </c:pt>
                      <c:pt idx="2">
                        <c:v>第三季度</c:v>
                      </c:pt>
                      <c:pt idx="3">
                        <c:v>第四季度</c:v>
                      </c:pt>
                      <c:pt idx="4">
                        <c:v>第四季度</c:v>
                      </c:pt>
                      <c:pt idx="5">
                        <c:v>第四季度</c:v>
                      </c:pt>
                      <c:pt idx="6">
                        <c:v>第四季度</c:v>
                      </c:pt>
                      <c:pt idx="7">
                        <c:v>第四季度</c:v>
                      </c:pt>
                      <c:pt idx="8">
                        <c:v>第四季度</c:v>
                      </c:pt>
                      <c:pt idx="9">
                        <c:v>第四季度</c:v>
                      </c:pt>
                      <c:pt idx="10">
                        <c:v>第四季度</c:v>
                      </c:pt>
                      <c:pt idx="11">
                        <c:v>第四季度</c:v>
                      </c:pt>
                      <c:pt idx="12">
                        <c:v>第四季度</c:v>
                      </c:pt>
                      <c:pt idx="13">
                        <c:v>第四季度</c:v>
                      </c:pt>
                      <c:pt idx="14">
                        <c:v>第四季度</c:v>
                      </c:pt>
                      <c:pt idx="15">
                        <c:v>第四季度</c:v>
                      </c:pt>
                      <c:pt idx="16">
                        <c:v>第四季度</c:v>
                      </c:pt>
                      <c:pt idx="17">
                        <c:v>第四季度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24-C966-4AAC-A7CE-22702BD6F8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9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cked"/>
        <c:varyColors val="0"/>
        <c:ser>
          <c:idx val="0"/>
          <c:order val="0"/>
          <c:spPr>
            <a:ln w="19050" cap="rnd" cmpd="sng" algn="ctr">
              <a:solidFill>
                <a:srgbClr val="D85548"/>
              </a:solidFill>
              <a:prstDash val="solid"/>
              <a:round/>
            </a:ln>
            <a:effectLst>
              <a:outerShdw blurRad="50800" dist="38100" dir="270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c:spPr>
          <c:marker>
            <c:symbol val="picture"/>
            <c:spPr>
              <a:blipFill dpi="0" rotWithShape="1">
                <a:blip xmlns:r="http://schemas.openxmlformats.org/officeDocument/2006/relationships" r:embed="rId1"/>
                <a:srcRect/>
                <a:stretch>
                  <a:fillRect/>
                </a:stretch>
              </a:blipFill>
              <a:ln w="9525" cap="flat" cmpd="sng" algn="ctr">
                <a:noFill/>
                <a:prstDash val="solid"/>
                <a:round/>
              </a:ln>
              <a:effectLst>
                <a:outerShdw blurRad="50800" dist="38100" dir="2700000" algn="tl" rotWithShape="0">
                  <a:schemeClr val="tx1">
                    <a:lumMod val="50000"/>
                    <a:lumOff val="50000"/>
                    <a:alpha val="40000"/>
                  </a:schemeClr>
                </a:outerShdw>
              </a:effectLst>
            </c:spPr>
          </c:marker>
          <c:dLbls>
            <c:dLbl>
              <c:idx val="0"/>
              <c:layout>
                <c:manualLayout>
                  <c:x val="-0.1484375"/>
                  <c:y val="-0.19137679692134901"/>
                </c:manualLayout>
              </c:layout>
              <c:tx>
                <c:rich>
                  <a:bodyPr/>
                  <a:lstStyle/>
                  <a:p>
                    <a:fld id="{A0B815F9-0917-4ACD-A77E-4F1F2D4DA442}" type="VALUE">
                      <a:rPr lang="en-US" altLang="zh-CN">
                        <a:ea typeface="创艺简行楷" pitchFamily="2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3576-4A28-BDD0-CE42D2C39FAC}"/>
                </c:ext>
              </c:extLst>
            </c:dLbl>
            <c:dLbl>
              <c:idx val="1"/>
              <c:layout>
                <c:manualLayout>
                  <c:x val="-0.15156249999999999"/>
                  <c:y val="-0.203614882621242"/>
                </c:manualLayout>
              </c:layout>
              <c:tx>
                <c:rich>
                  <a:bodyPr/>
                  <a:lstStyle/>
                  <a:p>
                    <a:fld id="{2FD45E0B-4668-4689-9357-033CBD3C29E9}" type="VALUE">
                      <a:rPr lang="en-US" altLang="zh-CN">
                        <a:ea typeface="创艺简行楷" pitchFamily="2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3576-4A28-BDD0-CE42D2C39FAC}"/>
                </c:ext>
              </c:extLst>
            </c:dLbl>
            <c:dLbl>
              <c:idx val="2"/>
              <c:layout>
                <c:manualLayout>
                  <c:x val="-0.16718749999999999"/>
                  <c:y val="-0.19511349824339799"/>
                </c:manualLayout>
              </c:layout>
              <c:tx>
                <c:rich>
                  <a:bodyPr/>
                  <a:lstStyle/>
                  <a:p>
                    <a:fld id="{49F441A3-991D-43FE-86FC-E2DF1842318D}" type="VALUE">
                      <a:rPr lang="en-US" altLang="zh-CN">
                        <a:ea typeface="创艺简行楷" pitchFamily="2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3576-4A28-BDD0-CE42D2C39FAC}"/>
                </c:ext>
              </c:extLst>
            </c:dLbl>
            <c:dLbl>
              <c:idx val="3"/>
              <c:layout>
                <c:manualLayout>
                  <c:x val="-0.17031250000000001"/>
                  <c:y val="-0.122709418190174"/>
                </c:manualLayout>
              </c:layout>
              <c:tx>
                <c:rich>
                  <a:bodyPr/>
                  <a:lstStyle/>
                  <a:p>
                    <a:fld id="{0DCFB66D-E341-4953-839E-C1A25933E9FB}" type="VALUE">
                      <a:rPr lang="en-US" altLang="zh-CN">
                        <a:ea typeface="创艺简行楷" pitchFamily="2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3576-4A28-BDD0-CE42D2C39FA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3.5</c:v>
                </c:pt>
                <c:pt idx="2">
                  <c:v>2.8</c:v>
                </c:pt>
                <c:pt idx="3">
                  <c:v>4.3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系列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3576-4A28-BDD0-CE42D2C39F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149952"/>
        <c:axId val="21155840"/>
      </c:lineChart>
      <c:catAx>
        <c:axId val="2114995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1155840"/>
        <c:crosses val="autoZero"/>
        <c:auto val="1"/>
        <c:lblAlgn val="ctr"/>
        <c:lblOffset val="100"/>
        <c:noMultiLvlLbl val="0"/>
      </c:catAx>
      <c:valAx>
        <c:axId val="2115584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114995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23001B-7F02-42E2-80AF-E3F8CED5CABD}" type="datetimeFigureOut">
              <a:rPr lang="zh-CN" altLang="en-US" smtClean="0"/>
              <a:t>2018\5\16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5DF07A-4366-4C8D-9F0C-BAE3E6E07CB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2551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5DF07A-4366-4C8D-9F0C-BAE3E6E07CB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20639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3310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3110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6937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00426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9870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6530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5DF07A-4366-4C8D-9F0C-BAE3E6E07CB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3384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0183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1965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6167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4558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8801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4263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61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F07A-4366-4C8D-9F0C-BAE3E6E07CB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3294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2018\5\16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B8B5C86A-BCCB-480C-98B1-08494AA07C01}"/>
              </a:ext>
            </a:extLst>
          </p:cNvPr>
          <p:cNvSpPr/>
          <p:nvPr userDrawn="1"/>
        </p:nvSpPr>
        <p:spPr>
          <a:xfrm>
            <a:off x="444500" y="628650"/>
            <a:ext cx="11303000" cy="5825917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77893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2018\5\16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2018\5\16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2018\5\16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2018\5\16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2018\5\16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2018\5\16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2018\5\16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2018\5\16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15E3AE31-CCD5-45A8-821B-9A7EDCD0DA63}"/>
              </a:ext>
            </a:extLst>
          </p:cNvPr>
          <p:cNvSpPr/>
          <p:nvPr userDrawn="1"/>
        </p:nvSpPr>
        <p:spPr>
          <a:xfrm>
            <a:off x="444500" y="628650"/>
            <a:ext cx="11303000" cy="5825917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B8B5C86A-BCCB-480C-98B1-08494AA07C01}"/>
              </a:ext>
            </a:extLst>
          </p:cNvPr>
          <p:cNvSpPr/>
          <p:nvPr userDrawn="1"/>
        </p:nvSpPr>
        <p:spPr>
          <a:xfrm>
            <a:off x="444500" y="628650"/>
            <a:ext cx="11303000" cy="5825917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B8B5C86A-BCCB-480C-98B1-08494AA07C01}"/>
              </a:ext>
            </a:extLst>
          </p:cNvPr>
          <p:cNvSpPr/>
          <p:nvPr userDrawn="1"/>
        </p:nvSpPr>
        <p:spPr>
          <a:xfrm>
            <a:off x="444500" y="628650"/>
            <a:ext cx="11303000" cy="5825917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9477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B8B5C86A-BCCB-480C-98B1-08494AA07C01}"/>
              </a:ext>
            </a:extLst>
          </p:cNvPr>
          <p:cNvSpPr/>
          <p:nvPr userDrawn="1"/>
        </p:nvSpPr>
        <p:spPr>
          <a:xfrm>
            <a:off x="444500" y="628650"/>
            <a:ext cx="11303000" cy="5825917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9287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A7763-550C-487E-83F3-8DAC1E98710A}" type="datetimeFigureOut">
              <a:rPr lang="zh-CN" altLang="en-US" smtClean="0"/>
              <a:t>2018\5\16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61" r:id="rId8"/>
    <p:sldLayoutId id="2147483660" r:id="rId9"/>
    <p:sldLayoutId id="2147483663" r:id="rId10"/>
    <p:sldLayoutId id="2147483655" r:id="rId11"/>
    <p:sldLayoutId id="2147483657" r:id="rId12"/>
    <p:sldLayoutId id="2147483658" r:id="rId13"/>
    <p:sldLayoutId id="2147483659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Relationship Id="rId5" Type="http://schemas.microsoft.com/office/2007/relationships/hdphoto" Target="../media/hdphoto4.wdp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9.xml"/><Relationship Id="rId5" Type="http://schemas.microsoft.com/office/2007/relationships/hdphoto" Target="../media/hdphoto4.wdp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6.wdp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4" Type="http://schemas.microsoft.com/office/2007/relationships/hdphoto" Target="../media/hdphoto7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Relationship Id="rId4" Type="http://schemas.microsoft.com/office/2007/relationships/hdphoto" Target="../media/hdphoto7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Relationship Id="rId4" Type="http://schemas.microsoft.com/office/2007/relationships/hdphoto" Target="../media/hdphoto7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Relationship Id="rId4" Type="http://schemas.microsoft.com/office/2007/relationships/hdphoto" Target="../media/hdphoto8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0.xml"/><Relationship Id="rId1" Type="http://schemas.openxmlformats.org/officeDocument/2006/relationships/themeOverride" Target="../theme/themeOverride10.xml"/><Relationship Id="rId5" Type="http://schemas.microsoft.com/office/2007/relationships/hdphoto" Target="../media/hdphoto9.wdp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0.xml"/><Relationship Id="rId1" Type="http://schemas.openxmlformats.org/officeDocument/2006/relationships/themeOverride" Target="../theme/themeOverride11.xml"/><Relationship Id="rId6" Type="http://schemas.openxmlformats.org/officeDocument/2006/relationships/chart" Target="../charts/chart3.xml"/><Relationship Id="rId5" Type="http://schemas.microsoft.com/office/2007/relationships/hdphoto" Target="../media/hdphoto6.wdp"/><Relationship Id="rId4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4.xml"/><Relationship Id="rId7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5.png"/><Relationship Id="rId5" Type="http://schemas.openxmlformats.org/officeDocument/2006/relationships/notesSlide" Target="../notesSlides/notesSlide2.xml"/><Relationship Id="rId10" Type="http://schemas.openxmlformats.org/officeDocument/2006/relationships/image" Target="../media/image8.png"/><Relationship Id="rId4" Type="http://schemas.openxmlformats.org/officeDocument/2006/relationships/slideLayout" Target="../slideLayouts/slideLayout1.xml"/><Relationship Id="rId9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3.xml"/><Relationship Id="rId5" Type="http://schemas.microsoft.com/office/2007/relationships/hdphoto" Target="../media/hdphoto2.wdp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4.xml"/><Relationship Id="rId4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6.xml"/><Relationship Id="rId6" Type="http://schemas.microsoft.com/office/2007/relationships/hdphoto" Target="../media/hdphoto3.wdp"/><Relationship Id="rId5" Type="http://schemas.openxmlformats.org/officeDocument/2006/relationships/image" Target="../media/image17.png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/>
          <p:cNvSpPr txBox="1"/>
          <p:nvPr/>
        </p:nvSpPr>
        <p:spPr>
          <a:xfrm>
            <a:off x="2076592" y="4359702"/>
            <a:ext cx="3508653" cy="21891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柳下闻瑶琴</a:t>
            </a:r>
            <a:endParaRPr lang="en-US" altLang="zh-CN" spc="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endParaRPr lang="en-US" altLang="zh-CN" spc="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pc="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起舞和一曲</a:t>
            </a:r>
            <a:endParaRPr lang="en-US" altLang="zh-CN" spc="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pc="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 </a:t>
            </a:r>
          </a:p>
          <a:p>
            <a:r>
              <a:rPr lang="zh-CN" altLang="en-US" spc="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仿佛映当年</a:t>
            </a:r>
            <a:endParaRPr lang="en-US" altLang="zh-CN" spc="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endParaRPr lang="en-US" altLang="zh-CN" spc="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pc="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翩若惊鸿影</a:t>
            </a:r>
            <a:endParaRPr lang="en-US" altLang="zh-CN" spc="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pc="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 </a:t>
            </a:r>
          </a:p>
          <a:p>
            <a:r>
              <a:rPr lang="zh-CN" altLang="en-US" spc="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谁三言两语</a:t>
            </a:r>
            <a:endParaRPr lang="en-US" altLang="zh-CN" spc="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endParaRPr lang="en-US" altLang="zh-CN" spc="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pc="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撩拨了情意</a:t>
            </a:r>
            <a:endParaRPr lang="en-US" altLang="zh-CN" spc="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pc="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 </a:t>
            </a:r>
          </a:p>
        </p:txBody>
      </p:sp>
      <p:pic>
        <p:nvPicPr>
          <p:cNvPr id="11" name="PA_图片 10">
            <a:extLst>
              <a:ext uri="{FF2B5EF4-FFF2-40B4-BE49-F238E27FC236}">
                <a16:creationId xmlns:a16="http://schemas.microsoft.com/office/drawing/2014/main" id="{F1EDD561-1418-4EE5-83E4-ADDDE1FB0A5F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15" t="13249" r="19544" b="77307"/>
          <a:stretch/>
        </p:blipFill>
        <p:spPr>
          <a:xfrm>
            <a:off x="9663136" y="185742"/>
            <a:ext cx="2290421" cy="2231436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3663877" y="1241547"/>
            <a:ext cx="2392001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600" b="1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anose="02010800040101010101" pitchFamily="2" charset="-122"/>
                <a:ea typeface="汉鼎简行书" panose="02010609000101010101" pitchFamily="49" charset="-122"/>
              </a:defRPr>
            </a:lvl1pPr>
          </a:lstStyle>
          <a:p>
            <a:r>
              <a:rPr lang="zh-CN" altLang="en-US" b="0" spc="600" dirty="0">
                <a:solidFill>
                  <a:srgbClr val="222A35"/>
                </a:solidFill>
                <a:latin typeface="+mn-lt"/>
                <a:ea typeface="+mn-ea"/>
                <a:cs typeface="+mn-ea"/>
                <a:sym typeface="+mn-lt"/>
              </a:rPr>
              <a:t>古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708082" y="3436372"/>
            <a:ext cx="8771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50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anose="02010800040101010101" pitchFamily="2" charset="-122"/>
                <a:ea typeface="钟齐段宁行书" panose="02010800040101010101" pitchFamily="2" charset="-122"/>
              </a:defRPr>
            </a:lvl1pPr>
          </a:lstStyle>
          <a:p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物</a:t>
            </a:r>
            <a:endParaRPr lang="en-US" altLang="zh-CN" sz="54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69FF9FFC-6319-4388-81AD-254647C4D8D4}"/>
              </a:ext>
            </a:extLst>
          </p:cNvPr>
          <p:cNvSpPr txBox="1"/>
          <p:nvPr/>
        </p:nvSpPr>
        <p:spPr>
          <a:xfrm>
            <a:off x="5370554" y="2184101"/>
            <a:ext cx="2390398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spc="600" dirty="0">
                <a:solidFill>
                  <a:srgbClr val="222A3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思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3A631C30-332B-41B8-BFB6-83F73CE2B4C2}"/>
              </a:ext>
            </a:extLst>
          </p:cNvPr>
          <p:cNvSpPr txBox="1"/>
          <p:nvPr/>
        </p:nvSpPr>
        <p:spPr>
          <a:xfrm>
            <a:off x="7006970" y="2701667"/>
            <a:ext cx="8771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50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anose="02010800040101010101" pitchFamily="2" charset="-122"/>
                <a:ea typeface="钟齐段宁行书" panose="02010800040101010101" pitchFamily="2" charset="-122"/>
              </a:defRPr>
            </a:lvl1pPr>
          </a:lstStyle>
          <a:p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语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curtains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6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9655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19" grpId="0"/>
      <p:bldP spid="20" grpId="0"/>
      <p:bldP spid="28" grpId="0"/>
      <p:bldP spid="2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4F3F5FD8-9FF9-4834-991B-18BB47379ED9}"/>
              </a:ext>
            </a:extLst>
          </p:cNvPr>
          <p:cNvSpPr txBox="1"/>
          <p:nvPr/>
        </p:nvSpPr>
        <p:spPr>
          <a:xfrm>
            <a:off x="5106605" y="1854162"/>
            <a:ext cx="2390398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spc="600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贰</a:t>
            </a:r>
          </a:p>
        </p:txBody>
      </p:sp>
    </p:spTree>
    <p:extLst>
      <p:ext uri="{BB962C8B-B14F-4D97-AF65-F5344CB8AC3E}">
        <p14:creationId xmlns:p14="http://schemas.microsoft.com/office/powerpoint/2010/main" val="185164774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curtains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5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38001" y="2680722"/>
            <a:ext cx="6126815" cy="4331657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4580672" y="1744184"/>
            <a:ext cx="6555641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>
                <a:cs typeface="+mn-ea"/>
                <a:sym typeface="+mn-lt"/>
              </a:rPr>
              <a:t>千古回首杏雨西湖边</a:t>
            </a:r>
            <a:endParaRPr lang="en-US" altLang="zh-CN" spc="600" dirty="0">
              <a:cs typeface="+mn-ea"/>
              <a:sym typeface="+mn-lt"/>
            </a:endParaRPr>
          </a:p>
          <a:p>
            <a:endParaRPr lang="zh-CN" altLang="en-US" spc="600" dirty="0">
              <a:cs typeface="+mn-ea"/>
              <a:sym typeface="+mn-lt"/>
            </a:endParaRPr>
          </a:p>
          <a:p>
            <a:r>
              <a:rPr lang="zh-CN" altLang="en-US" spc="600" dirty="0">
                <a:cs typeface="+mn-ea"/>
                <a:sym typeface="+mn-lt"/>
              </a:rPr>
              <a:t>纸伞朦胧间洒下阴影一片</a:t>
            </a:r>
            <a:endParaRPr lang="en-US" altLang="zh-CN" spc="600" dirty="0">
              <a:cs typeface="+mn-ea"/>
              <a:sym typeface="+mn-lt"/>
            </a:endParaRPr>
          </a:p>
          <a:p>
            <a:endParaRPr lang="zh-CN" altLang="en-US" spc="600" dirty="0">
              <a:cs typeface="+mn-ea"/>
              <a:sym typeface="+mn-lt"/>
            </a:endParaRPr>
          </a:p>
          <a:p>
            <a:r>
              <a:rPr lang="zh-CN" altLang="en-US" spc="600" dirty="0">
                <a:cs typeface="+mn-ea"/>
                <a:sym typeface="+mn-lt"/>
              </a:rPr>
              <a:t>眉眼低垂微敛</a:t>
            </a:r>
            <a:endParaRPr lang="en-US" altLang="zh-CN" spc="600" dirty="0">
              <a:cs typeface="+mn-ea"/>
              <a:sym typeface="+mn-lt"/>
            </a:endParaRPr>
          </a:p>
          <a:p>
            <a:endParaRPr lang="zh-CN" altLang="en-US" spc="600" dirty="0">
              <a:cs typeface="+mn-ea"/>
              <a:sym typeface="+mn-lt"/>
            </a:endParaRPr>
          </a:p>
          <a:p>
            <a:r>
              <a:rPr lang="zh-CN" altLang="en-US" spc="600" dirty="0">
                <a:cs typeface="+mn-ea"/>
                <a:sym typeface="+mn-lt"/>
              </a:rPr>
              <a:t>风声掠过指尖</a:t>
            </a:r>
            <a:endParaRPr lang="en-US" altLang="zh-CN" spc="600" dirty="0">
              <a:cs typeface="+mn-ea"/>
              <a:sym typeface="+mn-lt"/>
            </a:endParaRPr>
          </a:p>
          <a:p>
            <a:endParaRPr lang="zh-CN" altLang="en-US" spc="600" dirty="0">
              <a:cs typeface="+mn-ea"/>
              <a:sym typeface="+mn-lt"/>
            </a:endParaRPr>
          </a:p>
          <a:p>
            <a:r>
              <a:rPr lang="zh-CN" altLang="en-US" spc="600" dirty="0">
                <a:cs typeface="+mn-ea"/>
                <a:sym typeface="+mn-lt"/>
              </a:rPr>
              <a:t>素衣映湖中月 水光潋滟</a:t>
            </a:r>
            <a:endParaRPr lang="en-US" altLang="zh-CN" spc="600" dirty="0">
              <a:cs typeface="+mn-ea"/>
              <a:sym typeface="+mn-lt"/>
            </a:endParaRPr>
          </a:p>
          <a:p>
            <a:endParaRPr lang="zh-CN" altLang="en-US" spc="600" dirty="0">
              <a:cs typeface="+mn-ea"/>
              <a:sym typeface="+mn-lt"/>
            </a:endParaRPr>
          </a:p>
          <a:p>
            <a:r>
              <a:rPr lang="zh-CN" altLang="en-US" spc="600" dirty="0">
                <a:cs typeface="+mn-ea"/>
                <a:sym typeface="+mn-lt"/>
              </a:rPr>
              <a:t>把盏笑谈世间 酒色清浅</a:t>
            </a:r>
            <a:endParaRPr lang="en-US" altLang="zh-CN" spc="600" dirty="0">
              <a:cs typeface="+mn-ea"/>
              <a:sym typeface="+mn-lt"/>
            </a:endParaRPr>
          </a:p>
          <a:p>
            <a:endParaRPr lang="zh-CN" altLang="en-US" spc="600" dirty="0">
              <a:cs typeface="+mn-ea"/>
              <a:sym typeface="+mn-lt"/>
            </a:endParaRPr>
          </a:p>
          <a:p>
            <a:r>
              <a:rPr lang="zh-CN" altLang="en-US" spc="600" dirty="0">
                <a:cs typeface="+mn-ea"/>
                <a:sym typeface="+mn-lt"/>
              </a:rPr>
              <a:t>琴音何处寄</a:t>
            </a:r>
            <a:endParaRPr lang="en-US" altLang="zh-CN" spc="600" dirty="0">
              <a:cs typeface="+mn-ea"/>
              <a:sym typeface="+mn-lt"/>
            </a:endParaRPr>
          </a:p>
          <a:p>
            <a:endParaRPr lang="zh-CN" altLang="en-US" spc="600" dirty="0">
              <a:cs typeface="+mn-ea"/>
              <a:sym typeface="+mn-lt"/>
            </a:endParaRPr>
          </a:p>
          <a:p>
            <a:r>
              <a:rPr lang="zh-CN" altLang="en-US" spc="600" dirty="0">
                <a:cs typeface="+mn-ea"/>
                <a:sym typeface="+mn-lt"/>
              </a:rPr>
              <a:t>流星泯灭光阴</a:t>
            </a:r>
            <a:endParaRPr lang="en-US" altLang="zh-CN" spc="600" dirty="0">
              <a:cs typeface="+mn-ea"/>
              <a:sym typeface="+mn-lt"/>
            </a:endParaRPr>
          </a:p>
          <a:p>
            <a:endParaRPr lang="zh-CN" altLang="en-US" spc="600" dirty="0">
              <a:cs typeface="+mn-ea"/>
              <a:sym typeface="+mn-lt"/>
            </a:endParaRPr>
          </a:p>
          <a:p>
            <a:r>
              <a:rPr lang="zh-CN" altLang="en-US" spc="600" dirty="0">
                <a:cs typeface="+mn-ea"/>
                <a:sym typeface="+mn-lt"/>
              </a:rPr>
              <a:t>琉璃月下冰冷的空气</a:t>
            </a:r>
            <a:endParaRPr lang="en-US" altLang="zh-CN" spc="600" dirty="0">
              <a:cs typeface="+mn-ea"/>
              <a:sym typeface="+mn-lt"/>
            </a:endParaRPr>
          </a:p>
          <a:p>
            <a:endParaRPr lang="zh-CN" altLang="en-US" spc="600" dirty="0">
              <a:cs typeface="+mn-ea"/>
              <a:sym typeface="+mn-lt"/>
            </a:endParaRPr>
          </a:p>
          <a:p>
            <a:r>
              <a:rPr lang="zh-CN" altLang="en-US" spc="600" dirty="0">
                <a:cs typeface="+mn-ea"/>
                <a:sym typeface="+mn-lt"/>
              </a:rPr>
              <a:t>檐下花灯熟悉记忆</a:t>
            </a:r>
            <a:endParaRPr lang="en-US" altLang="zh-CN" spc="600" dirty="0">
              <a:cs typeface="+mn-ea"/>
              <a:sym typeface="+mn-lt"/>
            </a:endParaRPr>
          </a:p>
          <a:p>
            <a:endParaRPr lang="zh-CN" altLang="en-US" spc="600" dirty="0">
              <a:cs typeface="+mn-ea"/>
              <a:sym typeface="+mn-lt"/>
            </a:endParaRPr>
          </a:p>
          <a:p>
            <a:r>
              <a:rPr lang="zh-CN" altLang="en-US" spc="600" dirty="0">
                <a:cs typeface="+mn-ea"/>
                <a:sym typeface="+mn-lt"/>
              </a:rPr>
              <a:t>风动烛火似已熄</a:t>
            </a:r>
            <a:endParaRPr lang="en-US" altLang="zh-CN" spc="600" dirty="0">
              <a:cs typeface="+mn-ea"/>
              <a:sym typeface="+mn-lt"/>
            </a:endParaRPr>
          </a:p>
          <a:p>
            <a:endParaRPr lang="zh-CN" altLang="en-US" spc="600" dirty="0">
              <a:cs typeface="+mn-ea"/>
              <a:sym typeface="+mn-lt"/>
            </a:endParaRPr>
          </a:p>
          <a:p>
            <a:r>
              <a:rPr lang="zh-CN" altLang="en-US" spc="600" dirty="0">
                <a:cs typeface="+mn-ea"/>
                <a:sym typeface="+mn-lt"/>
              </a:rPr>
              <a:t>怀念忘川夜空中流萤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1718426-14D7-4168-9F29-FE2A7E9EA1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958653">
            <a:off x="1520899" y="4067044"/>
            <a:ext cx="4030623" cy="2849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curtains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6154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文本框 39"/>
          <p:cNvSpPr txBox="1"/>
          <p:nvPr/>
        </p:nvSpPr>
        <p:spPr>
          <a:xfrm>
            <a:off x="9276943" y="1437318"/>
            <a:ext cx="1908215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600" spc="600" dirty="0">
              <a:cs typeface="+mn-ea"/>
              <a:sym typeface="+mn-lt"/>
            </a:endParaRPr>
          </a:p>
          <a:p>
            <a:r>
              <a:rPr lang="zh-CN" altLang="en-US" sz="1600" spc="600" dirty="0">
                <a:cs typeface="+mn-ea"/>
                <a:sym typeface="+mn-lt"/>
              </a:rPr>
              <a:t>风声掠过指尖</a:t>
            </a:r>
            <a:endParaRPr lang="en-US" altLang="zh-CN" sz="1600" spc="600" dirty="0">
              <a:cs typeface="+mn-ea"/>
              <a:sym typeface="+mn-lt"/>
            </a:endParaRPr>
          </a:p>
          <a:p>
            <a:endParaRPr lang="zh-CN" altLang="en-US" sz="1600" spc="600" dirty="0">
              <a:cs typeface="+mn-ea"/>
              <a:sym typeface="+mn-lt"/>
            </a:endParaRPr>
          </a:p>
          <a:p>
            <a:r>
              <a:rPr lang="zh-CN" altLang="en-US" sz="1600" spc="600" dirty="0">
                <a:cs typeface="+mn-ea"/>
                <a:sym typeface="+mn-lt"/>
              </a:rPr>
              <a:t>素衣映湖中月 水光潋滟</a:t>
            </a:r>
            <a:endParaRPr lang="en-US" altLang="zh-CN" sz="1600" spc="600" dirty="0">
              <a:cs typeface="+mn-ea"/>
              <a:sym typeface="+mn-lt"/>
            </a:endParaRPr>
          </a:p>
          <a:p>
            <a:endParaRPr lang="zh-CN" altLang="en-US" sz="1600" spc="600" dirty="0">
              <a:cs typeface="+mn-ea"/>
              <a:sym typeface="+mn-lt"/>
            </a:endParaRPr>
          </a:p>
          <a:p>
            <a:r>
              <a:rPr lang="zh-CN" altLang="en-US" sz="1600" spc="600" dirty="0">
                <a:cs typeface="+mn-ea"/>
                <a:sym typeface="+mn-lt"/>
              </a:rPr>
              <a:t>把盏笑谈世间 酒色清浅</a:t>
            </a:r>
            <a:endParaRPr lang="en-US" altLang="zh-CN" sz="1600" spc="600" dirty="0">
              <a:cs typeface="+mn-ea"/>
              <a:sym typeface="+mn-lt"/>
            </a:endParaRPr>
          </a:p>
          <a:p>
            <a:endParaRPr lang="zh-CN" altLang="en-US" sz="1600" spc="600" dirty="0"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47535" y="2573140"/>
            <a:ext cx="1908215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600" spc="600" dirty="0">
              <a:cs typeface="+mn-ea"/>
              <a:sym typeface="+mn-lt"/>
            </a:endParaRPr>
          </a:p>
          <a:p>
            <a:r>
              <a:rPr lang="zh-CN" altLang="en-US" sz="1600" spc="600" dirty="0">
                <a:cs typeface="+mn-ea"/>
                <a:sym typeface="+mn-lt"/>
              </a:rPr>
              <a:t>风声掠过指尖</a:t>
            </a:r>
            <a:endParaRPr lang="en-US" altLang="zh-CN" sz="1600" spc="600" dirty="0">
              <a:cs typeface="+mn-ea"/>
              <a:sym typeface="+mn-lt"/>
            </a:endParaRPr>
          </a:p>
          <a:p>
            <a:endParaRPr lang="zh-CN" altLang="en-US" sz="1600" spc="600" dirty="0">
              <a:cs typeface="+mn-ea"/>
              <a:sym typeface="+mn-lt"/>
            </a:endParaRPr>
          </a:p>
          <a:p>
            <a:r>
              <a:rPr lang="zh-CN" altLang="en-US" sz="1600" spc="600" dirty="0">
                <a:cs typeface="+mn-ea"/>
                <a:sym typeface="+mn-lt"/>
              </a:rPr>
              <a:t>素衣映湖中月 水光潋滟</a:t>
            </a:r>
            <a:endParaRPr lang="en-US" altLang="zh-CN" sz="1600" spc="600" dirty="0">
              <a:cs typeface="+mn-ea"/>
              <a:sym typeface="+mn-lt"/>
            </a:endParaRPr>
          </a:p>
          <a:p>
            <a:endParaRPr lang="zh-CN" altLang="en-US" sz="1600" spc="600" dirty="0">
              <a:cs typeface="+mn-ea"/>
              <a:sym typeface="+mn-lt"/>
            </a:endParaRPr>
          </a:p>
          <a:p>
            <a:r>
              <a:rPr lang="zh-CN" altLang="en-US" sz="1600" spc="600" dirty="0">
                <a:cs typeface="+mn-ea"/>
                <a:sym typeface="+mn-lt"/>
              </a:rPr>
              <a:t>把盏笑谈世间 酒色清浅</a:t>
            </a:r>
            <a:endParaRPr lang="en-US" altLang="zh-CN" sz="1600" spc="600" dirty="0">
              <a:cs typeface="+mn-ea"/>
              <a:sym typeface="+mn-lt"/>
            </a:endParaRPr>
          </a:p>
          <a:p>
            <a:endParaRPr lang="zh-CN" altLang="en-US" sz="1600" spc="600" dirty="0">
              <a:cs typeface="+mn-ea"/>
              <a:sym typeface="+mn-lt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0942097B-1A04-4B49-97A5-0AF1AFA601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45" b="95337" l="9524" r="89975">
                        <a14:foregroundMark x1="49875" y1="92228" x2="49875" y2="92228"/>
                        <a14:foregroundMark x1="49123" y1="92228" x2="87970" y2="78756"/>
                        <a14:foregroundMark x1="46617" y1="95337" x2="54386" y2="94301"/>
                        <a14:foregroundMark x1="42356" y1="89119" x2="33584" y2="84974"/>
                      </a14:backgroundRemoval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96777" y="2573140"/>
            <a:ext cx="3718931" cy="188311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D255E8C-59A4-4760-AD4A-1EB2E7E5E4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45" b="95337" l="9524" r="89975">
                        <a14:foregroundMark x1="49875" y1="92228" x2="49875" y2="92228"/>
                        <a14:foregroundMark x1="49123" y1="92228" x2="87970" y2="78756"/>
                        <a14:foregroundMark x1="46617" y1="95337" x2="54386" y2="94301"/>
                        <a14:foregroundMark x1="42356" y1="89119" x2="33584" y2="84974"/>
                      </a14:backgroundRemoval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74685" y="1600200"/>
            <a:ext cx="4677616" cy="23685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curtains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>
            <a:extLst>
              <a:ext uri="{FF2B5EF4-FFF2-40B4-BE49-F238E27FC236}">
                <a16:creationId xmlns:a16="http://schemas.microsoft.com/office/drawing/2014/main" id="{FDD5D383-8A1B-41B9-92BE-A232775FC34C}"/>
              </a:ext>
            </a:extLst>
          </p:cNvPr>
          <p:cNvSpPr txBox="1"/>
          <p:nvPr/>
        </p:nvSpPr>
        <p:spPr>
          <a:xfrm>
            <a:off x="1523855" y="4385880"/>
            <a:ext cx="2123658" cy="18474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400" spc="600" dirty="0">
              <a:cs typeface="+mn-ea"/>
              <a:sym typeface="+mn-lt"/>
            </a:endParaRPr>
          </a:p>
          <a:p>
            <a:r>
              <a:rPr lang="zh-CN" altLang="en-US" sz="1400" spc="600" dirty="0">
                <a:cs typeface="+mn-ea"/>
                <a:sym typeface="+mn-lt"/>
              </a:rPr>
              <a:t>风声掠过指尖</a:t>
            </a:r>
            <a:endParaRPr lang="en-US" altLang="zh-CN" sz="1400" spc="600" dirty="0">
              <a:cs typeface="+mn-ea"/>
              <a:sym typeface="+mn-lt"/>
            </a:endParaRPr>
          </a:p>
          <a:p>
            <a:endParaRPr lang="zh-CN" altLang="en-US" sz="1400" spc="600" dirty="0">
              <a:cs typeface="+mn-ea"/>
              <a:sym typeface="+mn-lt"/>
            </a:endParaRPr>
          </a:p>
          <a:p>
            <a:r>
              <a:rPr lang="zh-CN" altLang="en-US" sz="1400" spc="600" dirty="0">
                <a:cs typeface="+mn-ea"/>
                <a:sym typeface="+mn-lt"/>
              </a:rPr>
              <a:t>素衣映湖中月 水光潋滟</a:t>
            </a:r>
            <a:endParaRPr lang="en-US" altLang="zh-CN" sz="1400" spc="600" dirty="0">
              <a:cs typeface="+mn-ea"/>
              <a:sym typeface="+mn-lt"/>
            </a:endParaRPr>
          </a:p>
          <a:p>
            <a:endParaRPr lang="zh-CN" altLang="en-US" sz="1400" spc="600" dirty="0">
              <a:cs typeface="+mn-ea"/>
              <a:sym typeface="+mn-lt"/>
            </a:endParaRPr>
          </a:p>
          <a:p>
            <a:r>
              <a:rPr lang="zh-CN" altLang="en-US" sz="1400" spc="600" dirty="0">
                <a:cs typeface="+mn-ea"/>
                <a:sym typeface="+mn-lt"/>
              </a:rPr>
              <a:t>把盏笑谈世间 酒色清浅</a:t>
            </a:r>
            <a:endParaRPr lang="en-US" altLang="zh-CN" sz="1400" spc="600" dirty="0">
              <a:cs typeface="+mn-ea"/>
              <a:sym typeface="+mn-lt"/>
            </a:endParaRPr>
          </a:p>
          <a:p>
            <a:endParaRPr lang="zh-CN" altLang="en-US" sz="1400" spc="600" dirty="0"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1034C24-F00F-486C-B936-A358AD2708E5}"/>
              </a:ext>
            </a:extLst>
          </p:cNvPr>
          <p:cNvSpPr txBox="1"/>
          <p:nvPr/>
        </p:nvSpPr>
        <p:spPr>
          <a:xfrm>
            <a:off x="4812273" y="4385880"/>
            <a:ext cx="2123658" cy="18474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400" spc="600" dirty="0">
              <a:cs typeface="+mn-ea"/>
              <a:sym typeface="+mn-lt"/>
            </a:endParaRPr>
          </a:p>
          <a:p>
            <a:r>
              <a:rPr lang="zh-CN" altLang="en-US" sz="1400" spc="600" dirty="0">
                <a:cs typeface="+mn-ea"/>
                <a:sym typeface="+mn-lt"/>
              </a:rPr>
              <a:t>风声掠过指尖</a:t>
            </a:r>
            <a:endParaRPr lang="en-US" altLang="zh-CN" sz="1400" spc="600" dirty="0">
              <a:cs typeface="+mn-ea"/>
              <a:sym typeface="+mn-lt"/>
            </a:endParaRPr>
          </a:p>
          <a:p>
            <a:endParaRPr lang="zh-CN" altLang="en-US" sz="1400" spc="600" dirty="0">
              <a:cs typeface="+mn-ea"/>
              <a:sym typeface="+mn-lt"/>
            </a:endParaRPr>
          </a:p>
          <a:p>
            <a:r>
              <a:rPr lang="zh-CN" altLang="en-US" sz="1400" spc="600" dirty="0">
                <a:cs typeface="+mn-ea"/>
                <a:sym typeface="+mn-lt"/>
              </a:rPr>
              <a:t>素衣映湖中月 水光潋滟</a:t>
            </a:r>
            <a:endParaRPr lang="en-US" altLang="zh-CN" sz="1400" spc="600" dirty="0">
              <a:cs typeface="+mn-ea"/>
              <a:sym typeface="+mn-lt"/>
            </a:endParaRPr>
          </a:p>
          <a:p>
            <a:endParaRPr lang="zh-CN" altLang="en-US" sz="1400" spc="600" dirty="0">
              <a:cs typeface="+mn-ea"/>
              <a:sym typeface="+mn-lt"/>
            </a:endParaRPr>
          </a:p>
          <a:p>
            <a:r>
              <a:rPr lang="zh-CN" altLang="en-US" sz="1400" spc="600" dirty="0">
                <a:cs typeface="+mn-ea"/>
                <a:sym typeface="+mn-lt"/>
              </a:rPr>
              <a:t>把盏笑谈世间 酒色清浅</a:t>
            </a:r>
            <a:endParaRPr lang="en-US" altLang="zh-CN" sz="1400" spc="600" dirty="0">
              <a:cs typeface="+mn-ea"/>
              <a:sym typeface="+mn-lt"/>
            </a:endParaRPr>
          </a:p>
          <a:p>
            <a:endParaRPr lang="zh-CN" altLang="en-US" sz="1400" spc="600" dirty="0"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32D484A-58CC-4FBB-BA5C-1EC9D3837A3C}"/>
              </a:ext>
            </a:extLst>
          </p:cNvPr>
          <p:cNvSpPr txBox="1"/>
          <p:nvPr/>
        </p:nvSpPr>
        <p:spPr>
          <a:xfrm>
            <a:off x="8344493" y="4385880"/>
            <a:ext cx="2123658" cy="18474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400" spc="600" dirty="0">
              <a:cs typeface="+mn-ea"/>
              <a:sym typeface="+mn-lt"/>
            </a:endParaRPr>
          </a:p>
          <a:p>
            <a:r>
              <a:rPr lang="zh-CN" altLang="en-US" sz="1400" spc="600" dirty="0">
                <a:cs typeface="+mn-ea"/>
                <a:sym typeface="+mn-lt"/>
              </a:rPr>
              <a:t>风声掠过指尖</a:t>
            </a:r>
            <a:endParaRPr lang="en-US" altLang="zh-CN" sz="1400" spc="600" dirty="0">
              <a:cs typeface="+mn-ea"/>
              <a:sym typeface="+mn-lt"/>
            </a:endParaRPr>
          </a:p>
          <a:p>
            <a:endParaRPr lang="zh-CN" altLang="en-US" sz="1400" spc="600" dirty="0">
              <a:cs typeface="+mn-ea"/>
              <a:sym typeface="+mn-lt"/>
            </a:endParaRPr>
          </a:p>
          <a:p>
            <a:r>
              <a:rPr lang="zh-CN" altLang="en-US" sz="1400" spc="600" dirty="0">
                <a:cs typeface="+mn-ea"/>
                <a:sym typeface="+mn-lt"/>
              </a:rPr>
              <a:t>素衣映湖中月 水光潋滟</a:t>
            </a:r>
            <a:endParaRPr lang="en-US" altLang="zh-CN" sz="1400" spc="600" dirty="0">
              <a:cs typeface="+mn-ea"/>
              <a:sym typeface="+mn-lt"/>
            </a:endParaRPr>
          </a:p>
          <a:p>
            <a:endParaRPr lang="zh-CN" altLang="en-US" sz="1400" spc="600" dirty="0">
              <a:cs typeface="+mn-ea"/>
              <a:sym typeface="+mn-lt"/>
            </a:endParaRPr>
          </a:p>
          <a:p>
            <a:r>
              <a:rPr lang="zh-CN" altLang="en-US" sz="1400" spc="600" dirty="0">
                <a:cs typeface="+mn-ea"/>
                <a:sym typeface="+mn-lt"/>
              </a:rPr>
              <a:t>把盏笑谈世间 酒色清浅</a:t>
            </a:r>
            <a:endParaRPr lang="en-US" altLang="zh-CN" sz="1400" spc="600" dirty="0">
              <a:cs typeface="+mn-ea"/>
              <a:sym typeface="+mn-lt"/>
            </a:endParaRPr>
          </a:p>
          <a:p>
            <a:endParaRPr lang="zh-CN" altLang="en-US" sz="1400" spc="600" dirty="0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F28C073-2561-41A9-898C-94C5ED5126AD}"/>
              </a:ext>
            </a:extLst>
          </p:cNvPr>
          <p:cNvGrpSpPr/>
          <p:nvPr/>
        </p:nvGrpSpPr>
        <p:grpSpPr>
          <a:xfrm>
            <a:off x="930655" y="1708151"/>
            <a:ext cx="3599131" cy="2313587"/>
            <a:chOff x="930655" y="1708151"/>
            <a:chExt cx="3599131" cy="2313587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685776D0-7C1E-4E82-B12D-51F24B3A9693}"/>
                </a:ext>
              </a:extLst>
            </p:cNvPr>
            <p:cNvGrpSpPr/>
            <p:nvPr/>
          </p:nvGrpSpPr>
          <p:grpSpPr>
            <a:xfrm>
              <a:off x="930655" y="1708151"/>
              <a:ext cx="3599131" cy="2313587"/>
              <a:chOff x="1451470" y="1708151"/>
              <a:chExt cx="3599131" cy="2313587"/>
            </a:xfrm>
          </p:grpSpPr>
          <p:pic>
            <p:nvPicPr>
              <p:cNvPr id="7" name="图片 6">
                <a:extLst>
                  <a:ext uri="{FF2B5EF4-FFF2-40B4-BE49-F238E27FC236}">
                    <a16:creationId xmlns:a16="http://schemas.microsoft.com/office/drawing/2014/main" id="{15E3ABC0-6F31-41D7-A4EA-2A2C3DD4865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9845" b="95337" l="9524" r="89975">
                            <a14:foregroundMark x1="49875" y1="92228" x2="49875" y2="92228"/>
                            <a14:foregroundMark x1="49123" y1="92228" x2="87970" y2="78756"/>
                            <a14:foregroundMark x1="46617" y1="95337" x2="54386" y2="94301"/>
                            <a14:foregroundMark x1="42356" y1="89119" x2="33584" y2="84974"/>
                          </a14:backgroundRemoval>
                        </a14:imgEffect>
                        <a14:imgEffect>
                          <a14:brightnessContrast contrast="4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1451470" y="1708151"/>
                <a:ext cx="3599131" cy="1822449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id="{4EF6ABCA-3ED9-40D4-9EF2-2FFCDB6C5559}"/>
                  </a:ext>
                </a:extLst>
              </p:cNvPr>
              <p:cNvSpPr/>
              <p:nvPr/>
            </p:nvSpPr>
            <p:spPr>
              <a:xfrm>
                <a:off x="2625842" y="2730500"/>
                <a:ext cx="1250386" cy="1250386"/>
              </a:xfrm>
              <a:prstGeom prst="ellipse">
                <a:avLst/>
              </a:prstGeom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245A1ED1-97AC-4F08-BEC1-1ECA9FC810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9845" b="95337" l="9524" r="89975">
                            <a14:foregroundMark x1="49875" y1="92228" x2="49875" y2="92228"/>
                            <a14:foregroundMark x1="49123" y1="92228" x2="87970" y2="78756"/>
                            <a14:foregroundMark x1="46617" y1="95337" x2="54386" y2="94301"/>
                            <a14:foregroundMark x1="42356" y1="89119" x2="33584" y2="84974"/>
                          </a14:backgroundRemoval>
                        </a14:imgEffect>
                        <a14:imgEffect>
                          <a14:brightnessContrast contrast="4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 flipV="1">
                <a:off x="2460658" y="3329306"/>
                <a:ext cx="1552575" cy="692432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E33AF33-6B72-4D71-9A43-648465390B9E}"/>
                </a:ext>
              </a:extLst>
            </p:cNvPr>
            <p:cNvSpPr txBox="1"/>
            <p:nvPr/>
          </p:nvSpPr>
          <p:spPr>
            <a:xfrm>
              <a:off x="2350119" y="2959974"/>
              <a:ext cx="1005294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pc="600" dirty="0">
                  <a:solidFill>
                    <a:srgbClr val="DE4047"/>
                  </a:solidFill>
                  <a:cs typeface="+mn-ea"/>
                  <a:sym typeface="+mn-lt"/>
                </a:rPr>
                <a:t>80%</a:t>
              </a:r>
              <a:endParaRPr lang="zh-CN" altLang="en-US" spc="600" dirty="0">
                <a:solidFill>
                  <a:srgbClr val="DE404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455FDF0B-E7CB-4215-A859-2231754748A7}"/>
              </a:ext>
            </a:extLst>
          </p:cNvPr>
          <p:cNvGrpSpPr/>
          <p:nvPr/>
        </p:nvGrpSpPr>
        <p:grpSpPr>
          <a:xfrm>
            <a:off x="4268706" y="1708151"/>
            <a:ext cx="3599131" cy="2627386"/>
            <a:chOff x="4268706" y="1708151"/>
            <a:chExt cx="3599131" cy="2627386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1747FA0E-6B41-48D2-9DC1-E8949D9CE104}"/>
                </a:ext>
              </a:extLst>
            </p:cNvPr>
            <p:cNvGrpSpPr/>
            <p:nvPr/>
          </p:nvGrpSpPr>
          <p:grpSpPr>
            <a:xfrm>
              <a:off x="4268706" y="1708151"/>
              <a:ext cx="3599131" cy="2627386"/>
              <a:chOff x="1451470" y="1708151"/>
              <a:chExt cx="3599131" cy="2627386"/>
            </a:xfrm>
          </p:grpSpPr>
          <p:pic>
            <p:nvPicPr>
              <p:cNvPr id="13" name="图片 12">
                <a:extLst>
                  <a:ext uri="{FF2B5EF4-FFF2-40B4-BE49-F238E27FC236}">
                    <a16:creationId xmlns:a16="http://schemas.microsoft.com/office/drawing/2014/main" id="{397E50B4-95F3-40E3-B526-D502A7B8527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9845" b="95337" l="9524" r="89975">
                            <a14:foregroundMark x1="49875" y1="92228" x2="49875" y2="92228"/>
                            <a14:foregroundMark x1="49123" y1="92228" x2="87970" y2="78756"/>
                            <a14:foregroundMark x1="46617" y1="95337" x2="54386" y2="94301"/>
                            <a14:foregroundMark x1="42356" y1="89119" x2="33584" y2="84974"/>
                          </a14:backgroundRemoval>
                        </a14:imgEffect>
                        <a14:imgEffect>
                          <a14:brightnessContrast contrast="4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1451470" y="1708151"/>
                <a:ext cx="3599131" cy="1822449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2D39382D-50F3-40FB-AEF2-C6DE15A166BA}"/>
                  </a:ext>
                </a:extLst>
              </p:cNvPr>
              <p:cNvSpPr/>
              <p:nvPr/>
            </p:nvSpPr>
            <p:spPr>
              <a:xfrm>
                <a:off x="2625842" y="2730500"/>
                <a:ext cx="1250386" cy="1250386"/>
              </a:xfrm>
              <a:prstGeom prst="ellipse">
                <a:avLst/>
              </a:prstGeom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pic>
            <p:nvPicPr>
              <p:cNvPr id="15" name="图片 14">
                <a:extLst>
                  <a:ext uri="{FF2B5EF4-FFF2-40B4-BE49-F238E27FC236}">
                    <a16:creationId xmlns:a16="http://schemas.microsoft.com/office/drawing/2014/main" id="{2719E27F-4E5D-4AAE-88B7-A8F4BC26ED5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9845" b="95337" l="9524" r="89975">
                            <a14:foregroundMark x1="49875" y1="92228" x2="49875" y2="92228"/>
                            <a14:foregroundMark x1="49123" y1="92228" x2="87970" y2="78756"/>
                            <a14:foregroundMark x1="46617" y1="95337" x2="54386" y2="94301"/>
                            <a14:foregroundMark x1="42356" y1="89119" x2="33584" y2="84974"/>
                          </a14:backgroundRemoval>
                        </a14:imgEffect>
                        <a14:imgEffect>
                          <a14:brightnessContrast contrast="4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 rot="18487257" flipV="1">
                <a:off x="2746433" y="3213034"/>
                <a:ext cx="1552575" cy="692432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835FDEA-5D65-4487-BED4-E8258F1F497B}"/>
                </a:ext>
              </a:extLst>
            </p:cNvPr>
            <p:cNvSpPr txBox="1"/>
            <p:nvPr/>
          </p:nvSpPr>
          <p:spPr>
            <a:xfrm>
              <a:off x="5483106" y="2977368"/>
              <a:ext cx="1005294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pc="600" dirty="0">
                  <a:solidFill>
                    <a:srgbClr val="DE4047"/>
                  </a:solidFill>
                  <a:cs typeface="+mn-ea"/>
                  <a:sym typeface="+mn-lt"/>
                </a:rPr>
                <a:t>50%</a:t>
              </a:r>
              <a:endParaRPr lang="zh-CN" altLang="en-US" spc="600" dirty="0">
                <a:solidFill>
                  <a:srgbClr val="DE404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93566A48-CC3E-4C8B-8FDE-DA2893D52A7F}"/>
              </a:ext>
            </a:extLst>
          </p:cNvPr>
          <p:cNvGrpSpPr/>
          <p:nvPr/>
        </p:nvGrpSpPr>
        <p:grpSpPr>
          <a:xfrm>
            <a:off x="7606757" y="1708151"/>
            <a:ext cx="3599131" cy="2637564"/>
            <a:chOff x="7606757" y="1708151"/>
            <a:chExt cx="3599131" cy="2637564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287C38EB-B41C-450F-BFDE-0B29CC02DB74}"/>
                </a:ext>
              </a:extLst>
            </p:cNvPr>
            <p:cNvGrpSpPr/>
            <p:nvPr/>
          </p:nvGrpSpPr>
          <p:grpSpPr>
            <a:xfrm>
              <a:off x="7606757" y="1708151"/>
              <a:ext cx="3599131" cy="2637564"/>
              <a:chOff x="1451470" y="1708151"/>
              <a:chExt cx="3599131" cy="2637564"/>
            </a:xfrm>
          </p:grpSpPr>
          <p:pic>
            <p:nvPicPr>
              <p:cNvPr id="17" name="图片 16">
                <a:extLst>
                  <a:ext uri="{FF2B5EF4-FFF2-40B4-BE49-F238E27FC236}">
                    <a16:creationId xmlns:a16="http://schemas.microsoft.com/office/drawing/2014/main" id="{CEE4FB8C-DAEC-4058-9533-81FF29D5257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9845" b="95337" l="9524" r="89975">
                            <a14:foregroundMark x1="49875" y1="92228" x2="49875" y2="92228"/>
                            <a14:foregroundMark x1="49123" y1="92228" x2="87970" y2="78756"/>
                            <a14:foregroundMark x1="46617" y1="95337" x2="54386" y2="94301"/>
                            <a14:foregroundMark x1="42356" y1="89119" x2="33584" y2="84974"/>
                          </a14:backgroundRemoval>
                        </a14:imgEffect>
                        <a14:imgEffect>
                          <a14:brightnessContrast contrast="4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1451470" y="1708151"/>
                <a:ext cx="3599131" cy="1822449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827D6012-B527-49E0-BCC3-088B8E341A6A}"/>
                  </a:ext>
                </a:extLst>
              </p:cNvPr>
              <p:cNvSpPr/>
              <p:nvPr/>
            </p:nvSpPr>
            <p:spPr>
              <a:xfrm>
                <a:off x="2625842" y="2730500"/>
                <a:ext cx="1250386" cy="1250386"/>
              </a:xfrm>
              <a:prstGeom prst="ellipse">
                <a:avLst/>
              </a:prstGeom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pic>
            <p:nvPicPr>
              <p:cNvPr id="19" name="图片 18">
                <a:extLst>
                  <a:ext uri="{FF2B5EF4-FFF2-40B4-BE49-F238E27FC236}">
                    <a16:creationId xmlns:a16="http://schemas.microsoft.com/office/drawing/2014/main" id="{64031B66-6FEA-40D4-9537-0CBED13012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9845" b="95337" l="9524" r="89975">
                            <a14:foregroundMark x1="49875" y1="92228" x2="49875" y2="92228"/>
                            <a14:foregroundMark x1="49123" y1="92228" x2="87970" y2="78756"/>
                            <a14:foregroundMark x1="46617" y1="95337" x2="54386" y2="94301"/>
                            <a14:foregroundMark x1="42356" y1="89119" x2="33584" y2="84974"/>
                          </a14:backgroundRemoval>
                        </a14:imgEffect>
                        <a14:imgEffect>
                          <a14:brightnessContrast contrast="4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 rot="2957500" flipV="1">
                <a:off x="2225935" y="3223212"/>
                <a:ext cx="1552575" cy="692432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3E70BD6-6755-42EC-86B4-7810FF57340B}"/>
                </a:ext>
              </a:extLst>
            </p:cNvPr>
            <p:cNvSpPr txBox="1"/>
            <p:nvPr/>
          </p:nvSpPr>
          <p:spPr>
            <a:xfrm>
              <a:off x="9203355" y="2948148"/>
              <a:ext cx="1005294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pc="600" dirty="0">
                  <a:solidFill>
                    <a:srgbClr val="DE4047"/>
                  </a:solidFill>
                  <a:cs typeface="+mn-ea"/>
                  <a:sym typeface="+mn-lt"/>
                </a:rPr>
                <a:t>60%</a:t>
              </a:r>
              <a:endParaRPr lang="zh-CN" altLang="en-US" spc="600" dirty="0">
                <a:solidFill>
                  <a:srgbClr val="DE4047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34317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994"/>
          <a:stretch/>
        </p:blipFill>
        <p:spPr>
          <a:xfrm>
            <a:off x="3000018" y="2952833"/>
            <a:ext cx="512582" cy="208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0359" y="593321"/>
            <a:ext cx="4847897" cy="685800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3364048" y="1551052"/>
            <a:ext cx="6555641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千古回首杏雨西湖边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纸伞朦胧间洒下阴影一片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眉眼低垂微敛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风声掠过指尖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素衣映湖中月 水光潋滟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把盏笑谈世间 酒色清浅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琴音何处寄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流星泯灭光阴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琉璃月下冰冷的空气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檐下花灯熟悉记忆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风动烛火似已熄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怀念忘川夜空中流萤</a:t>
            </a:r>
          </a:p>
        </p:txBody>
      </p:sp>
    </p:spTree>
    <p:extLst>
      <p:ext uri="{BB962C8B-B14F-4D97-AF65-F5344CB8AC3E}">
        <p14:creationId xmlns:p14="http://schemas.microsoft.com/office/powerpoint/2010/main" val="34135177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344" t="40584" r="7291" b="13898"/>
          <a:stretch/>
        </p:blipFill>
        <p:spPr>
          <a:xfrm rot="2314908" flipV="1">
            <a:off x="1719444" y="2193994"/>
            <a:ext cx="5116346" cy="5040000"/>
          </a:xfrm>
          <a:prstGeom prst="rect">
            <a:avLst/>
          </a:prstGeom>
          <a:effectLst>
            <a:outerShdw blurRad="50800" dist="38100" dir="2700000" algn="tl" rotWithShape="0">
              <a:srgbClr val="4F3B3A">
                <a:alpha val="60000"/>
              </a:srgbClr>
            </a:outerShdw>
          </a:effectLst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78131" t="45217" r="19670" b="49726"/>
          <a:stretch/>
        </p:blipFill>
        <p:spPr>
          <a:xfrm rot="5400000" flipH="1">
            <a:off x="4880252" y="3781752"/>
            <a:ext cx="268013" cy="34684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78131" t="45217" r="19670" b="49726"/>
          <a:stretch/>
        </p:blipFill>
        <p:spPr>
          <a:xfrm rot="5400000" flipH="1">
            <a:off x="5582094" y="4699224"/>
            <a:ext cx="268013" cy="34684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78131" t="45217" r="19670" b="49726"/>
          <a:stretch/>
        </p:blipFill>
        <p:spPr>
          <a:xfrm rot="5400000" flipH="1">
            <a:off x="6348363" y="4245019"/>
            <a:ext cx="268013" cy="34684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7" name="圆角矩形 56"/>
          <p:cNvSpPr>
            <a:spLocks/>
          </p:cNvSpPr>
          <p:nvPr/>
        </p:nvSpPr>
        <p:spPr>
          <a:xfrm>
            <a:off x="4961711" y="2008640"/>
            <a:ext cx="144000" cy="1800000"/>
          </a:xfrm>
          <a:prstGeom prst="roundRect">
            <a:avLst>
              <a:gd name="adj" fmla="val 50000"/>
            </a:avLst>
          </a:prstGeom>
          <a:solidFill>
            <a:srgbClr val="DE4047">
              <a:alpha val="50000"/>
            </a:srgbClr>
          </a:solidFill>
          <a:ln>
            <a:noFill/>
          </a:ln>
          <a:effectLst>
            <a:outerShdw blurRad="50800" dist="38100" dir="270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" name="圆角矩形 57"/>
          <p:cNvSpPr/>
          <p:nvPr/>
        </p:nvSpPr>
        <p:spPr>
          <a:xfrm>
            <a:off x="5659425" y="2634427"/>
            <a:ext cx="144000" cy="2088000"/>
          </a:xfrm>
          <a:prstGeom prst="roundRect">
            <a:avLst>
              <a:gd name="adj" fmla="val 50000"/>
            </a:avLst>
          </a:prstGeom>
          <a:solidFill>
            <a:srgbClr val="DE4047">
              <a:alpha val="50000"/>
            </a:srgbClr>
          </a:solidFill>
          <a:ln>
            <a:noFill/>
          </a:ln>
          <a:effectLst>
            <a:outerShdw blurRad="50800" dist="38100" dir="270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" name="圆角矩形 58"/>
          <p:cNvSpPr/>
          <p:nvPr/>
        </p:nvSpPr>
        <p:spPr>
          <a:xfrm>
            <a:off x="6432532" y="1908433"/>
            <a:ext cx="144000" cy="2376000"/>
          </a:xfrm>
          <a:prstGeom prst="roundRect">
            <a:avLst>
              <a:gd name="adj" fmla="val 50000"/>
            </a:avLst>
          </a:prstGeom>
          <a:solidFill>
            <a:srgbClr val="DE4047">
              <a:alpha val="50000"/>
            </a:srgbClr>
          </a:solidFill>
          <a:ln>
            <a:noFill/>
          </a:ln>
          <a:effectLst>
            <a:outerShdw blurRad="50800" dist="38100" dir="270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2" name="圆角矩形 61"/>
          <p:cNvSpPr>
            <a:spLocks/>
          </p:cNvSpPr>
          <p:nvPr/>
        </p:nvSpPr>
        <p:spPr>
          <a:xfrm>
            <a:off x="4961711" y="2379815"/>
            <a:ext cx="144000" cy="1440000"/>
          </a:xfrm>
          <a:prstGeom prst="roundRect">
            <a:avLst>
              <a:gd name="adj" fmla="val 50000"/>
            </a:avLst>
          </a:prstGeom>
          <a:solidFill>
            <a:srgbClr val="DE4047"/>
          </a:solidFill>
          <a:ln>
            <a:noFill/>
          </a:ln>
          <a:effectLst>
            <a:innerShdw blurRad="63500" dist="50800" dir="2700000">
              <a:srgbClr val="CF4D48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3" name="圆角矩形 62"/>
          <p:cNvSpPr>
            <a:spLocks/>
          </p:cNvSpPr>
          <p:nvPr/>
        </p:nvSpPr>
        <p:spPr>
          <a:xfrm>
            <a:off x="5662230" y="3288015"/>
            <a:ext cx="144000" cy="1440000"/>
          </a:xfrm>
          <a:prstGeom prst="roundRect">
            <a:avLst>
              <a:gd name="adj" fmla="val 50000"/>
            </a:avLst>
          </a:prstGeom>
          <a:solidFill>
            <a:srgbClr val="DE4047"/>
          </a:solidFill>
          <a:ln>
            <a:noFill/>
          </a:ln>
          <a:effectLst>
            <a:innerShdw blurRad="63500" dist="50800" dir="2700000">
              <a:srgbClr val="CF4D48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4" name="圆角矩形 63"/>
          <p:cNvSpPr>
            <a:spLocks/>
          </p:cNvSpPr>
          <p:nvPr/>
        </p:nvSpPr>
        <p:spPr>
          <a:xfrm>
            <a:off x="6431983" y="2844433"/>
            <a:ext cx="144000" cy="1440000"/>
          </a:xfrm>
          <a:prstGeom prst="roundRect">
            <a:avLst>
              <a:gd name="adj" fmla="val 50000"/>
            </a:avLst>
          </a:prstGeom>
          <a:solidFill>
            <a:srgbClr val="DE4047"/>
          </a:solidFill>
          <a:ln>
            <a:noFill/>
          </a:ln>
          <a:effectLst>
            <a:innerShdw blurRad="63500" dist="50800" dir="2700000">
              <a:srgbClr val="CF4D48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7660306" y="1453166"/>
            <a:ext cx="3139321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千古回首杏雨西湖边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纸伞朦胧间洒下阴影一片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眉眼低垂微敛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风声掠过指尖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素衣映湖中月 水光潋滟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把盏笑谈世间 酒色清浅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262004" y="1598389"/>
            <a:ext cx="33941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琴音何处寄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流星泯灭光阴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琉璃月下冰冷的空气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风动烛火似已熄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怀念忘川夜空中流萤</a:t>
            </a:r>
          </a:p>
        </p:txBody>
      </p:sp>
    </p:spTree>
    <p:extLst>
      <p:ext uri="{BB962C8B-B14F-4D97-AF65-F5344CB8AC3E}">
        <p14:creationId xmlns:p14="http://schemas.microsoft.com/office/powerpoint/2010/main" val="1558613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8" grpId="0" animBg="1"/>
      <p:bldP spid="59" grpId="0" animBg="1"/>
      <p:bldP spid="62" grpId="0" animBg="1"/>
      <p:bldP spid="63" grpId="0" animBg="1"/>
      <p:bldP spid="64" grpId="0" animBg="1"/>
      <p:bldP spid="66" grpId="0"/>
      <p:bldP spid="6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4F3F5FD8-9FF9-4834-991B-18BB47379ED9}"/>
              </a:ext>
            </a:extLst>
          </p:cNvPr>
          <p:cNvSpPr txBox="1"/>
          <p:nvPr/>
        </p:nvSpPr>
        <p:spPr>
          <a:xfrm>
            <a:off x="5106605" y="1854162"/>
            <a:ext cx="2390398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spc="600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叁</a:t>
            </a:r>
          </a:p>
        </p:txBody>
      </p:sp>
    </p:spTree>
    <p:extLst>
      <p:ext uri="{BB962C8B-B14F-4D97-AF65-F5344CB8AC3E}">
        <p14:creationId xmlns:p14="http://schemas.microsoft.com/office/powerpoint/2010/main" val="35977885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5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7BF8D0BE-527B-42E7-A487-437A595CAF1B}"/>
              </a:ext>
            </a:extLst>
          </p:cNvPr>
          <p:cNvGrpSpPr/>
          <p:nvPr/>
        </p:nvGrpSpPr>
        <p:grpSpPr>
          <a:xfrm>
            <a:off x="1360979" y="2292154"/>
            <a:ext cx="2092383" cy="1329359"/>
            <a:chOff x="1360979" y="2292154"/>
            <a:chExt cx="2092383" cy="1329359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A35FD03A-533E-443E-98FB-8836B065FF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94" b="91837" l="9887" r="90438">
                          <a14:foregroundMark x1="32739" y1="91667" x2="34360" y2="91837"/>
                          <a14:foregroundMark x1="86224" y1="9694" x2="86548" y2="12585"/>
                          <a14:foregroundMark x1="77796" y1="11735" x2="77796" y2="11735"/>
                          <a14:foregroundMark x1="90438" y1="24660" x2="90438" y2="24660"/>
                          <a14:backgroundMark x1="86548" y1="24320" x2="86548" y2="24320"/>
                          <a14:backgroundMark x1="87682" y1="25000" x2="87682" y2="25000"/>
                        </a14:backgroundRemoval>
                      </a14:imgEffect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360979" y="2292154"/>
              <a:ext cx="1394922" cy="1329359"/>
            </a:xfrm>
            <a:prstGeom prst="rect">
              <a:avLst/>
            </a:prstGeom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56061F33-339C-4D43-AF0C-33EB1B17CA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94" b="91837" l="9887" r="90438">
                          <a14:foregroundMark x1="32739" y1="91667" x2="34360" y2="91837"/>
                          <a14:foregroundMark x1="86224" y1="9694" x2="86548" y2="12585"/>
                          <a14:foregroundMark x1="77796" y1="11735" x2="77796" y2="11735"/>
                          <a14:foregroundMark x1="90438" y1="24660" x2="90438" y2="24660"/>
                          <a14:backgroundMark x1="86548" y1="24320" x2="86548" y2="24320"/>
                          <a14:backgroundMark x1="87682" y1="25000" x2="87682" y2="25000"/>
                        </a14:backgroundRemoval>
                      </a14:imgEffect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058440" y="2292154"/>
              <a:ext cx="1394922" cy="1329359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C1C3B0A-7E6E-4CBB-800A-0BDE1657E71C}"/>
              </a:ext>
            </a:extLst>
          </p:cNvPr>
          <p:cNvGrpSpPr/>
          <p:nvPr/>
        </p:nvGrpSpPr>
        <p:grpSpPr>
          <a:xfrm>
            <a:off x="4649240" y="2292153"/>
            <a:ext cx="2789844" cy="1329359"/>
            <a:chOff x="4649240" y="2292153"/>
            <a:chExt cx="2789844" cy="1329359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34318B4E-A60E-455A-813D-1A66879FF3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94" b="91837" l="9887" r="90438">
                          <a14:foregroundMark x1="32739" y1="91667" x2="34360" y2="91837"/>
                          <a14:foregroundMark x1="86224" y1="9694" x2="86548" y2="12585"/>
                          <a14:foregroundMark x1="77796" y1="11735" x2="77796" y2="11735"/>
                          <a14:foregroundMark x1="90438" y1="24660" x2="90438" y2="24660"/>
                          <a14:backgroundMark x1="86548" y1="24320" x2="86548" y2="24320"/>
                          <a14:backgroundMark x1="87682" y1="25000" x2="87682" y2="25000"/>
                        </a14:backgroundRemoval>
                      </a14:imgEffect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649240" y="2292153"/>
              <a:ext cx="1394922" cy="1329359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A971F6FD-F689-471E-BE8C-05B3829CEDA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94" b="91837" l="9887" r="90438">
                          <a14:foregroundMark x1="32739" y1="91667" x2="34360" y2="91837"/>
                          <a14:foregroundMark x1="86224" y1="9694" x2="86548" y2="12585"/>
                          <a14:foregroundMark x1="77796" y1="11735" x2="77796" y2="11735"/>
                          <a14:foregroundMark x1="90438" y1="24660" x2="90438" y2="24660"/>
                          <a14:backgroundMark x1="86548" y1="24320" x2="86548" y2="24320"/>
                          <a14:backgroundMark x1="87682" y1="25000" x2="87682" y2="25000"/>
                        </a14:backgroundRemoval>
                      </a14:imgEffect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346701" y="2292153"/>
              <a:ext cx="1394922" cy="1329359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F535ABD7-27DA-4CF2-B04F-80C2AA63F7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94" b="91837" l="9887" r="90438">
                          <a14:foregroundMark x1="32739" y1="91667" x2="34360" y2="91837"/>
                          <a14:foregroundMark x1="86224" y1="9694" x2="86548" y2="12585"/>
                          <a14:foregroundMark x1="77796" y1="11735" x2="77796" y2="11735"/>
                          <a14:foregroundMark x1="90438" y1="24660" x2="90438" y2="24660"/>
                          <a14:backgroundMark x1="86548" y1="24320" x2="86548" y2="24320"/>
                          <a14:backgroundMark x1="87682" y1="25000" x2="87682" y2="25000"/>
                        </a14:backgroundRemoval>
                      </a14:imgEffect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044162" y="2292153"/>
              <a:ext cx="1394922" cy="1329359"/>
            </a:xfrm>
            <a:prstGeom prst="rect">
              <a:avLst/>
            </a:prstGeom>
          </p:spPr>
        </p:pic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D505B24-205F-4FE2-8F6D-A3255FE33632}"/>
              </a:ext>
            </a:extLst>
          </p:cNvPr>
          <p:cNvGrpSpPr/>
          <p:nvPr/>
        </p:nvGrpSpPr>
        <p:grpSpPr>
          <a:xfrm>
            <a:off x="8634962" y="2292151"/>
            <a:ext cx="1991822" cy="1329359"/>
            <a:chOff x="8634962" y="2292151"/>
            <a:chExt cx="1991822" cy="1329359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BC6CD45-3798-4BF5-B0EC-F2C68AFC0EB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94" b="91837" l="9887" r="90438">
                          <a14:foregroundMark x1="32739" y1="91667" x2="34360" y2="91837"/>
                          <a14:foregroundMark x1="86224" y1="9694" x2="86548" y2="12585"/>
                          <a14:foregroundMark x1="77796" y1="11735" x2="77796" y2="11735"/>
                          <a14:foregroundMark x1="90438" y1="24660" x2="90438" y2="24660"/>
                          <a14:backgroundMark x1="86548" y1="24320" x2="86548" y2="24320"/>
                          <a14:backgroundMark x1="87682" y1="25000" x2="87682" y2="25000"/>
                        </a14:backgroundRemoval>
                      </a14:imgEffect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9231862" y="2292151"/>
              <a:ext cx="1394922" cy="1329359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577B60FD-CE1F-404E-8B7F-DC5EE76201F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694" b="91837" l="9887" r="90438">
                          <a14:foregroundMark x1="32739" y1="91667" x2="34360" y2="91837"/>
                          <a14:foregroundMark x1="86224" y1="9694" x2="86548" y2="12585"/>
                          <a14:foregroundMark x1="77796" y1="11735" x2="77796" y2="11735"/>
                          <a14:foregroundMark x1="90438" y1="24660" x2="90438" y2="24660"/>
                          <a14:backgroundMark x1="86548" y1="24320" x2="86548" y2="24320"/>
                          <a14:backgroundMark x1="87682" y1="25000" x2="87682" y2="25000"/>
                        </a14:backgroundRemoval>
                      </a14:imgEffect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634962" y="2292151"/>
              <a:ext cx="1394922" cy="1329359"/>
            </a:xfrm>
            <a:prstGeom prst="rect">
              <a:avLst/>
            </a:prstGeom>
          </p:spPr>
        </p:pic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36317F50-B61A-44CD-AC5E-FFDD81490BD9}"/>
              </a:ext>
            </a:extLst>
          </p:cNvPr>
          <p:cNvSpPr txBox="1"/>
          <p:nvPr/>
        </p:nvSpPr>
        <p:spPr>
          <a:xfrm>
            <a:off x="1271440" y="4377847"/>
            <a:ext cx="1846659" cy="15530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200" spc="600" dirty="0">
              <a:cs typeface="+mn-ea"/>
              <a:sym typeface="+mn-lt"/>
            </a:endParaRPr>
          </a:p>
          <a:p>
            <a:r>
              <a:rPr lang="zh-CN" altLang="en-US" sz="1200" spc="600" dirty="0">
                <a:cs typeface="+mn-ea"/>
                <a:sym typeface="+mn-lt"/>
              </a:rPr>
              <a:t>风声掠过指尖</a:t>
            </a:r>
            <a:endParaRPr lang="en-US" altLang="zh-CN" sz="1200" spc="600" dirty="0">
              <a:cs typeface="+mn-ea"/>
              <a:sym typeface="+mn-lt"/>
            </a:endParaRPr>
          </a:p>
          <a:p>
            <a:endParaRPr lang="zh-CN" altLang="en-US" sz="1200" spc="600" dirty="0">
              <a:cs typeface="+mn-ea"/>
              <a:sym typeface="+mn-lt"/>
            </a:endParaRPr>
          </a:p>
          <a:p>
            <a:r>
              <a:rPr lang="zh-CN" altLang="en-US" sz="1200" spc="600" dirty="0">
                <a:cs typeface="+mn-ea"/>
                <a:sym typeface="+mn-lt"/>
              </a:rPr>
              <a:t>素衣映湖中月 水光潋滟</a:t>
            </a:r>
            <a:endParaRPr lang="en-US" altLang="zh-CN" sz="1200" spc="600" dirty="0">
              <a:cs typeface="+mn-ea"/>
              <a:sym typeface="+mn-lt"/>
            </a:endParaRPr>
          </a:p>
          <a:p>
            <a:endParaRPr lang="zh-CN" altLang="en-US" sz="1200" spc="600" dirty="0">
              <a:cs typeface="+mn-ea"/>
              <a:sym typeface="+mn-lt"/>
            </a:endParaRPr>
          </a:p>
          <a:p>
            <a:r>
              <a:rPr lang="zh-CN" altLang="en-US" sz="1200" spc="600" dirty="0">
                <a:cs typeface="+mn-ea"/>
                <a:sym typeface="+mn-lt"/>
              </a:rPr>
              <a:t>把盏笑谈世间 酒色清浅</a:t>
            </a:r>
            <a:endParaRPr lang="en-US" altLang="zh-CN" sz="1200" spc="600" dirty="0">
              <a:cs typeface="+mn-ea"/>
              <a:sym typeface="+mn-lt"/>
            </a:endParaRPr>
          </a:p>
          <a:p>
            <a:endParaRPr lang="zh-CN" altLang="en-US" sz="1200" spc="600" dirty="0"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C08283B-2391-4AA7-893C-5F5BCE6AD189}"/>
              </a:ext>
            </a:extLst>
          </p:cNvPr>
          <p:cNvSpPr txBox="1"/>
          <p:nvPr/>
        </p:nvSpPr>
        <p:spPr>
          <a:xfrm>
            <a:off x="4802040" y="4377847"/>
            <a:ext cx="1846659" cy="15530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200" spc="600" dirty="0">
              <a:cs typeface="+mn-ea"/>
              <a:sym typeface="+mn-lt"/>
            </a:endParaRPr>
          </a:p>
          <a:p>
            <a:r>
              <a:rPr lang="zh-CN" altLang="en-US" sz="1200" spc="600" dirty="0">
                <a:cs typeface="+mn-ea"/>
                <a:sym typeface="+mn-lt"/>
              </a:rPr>
              <a:t>风声掠过指尖</a:t>
            </a:r>
            <a:endParaRPr lang="en-US" altLang="zh-CN" sz="1200" spc="600" dirty="0">
              <a:cs typeface="+mn-ea"/>
              <a:sym typeface="+mn-lt"/>
            </a:endParaRPr>
          </a:p>
          <a:p>
            <a:endParaRPr lang="zh-CN" altLang="en-US" sz="1200" spc="600" dirty="0">
              <a:cs typeface="+mn-ea"/>
              <a:sym typeface="+mn-lt"/>
            </a:endParaRPr>
          </a:p>
          <a:p>
            <a:r>
              <a:rPr lang="zh-CN" altLang="en-US" sz="1200" spc="600" dirty="0">
                <a:cs typeface="+mn-ea"/>
                <a:sym typeface="+mn-lt"/>
              </a:rPr>
              <a:t>素衣映湖中月 水光潋滟</a:t>
            </a:r>
            <a:endParaRPr lang="en-US" altLang="zh-CN" sz="1200" spc="600" dirty="0">
              <a:cs typeface="+mn-ea"/>
              <a:sym typeface="+mn-lt"/>
            </a:endParaRPr>
          </a:p>
          <a:p>
            <a:endParaRPr lang="zh-CN" altLang="en-US" sz="1200" spc="600" dirty="0">
              <a:cs typeface="+mn-ea"/>
              <a:sym typeface="+mn-lt"/>
            </a:endParaRPr>
          </a:p>
          <a:p>
            <a:r>
              <a:rPr lang="zh-CN" altLang="en-US" sz="1200" spc="600" dirty="0">
                <a:cs typeface="+mn-ea"/>
                <a:sym typeface="+mn-lt"/>
              </a:rPr>
              <a:t>把盏笑谈世间 酒色清浅</a:t>
            </a:r>
            <a:endParaRPr lang="en-US" altLang="zh-CN" sz="1200" spc="600" dirty="0">
              <a:cs typeface="+mn-ea"/>
              <a:sym typeface="+mn-lt"/>
            </a:endParaRPr>
          </a:p>
          <a:p>
            <a:endParaRPr lang="zh-CN" altLang="en-US" sz="1200" spc="600" dirty="0"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A890016-7B46-4C70-9754-0F1E7B0FF665}"/>
              </a:ext>
            </a:extLst>
          </p:cNvPr>
          <p:cNvSpPr txBox="1"/>
          <p:nvPr/>
        </p:nvSpPr>
        <p:spPr>
          <a:xfrm>
            <a:off x="8332640" y="4377847"/>
            <a:ext cx="1846659" cy="15530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200" spc="600" dirty="0">
              <a:cs typeface="+mn-ea"/>
              <a:sym typeface="+mn-lt"/>
            </a:endParaRPr>
          </a:p>
          <a:p>
            <a:r>
              <a:rPr lang="zh-CN" altLang="en-US" sz="1200" spc="600" dirty="0">
                <a:cs typeface="+mn-ea"/>
                <a:sym typeface="+mn-lt"/>
              </a:rPr>
              <a:t>风声掠过指尖</a:t>
            </a:r>
            <a:endParaRPr lang="en-US" altLang="zh-CN" sz="1200" spc="600" dirty="0">
              <a:cs typeface="+mn-ea"/>
              <a:sym typeface="+mn-lt"/>
            </a:endParaRPr>
          </a:p>
          <a:p>
            <a:endParaRPr lang="zh-CN" altLang="en-US" sz="1200" spc="600" dirty="0">
              <a:cs typeface="+mn-ea"/>
              <a:sym typeface="+mn-lt"/>
            </a:endParaRPr>
          </a:p>
          <a:p>
            <a:r>
              <a:rPr lang="zh-CN" altLang="en-US" sz="1200" spc="600" dirty="0">
                <a:cs typeface="+mn-ea"/>
                <a:sym typeface="+mn-lt"/>
              </a:rPr>
              <a:t>素衣映湖中月 水光潋滟</a:t>
            </a:r>
            <a:endParaRPr lang="en-US" altLang="zh-CN" sz="1200" spc="600" dirty="0">
              <a:cs typeface="+mn-ea"/>
              <a:sym typeface="+mn-lt"/>
            </a:endParaRPr>
          </a:p>
          <a:p>
            <a:endParaRPr lang="zh-CN" altLang="en-US" sz="1200" spc="600" dirty="0">
              <a:cs typeface="+mn-ea"/>
              <a:sym typeface="+mn-lt"/>
            </a:endParaRPr>
          </a:p>
          <a:p>
            <a:r>
              <a:rPr lang="zh-CN" altLang="en-US" sz="1200" spc="600" dirty="0">
                <a:cs typeface="+mn-ea"/>
                <a:sym typeface="+mn-lt"/>
              </a:rPr>
              <a:t>把盏笑谈世间 酒色清浅</a:t>
            </a:r>
            <a:endParaRPr lang="en-US" altLang="zh-CN" sz="1200" spc="600" dirty="0">
              <a:cs typeface="+mn-ea"/>
              <a:sym typeface="+mn-lt"/>
            </a:endParaRPr>
          </a:p>
          <a:p>
            <a:endParaRPr lang="zh-CN" altLang="en-US" sz="1200" spc="6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92269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06FE949-7826-405D-A7B9-C808B3127F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94" b="91837" l="9887" r="90438">
                        <a14:foregroundMark x1="32739" y1="91667" x2="34360" y2="91837"/>
                        <a14:foregroundMark x1="86224" y1="9694" x2="86548" y2="12585"/>
                        <a14:foregroundMark x1="77796" y1="11735" x2="77796" y2="11735"/>
                        <a14:foregroundMark x1="90438" y1="24660" x2="90438" y2="24660"/>
                        <a14:backgroundMark x1="86548" y1="24320" x2="86548" y2="24320"/>
                        <a14:backgroundMark x1="87682" y1="25000" x2="87682" y2="25000"/>
                      </a14:backgroundRemoval>
                    </a14:imgEffect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34250" y="2093756"/>
            <a:ext cx="4614863" cy="439795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48FDAAE-DECA-42B3-97C7-C0D31735FD15}"/>
              </a:ext>
            </a:extLst>
          </p:cNvPr>
          <p:cNvSpPr txBox="1"/>
          <p:nvPr/>
        </p:nvSpPr>
        <p:spPr>
          <a:xfrm>
            <a:off x="1560648" y="1931457"/>
            <a:ext cx="6555641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>
                <a:cs typeface="+mn-ea"/>
                <a:sym typeface="+mn-lt"/>
              </a:rPr>
              <a:t>千古回首杏雨西湖边</a:t>
            </a:r>
            <a:endParaRPr lang="en-US" altLang="zh-CN" spc="600" dirty="0">
              <a:cs typeface="+mn-ea"/>
              <a:sym typeface="+mn-lt"/>
            </a:endParaRPr>
          </a:p>
          <a:p>
            <a:endParaRPr lang="zh-CN" altLang="en-US" spc="600" dirty="0">
              <a:cs typeface="+mn-ea"/>
              <a:sym typeface="+mn-lt"/>
            </a:endParaRPr>
          </a:p>
          <a:p>
            <a:r>
              <a:rPr lang="zh-CN" altLang="en-US" spc="600" dirty="0">
                <a:cs typeface="+mn-ea"/>
                <a:sym typeface="+mn-lt"/>
              </a:rPr>
              <a:t>纸伞朦胧间洒下阴影一片</a:t>
            </a:r>
            <a:endParaRPr lang="en-US" altLang="zh-CN" spc="600" dirty="0">
              <a:cs typeface="+mn-ea"/>
              <a:sym typeface="+mn-lt"/>
            </a:endParaRPr>
          </a:p>
          <a:p>
            <a:endParaRPr lang="zh-CN" altLang="en-US" spc="600" dirty="0">
              <a:cs typeface="+mn-ea"/>
              <a:sym typeface="+mn-lt"/>
            </a:endParaRPr>
          </a:p>
          <a:p>
            <a:r>
              <a:rPr lang="zh-CN" altLang="en-US" spc="600" dirty="0">
                <a:cs typeface="+mn-ea"/>
                <a:sym typeface="+mn-lt"/>
              </a:rPr>
              <a:t>眉眼低垂微敛</a:t>
            </a:r>
            <a:endParaRPr lang="en-US" altLang="zh-CN" spc="600" dirty="0">
              <a:cs typeface="+mn-ea"/>
              <a:sym typeface="+mn-lt"/>
            </a:endParaRPr>
          </a:p>
          <a:p>
            <a:endParaRPr lang="zh-CN" altLang="en-US" spc="600" dirty="0">
              <a:cs typeface="+mn-ea"/>
              <a:sym typeface="+mn-lt"/>
            </a:endParaRPr>
          </a:p>
          <a:p>
            <a:r>
              <a:rPr lang="zh-CN" altLang="en-US" spc="600" dirty="0">
                <a:cs typeface="+mn-ea"/>
                <a:sym typeface="+mn-lt"/>
              </a:rPr>
              <a:t>风声掠过指尖</a:t>
            </a:r>
            <a:endParaRPr lang="en-US" altLang="zh-CN" spc="600" dirty="0">
              <a:cs typeface="+mn-ea"/>
              <a:sym typeface="+mn-lt"/>
            </a:endParaRPr>
          </a:p>
          <a:p>
            <a:endParaRPr lang="zh-CN" altLang="en-US" spc="600" dirty="0">
              <a:cs typeface="+mn-ea"/>
              <a:sym typeface="+mn-lt"/>
            </a:endParaRPr>
          </a:p>
          <a:p>
            <a:r>
              <a:rPr lang="zh-CN" altLang="en-US" spc="600" dirty="0">
                <a:cs typeface="+mn-ea"/>
                <a:sym typeface="+mn-lt"/>
              </a:rPr>
              <a:t>素衣映湖中月 水光潋滟</a:t>
            </a:r>
            <a:endParaRPr lang="en-US" altLang="zh-CN" spc="600" dirty="0">
              <a:cs typeface="+mn-ea"/>
              <a:sym typeface="+mn-lt"/>
            </a:endParaRPr>
          </a:p>
          <a:p>
            <a:endParaRPr lang="zh-CN" altLang="en-US" spc="600" dirty="0">
              <a:cs typeface="+mn-ea"/>
              <a:sym typeface="+mn-lt"/>
            </a:endParaRPr>
          </a:p>
          <a:p>
            <a:r>
              <a:rPr lang="zh-CN" altLang="en-US" spc="600" dirty="0">
                <a:cs typeface="+mn-ea"/>
                <a:sym typeface="+mn-lt"/>
              </a:rPr>
              <a:t>把盏笑谈世间 酒色清浅</a:t>
            </a:r>
            <a:endParaRPr lang="en-US" altLang="zh-CN" spc="600" dirty="0">
              <a:cs typeface="+mn-ea"/>
              <a:sym typeface="+mn-lt"/>
            </a:endParaRPr>
          </a:p>
          <a:p>
            <a:endParaRPr lang="zh-CN" altLang="en-US" spc="600" dirty="0">
              <a:cs typeface="+mn-ea"/>
              <a:sym typeface="+mn-lt"/>
            </a:endParaRPr>
          </a:p>
          <a:p>
            <a:r>
              <a:rPr lang="zh-CN" altLang="en-US" spc="600" dirty="0">
                <a:cs typeface="+mn-ea"/>
                <a:sym typeface="+mn-lt"/>
              </a:rPr>
              <a:t>琴音何处寄</a:t>
            </a:r>
            <a:endParaRPr lang="en-US" altLang="zh-CN" spc="600" dirty="0">
              <a:cs typeface="+mn-ea"/>
              <a:sym typeface="+mn-lt"/>
            </a:endParaRPr>
          </a:p>
          <a:p>
            <a:endParaRPr lang="zh-CN" altLang="en-US" spc="600" dirty="0">
              <a:cs typeface="+mn-ea"/>
              <a:sym typeface="+mn-lt"/>
            </a:endParaRPr>
          </a:p>
          <a:p>
            <a:r>
              <a:rPr lang="zh-CN" altLang="en-US" spc="600" dirty="0">
                <a:cs typeface="+mn-ea"/>
                <a:sym typeface="+mn-lt"/>
              </a:rPr>
              <a:t>流星泯灭光阴</a:t>
            </a:r>
            <a:endParaRPr lang="en-US" altLang="zh-CN" spc="600" dirty="0">
              <a:cs typeface="+mn-ea"/>
              <a:sym typeface="+mn-lt"/>
            </a:endParaRPr>
          </a:p>
          <a:p>
            <a:endParaRPr lang="zh-CN" altLang="en-US" spc="600" dirty="0">
              <a:cs typeface="+mn-ea"/>
              <a:sym typeface="+mn-lt"/>
            </a:endParaRPr>
          </a:p>
          <a:p>
            <a:r>
              <a:rPr lang="zh-CN" altLang="en-US" spc="600" dirty="0">
                <a:cs typeface="+mn-ea"/>
                <a:sym typeface="+mn-lt"/>
              </a:rPr>
              <a:t>琉璃月下冰冷的空气</a:t>
            </a:r>
            <a:endParaRPr lang="en-US" altLang="zh-CN" spc="600" dirty="0">
              <a:cs typeface="+mn-ea"/>
              <a:sym typeface="+mn-lt"/>
            </a:endParaRPr>
          </a:p>
          <a:p>
            <a:endParaRPr lang="zh-CN" altLang="en-US" spc="600" dirty="0">
              <a:cs typeface="+mn-ea"/>
              <a:sym typeface="+mn-lt"/>
            </a:endParaRPr>
          </a:p>
          <a:p>
            <a:r>
              <a:rPr lang="zh-CN" altLang="en-US" spc="600" dirty="0">
                <a:cs typeface="+mn-ea"/>
                <a:sym typeface="+mn-lt"/>
              </a:rPr>
              <a:t>檐下花灯熟悉记忆</a:t>
            </a:r>
            <a:endParaRPr lang="en-US" altLang="zh-CN" spc="600" dirty="0">
              <a:cs typeface="+mn-ea"/>
              <a:sym typeface="+mn-lt"/>
            </a:endParaRPr>
          </a:p>
          <a:p>
            <a:endParaRPr lang="zh-CN" altLang="en-US" spc="600" dirty="0">
              <a:cs typeface="+mn-ea"/>
              <a:sym typeface="+mn-lt"/>
            </a:endParaRPr>
          </a:p>
          <a:p>
            <a:r>
              <a:rPr lang="zh-CN" altLang="en-US" spc="600" dirty="0">
                <a:cs typeface="+mn-ea"/>
                <a:sym typeface="+mn-lt"/>
              </a:rPr>
              <a:t>风动烛火似已熄</a:t>
            </a:r>
            <a:endParaRPr lang="en-US" altLang="zh-CN" spc="600" dirty="0">
              <a:cs typeface="+mn-ea"/>
              <a:sym typeface="+mn-lt"/>
            </a:endParaRPr>
          </a:p>
          <a:p>
            <a:endParaRPr lang="zh-CN" altLang="en-US" spc="600" dirty="0">
              <a:cs typeface="+mn-ea"/>
              <a:sym typeface="+mn-lt"/>
            </a:endParaRPr>
          </a:p>
          <a:p>
            <a:r>
              <a:rPr lang="zh-CN" altLang="en-US" spc="600" dirty="0">
                <a:cs typeface="+mn-ea"/>
                <a:sym typeface="+mn-lt"/>
              </a:rPr>
              <a:t>怀念忘川夜空中流萤</a:t>
            </a:r>
          </a:p>
        </p:txBody>
      </p:sp>
    </p:spTree>
    <p:extLst>
      <p:ext uri="{BB962C8B-B14F-4D97-AF65-F5344CB8AC3E}">
        <p14:creationId xmlns:p14="http://schemas.microsoft.com/office/powerpoint/2010/main" val="3153590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6154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F51F54B6-284D-47CE-8E7B-959E64B0A5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94" b="91837" l="9887" r="90438">
                        <a14:foregroundMark x1="32739" y1="91667" x2="34360" y2="91837"/>
                        <a14:foregroundMark x1="86224" y1="9694" x2="86548" y2="12585"/>
                        <a14:foregroundMark x1="77796" y1="11735" x2="77796" y2="11735"/>
                        <a14:foregroundMark x1="90438" y1="24660" x2="90438" y2="24660"/>
                        <a14:backgroundMark x1="86548" y1="24320" x2="86548" y2="24320"/>
                        <a14:backgroundMark x1="87682" y1="25000" x2="87682" y2="25000"/>
                      </a14:backgroundRemoval>
                    </a14:imgEffect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10178" y="1752600"/>
            <a:ext cx="2880607" cy="274521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4050367-B3D7-418F-B38C-F6C062BAF7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94" b="91837" l="9887" r="90438">
                        <a14:foregroundMark x1="32739" y1="91667" x2="34360" y2="91837"/>
                        <a14:foregroundMark x1="86224" y1="9694" x2="86548" y2="12585"/>
                        <a14:foregroundMark x1="77796" y1="11735" x2="77796" y2="11735"/>
                        <a14:foregroundMark x1="90438" y1="24660" x2="90438" y2="24660"/>
                        <a14:backgroundMark x1="86548" y1="24320" x2="86548" y2="24320"/>
                        <a14:backgroundMark x1="87682" y1="25000" x2="87682" y2="25000"/>
                      </a14:backgroundRemoval>
                    </a14:imgEffect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04278" y="1752600"/>
            <a:ext cx="2880607" cy="274521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8C81798-9E80-4B84-8637-21FB562568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94" b="91837" l="9887" r="90438">
                        <a14:foregroundMark x1="32739" y1="91667" x2="34360" y2="91837"/>
                        <a14:foregroundMark x1="86224" y1="9694" x2="86548" y2="12585"/>
                        <a14:foregroundMark x1="77796" y1="11735" x2="77796" y2="11735"/>
                        <a14:foregroundMark x1="90438" y1="24660" x2="90438" y2="24660"/>
                        <a14:backgroundMark x1="86548" y1="24320" x2="86548" y2="24320"/>
                        <a14:backgroundMark x1="87682" y1="25000" x2="87682" y2="25000"/>
                      </a14:backgroundRemoval>
                    </a14:imgEffect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55706" y="1752600"/>
            <a:ext cx="2880607" cy="2745214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DFD59E7D-AAFE-46B5-BFF1-1F047F25CFF3}"/>
              </a:ext>
            </a:extLst>
          </p:cNvPr>
          <p:cNvSpPr txBox="1"/>
          <p:nvPr/>
        </p:nvSpPr>
        <p:spPr>
          <a:xfrm>
            <a:off x="1271440" y="4377847"/>
            <a:ext cx="1846659" cy="15530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200" spc="600" dirty="0">
              <a:cs typeface="+mn-ea"/>
              <a:sym typeface="+mn-lt"/>
            </a:endParaRPr>
          </a:p>
          <a:p>
            <a:r>
              <a:rPr lang="zh-CN" altLang="en-US" sz="1200" spc="600" dirty="0">
                <a:cs typeface="+mn-ea"/>
                <a:sym typeface="+mn-lt"/>
              </a:rPr>
              <a:t>风声掠过指尖</a:t>
            </a:r>
            <a:endParaRPr lang="en-US" altLang="zh-CN" sz="1200" spc="600" dirty="0">
              <a:cs typeface="+mn-ea"/>
              <a:sym typeface="+mn-lt"/>
            </a:endParaRPr>
          </a:p>
          <a:p>
            <a:endParaRPr lang="zh-CN" altLang="en-US" sz="1200" spc="600" dirty="0">
              <a:cs typeface="+mn-ea"/>
              <a:sym typeface="+mn-lt"/>
            </a:endParaRPr>
          </a:p>
          <a:p>
            <a:r>
              <a:rPr lang="zh-CN" altLang="en-US" sz="1200" spc="600" dirty="0">
                <a:cs typeface="+mn-ea"/>
                <a:sym typeface="+mn-lt"/>
              </a:rPr>
              <a:t>素衣映湖中月 水光潋滟</a:t>
            </a:r>
            <a:endParaRPr lang="en-US" altLang="zh-CN" sz="1200" spc="600" dirty="0">
              <a:cs typeface="+mn-ea"/>
              <a:sym typeface="+mn-lt"/>
            </a:endParaRPr>
          </a:p>
          <a:p>
            <a:endParaRPr lang="zh-CN" altLang="en-US" sz="1200" spc="600" dirty="0">
              <a:cs typeface="+mn-ea"/>
              <a:sym typeface="+mn-lt"/>
            </a:endParaRPr>
          </a:p>
          <a:p>
            <a:r>
              <a:rPr lang="zh-CN" altLang="en-US" sz="1200" spc="600" dirty="0">
                <a:cs typeface="+mn-ea"/>
                <a:sym typeface="+mn-lt"/>
              </a:rPr>
              <a:t>把盏笑谈世间 酒色清浅</a:t>
            </a:r>
            <a:endParaRPr lang="en-US" altLang="zh-CN" sz="1200" spc="600" dirty="0">
              <a:cs typeface="+mn-ea"/>
              <a:sym typeface="+mn-lt"/>
            </a:endParaRPr>
          </a:p>
          <a:p>
            <a:endParaRPr lang="zh-CN" altLang="en-US" sz="1200" spc="600" dirty="0"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C981480-49AD-4FEE-A901-CD226193D3AE}"/>
              </a:ext>
            </a:extLst>
          </p:cNvPr>
          <p:cNvSpPr txBox="1"/>
          <p:nvPr/>
        </p:nvSpPr>
        <p:spPr>
          <a:xfrm>
            <a:off x="4802040" y="4377847"/>
            <a:ext cx="1846659" cy="15530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200" spc="600" dirty="0">
              <a:cs typeface="+mn-ea"/>
              <a:sym typeface="+mn-lt"/>
            </a:endParaRPr>
          </a:p>
          <a:p>
            <a:r>
              <a:rPr lang="zh-CN" altLang="en-US" sz="1200" spc="600" dirty="0">
                <a:cs typeface="+mn-ea"/>
                <a:sym typeface="+mn-lt"/>
              </a:rPr>
              <a:t>风声掠过指尖</a:t>
            </a:r>
            <a:endParaRPr lang="en-US" altLang="zh-CN" sz="1200" spc="600" dirty="0">
              <a:cs typeface="+mn-ea"/>
              <a:sym typeface="+mn-lt"/>
            </a:endParaRPr>
          </a:p>
          <a:p>
            <a:endParaRPr lang="zh-CN" altLang="en-US" sz="1200" spc="600" dirty="0">
              <a:cs typeface="+mn-ea"/>
              <a:sym typeface="+mn-lt"/>
            </a:endParaRPr>
          </a:p>
          <a:p>
            <a:r>
              <a:rPr lang="zh-CN" altLang="en-US" sz="1200" spc="600" dirty="0">
                <a:cs typeface="+mn-ea"/>
                <a:sym typeface="+mn-lt"/>
              </a:rPr>
              <a:t>素衣映湖中月 水光潋滟</a:t>
            </a:r>
            <a:endParaRPr lang="en-US" altLang="zh-CN" sz="1200" spc="600" dirty="0">
              <a:cs typeface="+mn-ea"/>
              <a:sym typeface="+mn-lt"/>
            </a:endParaRPr>
          </a:p>
          <a:p>
            <a:endParaRPr lang="zh-CN" altLang="en-US" sz="1200" spc="600" dirty="0">
              <a:cs typeface="+mn-ea"/>
              <a:sym typeface="+mn-lt"/>
            </a:endParaRPr>
          </a:p>
          <a:p>
            <a:r>
              <a:rPr lang="zh-CN" altLang="en-US" sz="1200" spc="600" dirty="0">
                <a:cs typeface="+mn-ea"/>
                <a:sym typeface="+mn-lt"/>
              </a:rPr>
              <a:t>把盏笑谈世间 酒色清浅</a:t>
            </a:r>
            <a:endParaRPr lang="en-US" altLang="zh-CN" sz="1200" spc="600" dirty="0">
              <a:cs typeface="+mn-ea"/>
              <a:sym typeface="+mn-lt"/>
            </a:endParaRPr>
          </a:p>
          <a:p>
            <a:endParaRPr lang="zh-CN" altLang="en-US" sz="1200" spc="600" dirty="0"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3B7AC5D-054B-40B4-B2C7-130C6065EAAF}"/>
              </a:ext>
            </a:extLst>
          </p:cNvPr>
          <p:cNvSpPr txBox="1"/>
          <p:nvPr/>
        </p:nvSpPr>
        <p:spPr>
          <a:xfrm>
            <a:off x="8332640" y="4377847"/>
            <a:ext cx="1846659" cy="15530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200" spc="600" dirty="0">
              <a:cs typeface="+mn-ea"/>
              <a:sym typeface="+mn-lt"/>
            </a:endParaRPr>
          </a:p>
          <a:p>
            <a:r>
              <a:rPr lang="zh-CN" altLang="en-US" sz="1200" spc="600" dirty="0">
                <a:cs typeface="+mn-ea"/>
                <a:sym typeface="+mn-lt"/>
              </a:rPr>
              <a:t>风声掠过指尖</a:t>
            </a:r>
            <a:endParaRPr lang="en-US" altLang="zh-CN" sz="1200" spc="600" dirty="0">
              <a:cs typeface="+mn-ea"/>
              <a:sym typeface="+mn-lt"/>
            </a:endParaRPr>
          </a:p>
          <a:p>
            <a:endParaRPr lang="zh-CN" altLang="en-US" sz="1200" spc="600" dirty="0">
              <a:cs typeface="+mn-ea"/>
              <a:sym typeface="+mn-lt"/>
            </a:endParaRPr>
          </a:p>
          <a:p>
            <a:r>
              <a:rPr lang="zh-CN" altLang="en-US" sz="1200" spc="600" dirty="0">
                <a:cs typeface="+mn-ea"/>
                <a:sym typeface="+mn-lt"/>
              </a:rPr>
              <a:t>素衣映湖中月 水光潋滟</a:t>
            </a:r>
            <a:endParaRPr lang="en-US" altLang="zh-CN" sz="1200" spc="600" dirty="0">
              <a:cs typeface="+mn-ea"/>
              <a:sym typeface="+mn-lt"/>
            </a:endParaRPr>
          </a:p>
          <a:p>
            <a:endParaRPr lang="zh-CN" altLang="en-US" sz="1200" spc="600" dirty="0">
              <a:cs typeface="+mn-ea"/>
              <a:sym typeface="+mn-lt"/>
            </a:endParaRPr>
          </a:p>
          <a:p>
            <a:r>
              <a:rPr lang="zh-CN" altLang="en-US" sz="1200" spc="600" dirty="0">
                <a:cs typeface="+mn-ea"/>
                <a:sym typeface="+mn-lt"/>
              </a:rPr>
              <a:t>把盏笑谈世间 酒色清浅</a:t>
            </a:r>
            <a:endParaRPr lang="en-US" altLang="zh-CN" sz="1200" spc="600" dirty="0">
              <a:cs typeface="+mn-ea"/>
              <a:sym typeface="+mn-lt"/>
            </a:endParaRPr>
          </a:p>
          <a:p>
            <a:endParaRPr lang="zh-CN" altLang="en-US" sz="1200" spc="600" dirty="0">
              <a:cs typeface="+mn-ea"/>
              <a:sym typeface="+mn-lt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FE632281-7E00-466A-8F2E-B0879429ECCB}"/>
              </a:ext>
            </a:extLst>
          </p:cNvPr>
          <p:cNvCxnSpPr/>
          <p:nvPr/>
        </p:nvCxnSpPr>
        <p:spPr>
          <a:xfrm>
            <a:off x="7937500" y="2273300"/>
            <a:ext cx="0" cy="1676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5CC10577-D9B4-40FA-9F31-D8A5168782CD}"/>
              </a:ext>
            </a:extLst>
          </p:cNvPr>
          <p:cNvCxnSpPr/>
          <p:nvPr/>
        </p:nvCxnSpPr>
        <p:spPr>
          <a:xfrm>
            <a:off x="4330700" y="2287007"/>
            <a:ext cx="0" cy="1676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2134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5465114" y="456391"/>
            <a:ext cx="1415772" cy="8309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150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anose="02010800040101010101" pitchFamily="2" charset="-122"/>
                <a:ea typeface="钟齐段宁行书" panose="02010800040101010101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前言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994"/>
          <a:stretch/>
        </p:blipFill>
        <p:spPr>
          <a:xfrm>
            <a:off x="7886247" y="4271552"/>
            <a:ext cx="512582" cy="208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313798" y="1539636"/>
            <a:ext cx="4893647" cy="45676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古物也是会说话的，即为古物语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还有一份未说出口的</a:t>
            </a:r>
            <a:r>
              <a:rPr kumimoji="0" lang="en-US" altLang="zh-CN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还有一段历史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不仅仅是千年时光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觉得一件古物承载的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还有呼葱觅蒜的旧时书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因为前段时间看了哑舍的文章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7215043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curtains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4F3F5FD8-9FF9-4834-991B-18BB47379ED9}"/>
              </a:ext>
            </a:extLst>
          </p:cNvPr>
          <p:cNvSpPr txBox="1"/>
          <p:nvPr/>
        </p:nvSpPr>
        <p:spPr>
          <a:xfrm>
            <a:off x="5106605" y="1854162"/>
            <a:ext cx="2390398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spc="600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肆</a:t>
            </a:r>
          </a:p>
        </p:txBody>
      </p:sp>
    </p:spTree>
    <p:extLst>
      <p:ext uri="{BB962C8B-B14F-4D97-AF65-F5344CB8AC3E}">
        <p14:creationId xmlns:p14="http://schemas.microsoft.com/office/powerpoint/2010/main" val="1715148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5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994"/>
          <a:stretch/>
        </p:blipFill>
        <p:spPr>
          <a:xfrm>
            <a:off x="3000018" y="2952833"/>
            <a:ext cx="512582" cy="208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58405" y="1891136"/>
            <a:ext cx="4719331" cy="540000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3364048" y="1551052"/>
            <a:ext cx="6555641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千古回首杏雨西湖边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纸伞朦胧间洒下阴影一片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眉眼低垂微敛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风声掠过指尖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素衣映湖中月 水光潋滟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把盏笑谈世间 酒色清浅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琴音何处寄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流星泯灭光阴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琉璃月下冰冷的空气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檐下花灯熟悉记忆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风动烛火似已熄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怀念忘川夜空中流萤</a:t>
            </a:r>
          </a:p>
        </p:txBody>
      </p:sp>
    </p:spTree>
    <p:extLst>
      <p:ext uri="{BB962C8B-B14F-4D97-AF65-F5344CB8AC3E}">
        <p14:creationId xmlns:p14="http://schemas.microsoft.com/office/powerpoint/2010/main" val="34725240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id="{25760827-6FF3-4294-B134-784A134C02F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26436" t="12589" r="31341" b="7175"/>
          <a:stretch/>
        </p:blipFill>
        <p:spPr>
          <a:xfrm>
            <a:off x="1290221" y="1768837"/>
            <a:ext cx="1248192" cy="327829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4B6F1551-B39A-4F1A-8711-45CDA295A96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26436" t="12589" r="31341" b="7175"/>
          <a:stretch/>
        </p:blipFill>
        <p:spPr>
          <a:xfrm>
            <a:off x="4452521" y="1768837"/>
            <a:ext cx="1248192" cy="327829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340BF5B2-E72F-49D3-9694-F8BB586B342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26436" t="12589" r="31341" b="7175"/>
          <a:stretch/>
        </p:blipFill>
        <p:spPr>
          <a:xfrm>
            <a:off x="7614821" y="1857737"/>
            <a:ext cx="1248192" cy="3278290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E64A3AA0-4E86-42A5-A996-FFF4034370B6}"/>
              </a:ext>
            </a:extLst>
          </p:cNvPr>
          <p:cNvSpPr txBox="1"/>
          <p:nvPr/>
        </p:nvSpPr>
        <p:spPr>
          <a:xfrm>
            <a:off x="9299812" y="2347898"/>
            <a:ext cx="1477328" cy="27881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200" spc="600" dirty="0">
              <a:cs typeface="+mn-ea"/>
              <a:sym typeface="+mn-lt"/>
            </a:endParaRPr>
          </a:p>
          <a:p>
            <a:r>
              <a:rPr lang="zh-CN" altLang="en-US" sz="1200" spc="600" dirty="0">
                <a:cs typeface="+mn-ea"/>
                <a:sym typeface="+mn-lt"/>
              </a:rPr>
              <a:t>风声掠过指尖</a:t>
            </a:r>
            <a:endParaRPr lang="en-US" altLang="zh-CN" sz="1200" spc="600" dirty="0">
              <a:cs typeface="+mn-ea"/>
              <a:sym typeface="+mn-lt"/>
            </a:endParaRPr>
          </a:p>
          <a:p>
            <a:endParaRPr lang="zh-CN" altLang="en-US" sz="1200" spc="600" dirty="0">
              <a:cs typeface="+mn-ea"/>
              <a:sym typeface="+mn-lt"/>
            </a:endParaRPr>
          </a:p>
          <a:p>
            <a:r>
              <a:rPr lang="zh-CN" altLang="en-US" sz="1200" spc="600" dirty="0">
                <a:cs typeface="+mn-ea"/>
                <a:sym typeface="+mn-lt"/>
              </a:rPr>
              <a:t>素衣映湖中月 水光潋滟</a:t>
            </a:r>
            <a:endParaRPr lang="en-US" altLang="zh-CN" sz="1200" spc="600" dirty="0">
              <a:cs typeface="+mn-ea"/>
              <a:sym typeface="+mn-lt"/>
            </a:endParaRPr>
          </a:p>
          <a:p>
            <a:endParaRPr lang="zh-CN" altLang="en-US" sz="1200" spc="600" dirty="0">
              <a:cs typeface="+mn-ea"/>
              <a:sym typeface="+mn-lt"/>
            </a:endParaRPr>
          </a:p>
          <a:p>
            <a:r>
              <a:rPr lang="zh-CN" altLang="en-US" sz="1200" spc="600" dirty="0">
                <a:cs typeface="+mn-ea"/>
                <a:sym typeface="+mn-lt"/>
              </a:rPr>
              <a:t>把盏笑谈世间 酒色清浅</a:t>
            </a:r>
            <a:endParaRPr lang="en-US" altLang="zh-CN" sz="1200" spc="600" dirty="0">
              <a:cs typeface="+mn-ea"/>
              <a:sym typeface="+mn-lt"/>
            </a:endParaRPr>
          </a:p>
          <a:p>
            <a:endParaRPr lang="zh-CN" altLang="en-US" sz="1200" spc="600" dirty="0"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633809C-E449-401C-BBEA-8146BEEA6ED6}"/>
              </a:ext>
            </a:extLst>
          </p:cNvPr>
          <p:cNvSpPr txBox="1"/>
          <p:nvPr/>
        </p:nvSpPr>
        <p:spPr>
          <a:xfrm>
            <a:off x="5919122" y="2347897"/>
            <a:ext cx="1477328" cy="27881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200" spc="600" dirty="0">
              <a:cs typeface="+mn-ea"/>
              <a:sym typeface="+mn-lt"/>
            </a:endParaRPr>
          </a:p>
          <a:p>
            <a:r>
              <a:rPr lang="zh-CN" altLang="en-US" sz="1200" spc="600" dirty="0">
                <a:cs typeface="+mn-ea"/>
                <a:sym typeface="+mn-lt"/>
              </a:rPr>
              <a:t>风声掠过指尖</a:t>
            </a:r>
            <a:endParaRPr lang="en-US" altLang="zh-CN" sz="1200" spc="600" dirty="0">
              <a:cs typeface="+mn-ea"/>
              <a:sym typeface="+mn-lt"/>
            </a:endParaRPr>
          </a:p>
          <a:p>
            <a:endParaRPr lang="zh-CN" altLang="en-US" sz="1200" spc="600" dirty="0">
              <a:cs typeface="+mn-ea"/>
              <a:sym typeface="+mn-lt"/>
            </a:endParaRPr>
          </a:p>
          <a:p>
            <a:r>
              <a:rPr lang="zh-CN" altLang="en-US" sz="1200" spc="600" dirty="0">
                <a:cs typeface="+mn-ea"/>
                <a:sym typeface="+mn-lt"/>
              </a:rPr>
              <a:t>素衣映湖中月 水光潋滟</a:t>
            </a:r>
            <a:endParaRPr lang="en-US" altLang="zh-CN" sz="1200" spc="600" dirty="0">
              <a:cs typeface="+mn-ea"/>
              <a:sym typeface="+mn-lt"/>
            </a:endParaRPr>
          </a:p>
          <a:p>
            <a:endParaRPr lang="zh-CN" altLang="en-US" sz="1200" spc="600" dirty="0">
              <a:cs typeface="+mn-ea"/>
              <a:sym typeface="+mn-lt"/>
            </a:endParaRPr>
          </a:p>
          <a:p>
            <a:r>
              <a:rPr lang="zh-CN" altLang="en-US" sz="1200" spc="600" dirty="0">
                <a:cs typeface="+mn-ea"/>
                <a:sym typeface="+mn-lt"/>
              </a:rPr>
              <a:t>把盏笑谈世间 酒色清浅</a:t>
            </a:r>
            <a:endParaRPr lang="en-US" altLang="zh-CN" sz="1200" spc="600" dirty="0">
              <a:cs typeface="+mn-ea"/>
              <a:sym typeface="+mn-lt"/>
            </a:endParaRPr>
          </a:p>
          <a:p>
            <a:endParaRPr lang="zh-CN" altLang="en-US" sz="1200" spc="600" dirty="0"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A4ABE3C-C289-447C-9B36-E74F10C34856}"/>
              </a:ext>
            </a:extLst>
          </p:cNvPr>
          <p:cNvSpPr txBox="1"/>
          <p:nvPr/>
        </p:nvSpPr>
        <p:spPr>
          <a:xfrm>
            <a:off x="2538432" y="2308195"/>
            <a:ext cx="1477328" cy="27881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200" spc="600" dirty="0">
              <a:cs typeface="+mn-ea"/>
              <a:sym typeface="+mn-lt"/>
            </a:endParaRPr>
          </a:p>
          <a:p>
            <a:r>
              <a:rPr lang="zh-CN" altLang="en-US" sz="1200" spc="600" dirty="0">
                <a:cs typeface="+mn-ea"/>
                <a:sym typeface="+mn-lt"/>
              </a:rPr>
              <a:t>风声掠过指尖</a:t>
            </a:r>
            <a:endParaRPr lang="en-US" altLang="zh-CN" sz="1200" spc="600" dirty="0">
              <a:cs typeface="+mn-ea"/>
              <a:sym typeface="+mn-lt"/>
            </a:endParaRPr>
          </a:p>
          <a:p>
            <a:endParaRPr lang="zh-CN" altLang="en-US" sz="1200" spc="600" dirty="0">
              <a:cs typeface="+mn-ea"/>
              <a:sym typeface="+mn-lt"/>
            </a:endParaRPr>
          </a:p>
          <a:p>
            <a:r>
              <a:rPr lang="zh-CN" altLang="en-US" sz="1200" spc="600" dirty="0">
                <a:cs typeface="+mn-ea"/>
                <a:sym typeface="+mn-lt"/>
              </a:rPr>
              <a:t>素衣映湖中月 水光潋滟</a:t>
            </a:r>
            <a:endParaRPr lang="en-US" altLang="zh-CN" sz="1200" spc="600" dirty="0">
              <a:cs typeface="+mn-ea"/>
              <a:sym typeface="+mn-lt"/>
            </a:endParaRPr>
          </a:p>
          <a:p>
            <a:endParaRPr lang="zh-CN" altLang="en-US" sz="1200" spc="600" dirty="0">
              <a:cs typeface="+mn-ea"/>
              <a:sym typeface="+mn-lt"/>
            </a:endParaRPr>
          </a:p>
          <a:p>
            <a:r>
              <a:rPr lang="zh-CN" altLang="en-US" sz="1200" spc="600" dirty="0">
                <a:cs typeface="+mn-ea"/>
                <a:sym typeface="+mn-lt"/>
              </a:rPr>
              <a:t>把盏笑谈世间 酒色清浅</a:t>
            </a:r>
            <a:endParaRPr lang="en-US" altLang="zh-CN" sz="1200" spc="600" dirty="0">
              <a:cs typeface="+mn-ea"/>
              <a:sym typeface="+mn-lt"/>
            </a:endParaRPr>
          </a:p>
          <a:p>
            <a:endParaRPr lang="zh-CN" altLang="en-US" sz="1200" spc="6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26758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1521211" y="1986193"/>
            <a:ext cx="6555641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>
                <a:cs typeface="+mn-ea"/>
                <a:sym typeface="+mn-lt"/>
              </a:rPr>
              <a:t>千古回首杏雨西湖边</a:t>
            </a:r>
            <a:endParaRPr lang="en-US" altLang="zh-CN" spc="600" dirty="0">
              <a:cs typeface="+mn-ea"/>
              <a:sym typeface="+mn-lt"/>
            </a:endParaRPr>
          </a:p>
          <a:p>
            <a:endParaRPr lang="zh-CN" altLang="en-US" spc="600" dirty="0">
              <a:cs typeface="+mn-ea"/>
              <a:sym typeface="+mn-lt"/>
            </a:endParaRPr>
          </a:p>
          <a:p>
            <a:r>
              <a:rPr lang="zh-CN" altLang="en-US" spc="600" dirty="0">
                <a:cs typeface="+mn-ea"/>
                <a:sym typeface="+mn-lt"/>
              </a:rPr>
              <a:t>纸伞朦胧间洒下阴影一片</a:t>
            </a:r>
            <a:endParaRPr lang="en-US" altLang="zh-CN" spc="600" dirty="0">
              <a:cs typeface="+mn-ea"/>
              <a:sym typeface="+mn-lt"/>
            </a:endParaRPr>
          </a:p>
          <a:p>
            <a:endParaRPr lang="zh-CN" altLang="en-US" spc="600" dirty="0">
              <a:cs typeface="+mn-ea"/>
              <a:sym typeface="+mn-lt"/>
            </a:endParaRPr>
          </a:p>
          <a:p>
            <a:r>
              <a:rPr lang="zh-CN" altLang="en-US" spc="600" dirty="0">
                <a:cs typeface="+mn-ea"/>
                <a:sym typeface="+mn-lt"/>
              </a:rPr>
              <a:t>眉眼低垂微敛</a:t>
            </a:r>
            <a:endParaRPr lang="en-US" altLang="zh-CN" spc="600" dirty="0">
              <a:cs typeface="+mn-ea"/>
              <a:sym typeface="+mn-lt"/>
            </a:endParaRPr>
          </a:p>
          <a:p>
            <a:endParaRPr lang="zh-CN" altLang="en-US" spc="600" dirty="0">
              <a:cs typeface="+mn-ea"/>
              <a:sym typeface="+mn-lt"/>
            </a:endParaRPr>
          </a:p>
          <a:p>
            <a:r>
              <a:rPr lang="zh-CN" altLang="en-US" spc="600" dirty="0">
                <a:cs typeface="+mn-ea"/>
                <a:sym typeface="+mn-lt"/>
              </a:rPr>
              <a:t>风声掠过指尖</a:t>
            </a:r>
            <a:endParaRPr lang="en-US" altLang="zh-CN" spc="600" dirty="0">
              <a:cs typeface="+mn-ea"/>
              <a:sym typeface="+mn-lt"/>
            </a:endParaRPr>
          </a:p>
          <a:p>
            <a:endParaRPr lang="zh-CN" altLang="en-US" spc="600" dirty="0">
              <a:cs typeface="+mn-ea"/>
              <a:sym typeface="+mn-lt"/>
            </a:endParaRPr>
          </a:p>
          <a:p>
            <a:r>
              <a:rPr lang="zh-CN" altLang="en-US" spc="600" dirty="0">
                <a:cs typeface="+mn-ea"/>
                <a:sym typeface="+mn-lt"/>
              </a:rPr>
              <a:t>素衣映湖中月 水光潋滟</a:t>
            </a:r>
            <a:endParaRPr lang="en-US" altLang="zh-CN" spc="600" dirty="0">
              <a:cs typeface="+mn-ea"/>
              <a:sym typeface="+mn-lt"/>
            </a:endParaRPr>
          </a:p>
          <a:p>
            <a:endParaRPr lang="zh-CN" altLang="en-US" spc="600" dirty="0">
              <a:cs typeface="+mn-ea"/>
              <a:sym typeface="+mn-lt"/>
            </a:endParaRPr>
          </a:p>
          <a:p>
            <a:r>
              <a:rPr lang="zh-CN" altLang="en-US" spc="600" dirty="0">
                <a:cs typeface="+mn-ea"/>
                <a:sym typeface="+mn-lt"/>
              </a:rPr>
              <a:t>把盏笑谈世间 酒色清浅</a:t>
            </a:r>
            <a:endParaRPr lang="en-US" altLang="zh-CN" spc="600" dirty="0">
              <a:cs typeface="+mn-ea"/>
              <a:sym typeface="+mn-lt"/>
            </a:endParaRPr>
          </a:p>
          <a:p>
            <a:endParaRPr lang="zh-CN" altLang="en-US" spc="600" dirty="0">
              <a:cs typeface="+mn-ea"/>
              <a:sym typeface="+mn-lt"/>
            </a:endParaRPr>
          </a:p>
          <a:p>
            <a:r>
              <a:rPr lang="zh-CN" altLang="en-US" spc="600" dirty="0">
                <a:cs typeface="+mn-ea"/>
                <a:sym typeface="+mn-lt"/>
              </a:rPr>
              <a:t>琴音何处寄</a:t>
            </a:r>
            <a:endParaRPr lang="en-US" altLang="zh-CN" spc="600" dirty="0">
              <a:cs typeface="+mn-ea"/>
              <a:sym typeface="+mn-lt"/>
            </a:endParaRPr>
          </a:p>
          <a:p>
            <a:endParaRPr lang="zh-CN" altLang="en-US" spc="600" dirty="0">
              <a:cs typeface="+mn-ea"/>
              <a:sym typeface="+mn-lt"/>
            </a:endParaRPr>
          </a:p>
          <a:p>
            <a:r>
              <a:rPr lang="zh-CN" altLang="en-US" spc="600" dirty="0">
                <a:cs typeface="+mn-ea"/>
                <a:sym typeface="+mn-lt"/>
              </a:rPr>
              <a:t>流星泯灭光阴</a:t>
            </a:r>
            <a:endParaRPr lang="en-US" altLang="zh-CN" spc="600" dirty="0">
              <a:cs typeface="+mn-ea"/>
              <a:sym typeface="+mn-lt"/>
            </a:endParaRPr>
          </a:p>
          <a:p>
            <a:endParaRPr lang="zh-CN" altLang="en-US" spc="600" dirty="0">
              <a:cs typeface="+mn-ea"/>
              <a:sym typeface="+mn-lt"/>
            </a:endParaRPr>
          </a:p>
          <a:p>
            <a:r>
              <a:rPr lang="zh-CN" altLang="en-US" spc="600" dirty="0">
                <a:cs typeface="+mn-ea"/>
                <a:sym typeface="+mn-lt"/>
              </a:rPr>
              <a:t>琉璃月下冰冷的空气</a:t>
            </a:r>
            <a:endParaRPr lang="en-US" altLang="zh-CN" spc="600" dirty="0">
              <a:cs typeface="+mn-ea"/>
              <a:sym typeface="+mn-lt"/>
            </a:endParaRPr>
          </a:p>
          <a:p>
            <a:endParaRPr lang="zh-CN" altLang="en-US" spc="600" dirty="0">
              <a:cs typeface="+mn-ea"/>
              <a:sym typeface="+mn-lt"/>
            </a:endParaRPr>
          </a:p>
          <a:p>
            <a:r>
              <a:rPr lang="zh-CN" altLang="en-US" spc="600" dirty="0">
                <a:cs typeface="+mn-ea"/>
                <a:sym typeface="+mn-lt"/>
              </a:rPr>
              <a:t>檐下花灯熟悉记忆</a:t>
            </a:r>
            <a:endParaRPr lang="en-US" altLang="zh-CN" spc="600" dirty="0">
              <a:cs typeface="+mn-ea"/>
              <a:sym typeface="+mn-lt"/>
            </a:endParaRPr>
          </a:p>
          <a:p>
            <a:endParaRPr lang="zh-CN" altLang="en-US" spc="600" dirty="0">
              <a:cs typeface="+mn-ea"/>
              <a:sym typeface="+mn-lt"/>
            </a:endParaRPr>
          </a:p>
          <a:p>
            <a:r>
              <a:rPr lang="zh-CN" altLang="en-US" spc="600" dirty="0">
                <a:cs typeface="+mn-ea"/>
                <a:sym typeface="+mn-lt"/>
              </a:rPr>
              <a:t>风动烛火似已熄</a:t>
            </a:r>
            <a:endParaRPr lang="en-US" altLang="zh-CN" spc="600" dirty="0">
              <a:cs typeface="+mn-ea"/>
              <a:sym typeface="+mn-lt"/>
            </a:endParaRPr>
          </a:p>
          <a:p>
            <a:endParaRPr lang="zh-CN" altLang="en-US" spc="600" dirty="0">
              <a:cs typeface="+mn-ea"/>
              <a:sym typeface="+mn-lt"/>
            </a:endParaRPr>
          </a:p>
          <a:p>
            <a:r>
              <a:rPr lang="zh-CN" altLang="en-US" spc="600" dirty="0">
                <a:cs typeface="+mn-ea"/>
                <a:sym typeface="+mn-lt"/>
              </a:rPr>
              <a:t>怀念忘川夜空中流萤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876EC56-9BA5-4D43-8BD1-C8B8AC5B42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754" b="89840" l="9827" r="89981">
                        <a14:foregroundMark x1="49622" y1="16549" x2="53757" y2="14973"/>
                        <a14:foregroundMark x1="43931" y1="18717" x2="45263" y2="18209"/>
                        <a14:foregroundMark x1="53757" y1="14973" x2="53950" y2="14973"/>
                        <a14:foregroundMark x1="52794" y1="13102" x2="50867" y2="13904"/>
                        <a14:foregroundMark x1="54528" y1="15508" x2="53565" y2="15508"/>
                        <a14:foregroundMark x1="75023" y1="51527" x2="74566" y2="52139"/>
                        <a14:foregroundMark x1="23135" y1="11207" x2="23314" y2="11230"/>
                        <a14:foregroundMark x1="20835" y1="10905" x2="21400" y2="10979"/>
                        <a14:foregroundMark x1="13102" y1="9893" x2="20425" y2="10851"/>
                        <a14:foregroundMark x1="25779" y1="8265" x2="26204" y2="7754"/>
                        <a14:foregroundMark x1="48940" y1="16578" x2="45665" y2="18182"/>
                        <a14:backgroundMark x1="77264" y1="47861" x2="75337" y2="49198"/>
                        <a14:backgroundMark x1="77264" y1="47861" x2="79383" y2="46257"/>
                        <a14:backgroundMark x1="80154" y1="46257" x2="80732" y2="45722"/>
                        <a14:backgroundMark x1="75337" y1="51604" x2="83237" y2="43583"/>
                        <a14:backgroundMark x1="74759" y1="50802" x2="74759" y2="51872"/>
                        <a14:backgroundMark x1="75915" y1="50535" x2="74759" y2="51070"/>
                        <a14:backgroundMark x1="74181" y1="52406" x2="74181" y2="51337"/>
                        <a14:backgroundMark x1="68401" y1="52674" x2="67630" y2="52674"/>
                        <a14:backgroundMark x1="46201" y1="19099" x2="45857" y2="19251"/>
                        <a14:backgroundMark x1="50096" y1="17380" x2="49551" y2="17621"/>
                        <a14:backgroundMark x1="22543" y1="10963" x2="23121" y2="11230"/>
                        <a14:backgroundMark x1="22736" y1="11230" x2="21195" y2="10428"/>
                        <a14:backgroundMark x1="24470" y1="18717" x2="23892" y2="17914"/>
                        <a14:backgroundMark x1="23121" y1="17112" x2="20809" y2="16043"/>
                        <a14:backgroundMark x1="24277" y1="10428" x2="24277" y2="9626"/>
                        <a14:backgroundMark x1="23314" y1="11230" x2="23892" y2="12032"/>
                        <a14:backgroundMark x1="20617" y1="10428" x2="20231" y2="1042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7371355" y="-268446"/>
            <a:ext cx="5517329" cy="39758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6154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5000"/>
                    </a14:imgEffect>
                  </a14:imgLayer>
                </a14:imgProps>
              </a:ext>
            </a:extLst>
          </a:blip>
          <a:srcRect l="62328"/>
          <a:stretch>
            <a:fillRect/>
          </a:stretch>
        </p:blipFill>
        <p:spPr>
          <a:xfrm rot="5400000" flipH="1">
            <a:off x="2840194" y="74520"/>
            <a:ext cx="4593058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27" name="图表 26"/>
          <p:cNvGraphicFramePr/>
          <p:nvPr>
            <p:extLst>
              <p:ext uri="{D42A27DB-BD31-4B8C-83A1-F6EECF244321}">
                <p14:modId xmlns:p14="http://schemas.microsoft.com/office/powerpoint/2010/main" val="2314385906"/>
              </p:ext>
            </p:extLst>
          </p:nvPr>
        </p:nvGraphicFramePr>
        <p:xfrm>
          <a:off x="2032000" y="1816101"/>
          <a:ext cx="8128000" cy="3664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4" name="文本框 33"/>
          <p:cNvSpPr txBox="1"/>
          <p:nvPr/>
        </p:nvSpPr>
        <p:spPr>
          <a:xfrm>
            <a:off x="945007" y="2721195"/>
            <a:ext cx="1908215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600" spc="600" dirty="0">
              <a:cs typeface="+mn-ea"/>
              <a:sym typeface="+mn-lt"/>
            </a:endParaRPr>
          </a:p>
          <a:p>
            <a:r>
              <a:rPr lang="zh-CN" altLang="en-US" sz="1600" spc="600" dirty="0">
                <a:cs typeface="+mn-ea"/>
                <a:sym typeface="+mn-lt"/>
              </a:rPr>
              <a:t>风声掠过指尖</a:t>
            </a:r>
            <a:endParaRPr lang="en-US" altLang="zh-CN" sz="1600" spc="600" dirty="0">
              <a:cs typeface="+mn-ea"/>
              <a:sym typeface="+mn-lt"/>
            </a:endParaRPr>
          </a:p>
          <a:p>
            <a:endParaRPr lang="zh-CN" altLang="en-US" sz="1600" spc="600" dirty="0">
              <a:cs typeface="+mn-ea"/>
              <a:sym typeface="+mn-lt"/>
            </a:endParaRPr>
          </a:p>
          <a:p>
            <a:r>
              <a:rPr lang="zh-CN" altLang="en-US" sz="1600" spc="600" dirty="0">
                <a:cs typeface="+mn-ea"/>
                <a:sym typeface="+mn-lt"/>
              </a:rPr>
              <a:t>素衣映湖中月 水光潋滟</a:t>
            </a:r>
            <a:endParaRPr lang="en-US" altLang="zh-CN" sz="1600" spc="600" dirty="0">
              <a:cs typeface="+mn-ea"/>
              <a:sym typeface="+mn-lt"/>
            </a:endParaRPr>
          </a:p>
          <a:p>
            <a:endParaRPr lang="zh-CN" altLang="en-US" sz="1600" spc="600" dirty="0">
              <a:cs typeface="+mn-ea"/>
              <a:sym typeface="+mn-lt"/>
            </a:endParaRPr>
          </a:p>
          <a:p>
            <a:r>
              <a:rPr lang="zh-CN" altLang="en-US" sz="1600" spc="600" dirty="0">
                <a:cs typeface="+mn-ea"/>
                <a:sym typeface="+mn-lt"/>
              </a:rPr>
              <a:t>把盏笑谈世间 酒色清浅</a:t>
            </a:r>
            <a:endParaRPr lang="en-US" altLang="zh-CN" sz="1600" spc="600" dirty="0">
              <a:cs typeface="+mn-ea"/>
              <a:sym typeface="+mn-lt"/>
            </a:endParaRPr>
          </a:p>
          <a:p>
            <a:endParaRPr lang="zh-CN" altLang="en-US" sz="1600" spc="600" dirty="0"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169221" y="1263171"/>
            <a:ext cx="1908215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600" spc="600" dirty="0">
              <a:cs typeface="+mn-ea"/>
              <a:sym typeface="+mn-lt"/>
            </a:endParaRPr>
          </a:p>
          <a:p>
            <a:r>
              <a:rPr lang="zh-CN" altLang="en-US" sz="1600" spc="600" dirty="0">
                <a:cs typeface="+mn-ea"/>
                <a:sym typeface="+mn-lt"/>
              </a:rPr>
              <a:t>风声掠过指尖</a:t>
            </a:r>
            <a:endParaRPr lang="en-US" altLang="zh-CN" sz="1600" spc="600" dirty="0">
              <a:cs typeface="+mn-ea"/>
              <a:sym typeface="+mn-lt"/>
            </a:endParaRPr>
          </a:p>
          <a:p>
            <a:endParaRPr lang="zh-CN" altLang="en-US" sz="1600" spc="600" dirty="0">
              <a:cs typeface="+mn-ea"/>
              <a:sym typeface="+mn-lt"/>
            </a:endParaRPr>
          </a:p>
          <a:p>
            <a:r>
              <a:rPr lang="zh-CN" altLang="en-US" sz="1600" spc="600" dirty="0">
                <a:cs typeface="+mn-ea"/>
                <a:sym typeface="+mn-lt"/>
              </a:rPr>
              <a:t>素衣映湖中月 水光潋滟</a:t>
            </a:r>
            <a:endParaRPr lang="en-US" altLang="zh-CN" sz="1600" spc="600" dirty="0">
              <a:cs typeface="+mn-ea"/>
              <a:sym typeface="+mn-lt"/>
            </a:endParaRPr>
          </a:p>
          <a:p>
            <a:endParaRPr lang="zh-CN" altLang="en-US" sz="1600" spc="600" dirty="0">
              <a:cs typeface="+mn-ea"/>
              <a:sym typeface="+mn-lt"/>
            </a:endParaRPr>
          </a:p>
          <a:p>
            <a:r>
              <a:rPr lang="zh-CN" altLang="en-US" sz="1600" spc="600" dirty="0">
                <a:cs typeface="+mn-ea"/>
                <a:sym typeface="+mn-lt"/>
              </a:rPr>
              <a:t>把盏笑谈世间 酒色清浅</a:t>
            </a:r>
            <a:endParaRPr lang="en-US" altLang="zh-CN" sz="1600" spc="600" dirty="0">
              <a:cs typeface="+mn-ea"/>
              <a:sym typeface="+mn-lt"/>
            </a:endParaRPr>
          </a:p>
          <a:p>
            <a:endParaRPr lang="zh-CN" altLang="en-US" sz="1600" spc="6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7" grpId="0">
        <p:bldAsOne/>
      </p:bldGraphic>
      <p:bldP spid="34" grpId="0"/>
      <p:bldP spid="3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9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 rot="5400000">
            <a:off x="6401226" y="1734868"/>
            <a:ext cx="0" cy="3960000"/>
          </a:xfrm>
          <a:prstGeom prst="line">
            <a:avLst/>
          </a:prstGeom>
          <a:ln w="12700">
            <a:solidFill>
              <a:srgbClr val="F0CC9A"/>
            </a:solidFill>
          </a:ln>
          <a:effectLst>
            <a:outerShdw blurRad="12700" dist="127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5036971" y="942253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b="0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cs typeface="+mn-ea"/>
                <a:sym typeface="+mn-lt"/>
              </a:rPr>
              <a:t>谢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341448" y="2240971"/>
            <a:ext cx="20029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50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anose="02010800040101010101" pitchFamily="2" charset="-122"/>
                <a:ea typeface="钟齐段宁行书" panose="02010800040101010101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谢观赏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569581" y="3201114"/>
            <a:ext cx="36632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600" normalizeH="0" baseline="0" noProof="0" dirty="0">
                <a:ln>
                  <a:noFill/>
                </a:ln>
                <a:solidFill>
                  <a:srgbClr val="222A35"/>
                </a:solidFill>
                <a:effectLst/>
                <a:uLnTx/>
                <a:uFillTx/>
                <a:cs typeface="+mn-ea"/>
                <a:sym typeface="+mn-lt"/>
              </a:rPr>
              <a:t>中国风古物语模板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994"/>
          <a:stretch/>
        </p:blipFill>
        <p:spPr>
          <a:xfrm>
            <a:off x="4563345" y="3611726"/>
            <a:ext cx="512582" cy="208800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4771788" y="3848401"/>
            <a:ext cx="3139321" cy="21891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柳下闻瑶琴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起舞和一曲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仿佛映当年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翩若惊鸿影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谁三言两语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撩拨了情意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04535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3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/>
          <p:cNvSpPr txBox="1"/>
          <p:nvPr/>
        </p:nvSpPr>
        <p:spPr>
          <a:xfrm>
            <a:off x="5109859" y="703214"/>
            <a:ext cx="2031325" cy="12003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150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anose="02010800040101010101" pitchFamily="2" charset="-122"/>
                <a:ea typeface="钟齐段宁行书" panose="02010800040101010101" pitchFamily="2" charset="-122"/>
              </a:defRPr>
            </a:lvl1pPr>
          </a:lstStyle>
          <a:p>
            <a:r>
              <a:rPr lang="zh-CN" altLang="en-US" sz="72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目录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2337C4BB-87A7-4EF3-8F4F-9EB97A54BE48}"/>
              </a:ext>
            </a:extLst>
          </p:cNvPr>
          <p:cNvSpPr/>
          <p:nvPr/>
        </p:nvSpPr>
        <p:spPr>
          <a:xfrm>
            <a:off x="444500" y="403434"/>
            <a:ext cx="11303000" cy="6051133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175380" y="3020661"/>
            <a:ext cx="821898" cy="1757514"/>
            <a:chOff x="2631609" y="2818452"/>
            <a:chExt cx="866586" cy="1853073"/>
          </a:xfrm>
        </p:grpSpPr>
        <p:sp>
          <p:nvSpPr>
            <p:cNvPr id="6" name="文本框 5"/>
            <p:cNvSpPr txBox="1"/>
            <p:nvPr/>
          </p:nvSpPr>
          <p:spPr>
            <a:xfrm>
              <a:off x="2631609" y="2909994"/>
              <a:ext cx="843728" cy="171990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油纸伞</a:t>
              </a:r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tx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2679517" y="2818452"/>
              <a:ext cx="818678" cy="1853073"/>
            </a:xfrm>
            <a:prstGeom prst="rect">
              <a:avLst/>
            </a:prstGeom>
            <a:effectLst>
              <a:outerShdw blurRad="63500" sx="102000" sy="102000" algn="ctr" rotWithShape="0">
                <a:schemeClr val="bg1">
                  <a:lumMod val="50000"/>
                  <a:alpha val="40000"/>
                </a:schemeClr>
              </a:outerShdw>
            </a:effectLst>
          </p:spPr>
        </p:pic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2818BFE3-E0B7-43AB-94CC-4501245359FB}"/>
              </a:ext>
            </a:extLst>
          </p:cNvPr>
          <p:cNvGrpSpPr/>
          <p:nvPr/>
        </p:nvGrpSpPr>
        <p:grpSpPr>
          <a:xfrm>
            <a:off x="5038844" y="2997726"/>
            <a:ext cx="821898" cy="1757514"/>
            <a:chOff x="4246993" y="3421749"/>
            <a:chExt cx="821898" cy="1757514"/>
          </a:xfrm>
        </p:grpSpPr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id="{5182E51E-0336-4110-A559-4ACE87164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tx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4292430" y="3421749"/>
              <a:ext cx="776461" cy="1757514"/>
            </a:xfrm>
            <a:prstGeom prst="rect">
              <a:avLst/>
            </a:prstGeom>
            <a:effectLst>
              <a:outerShdw blurRad="63500" sx="102000" sy="102000" algn="ctr" rotWithShape="0">
                <a:schemeClr val="bg1">
                  <a:lumMod val="50000"/>
                  <a:alpha val="40000"/>
                </a:schemeClr>
              </a:outerShdw>
            </a:effectLst>
          </p:spPr>
        </p:pic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8A92CEEA-5CE1-491A-9B8F-3741FFA3742F}"/>
                </a:ext>
              </a:extLst>
            </p:cNvPr>
            <p:cNvSpPr txBox="1"/>
            <p:nvPr/>
          </p:nvSpPr>
          <p:spPr>
            <a:xfrm>
              <a:off x="4246993" y="3508568"/>
              <a:ext cx="800219" cy="163121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红折扇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DD68210A-55A5-452C-B721-444EFAD2E3D8}"/>
              </a:ext>
            </a:extLst>
          </p:cNvPr>
          <p:cNvGrpSpPr/>
          <p:nvPr/>
        </p:nvGrpSpPr>
        <p:grpSpPr>
          <a:xfrm>
            <a:off x="6913494" y="2960920"/>
            <a:ext cx="821898" cy="1757514"/>
            <a:chOff x="2631608" y="2818453"/>
            <a:chExt cx="866586" cy="1853073"/>
          </a:xfrm>
        </p:grpSpPr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id="{FF8CD667-B8B9-43AB-8923-D016197DB23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tx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2679516" y="2818453"/>
              <a:ext cx="818678" cy="1853073"/>
            </a:xfrm>
            <a:prstGeom prst="rect">
              <a:avLst/>
            </a:prstGeom>
            <a:effectLst>
              <a:outerShdw blurRad="63500" sx="102000" sy="102000" algn="ctr" rotWithShape="0">
                <a:schemeClr val="bg1">
                  <a:lumMod val="50000"/>
                  <a:alpha val="40000"/>
                </a:schemeClr>
              </a:outerShdw>
            </a:effectLst>
          </p:spPr>
        </p:pic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E1CEF00A-FD4D-42EE-86D4-A3C28A4CEDBC}"/>
                </a:ext>
              </a:extLst>
            </p:cNvPr>
            <p:cNvSpPr txBox="1"/>
            <p:nvPr/>
          </p:nvSpPr>
          <p:spPr>
            <a:xfrm>
              <a:off x="2631608" y="2909992"/>
              <a:ext cx="843728" cy="171990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理红妆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4BC52B65-0288-4F5F-B060-82D12A8E6584}"/>
              </a:ext>
            </a:extLst>
          </p:cNvPr>
          <p:cNvGrpSpPr/>
          <p:nvPr/>
        </p:nvGrpSpPr>
        <p:grpSpPr>
          <a:xfrm>
            <a:off x="8600816" y="2890266"/>
            <a:ext cx="821898" cy="1757514"/>
            <a:chOff x="2631608" y="2818453"/>
            <a:chExt cx="866586" cy="1853073"/>
          </a:xfrm>
        </p:grpSpPr>
        <p:pic>
          <p:nvPicPr>
            <p:cNvPr id="61" name="图片 60">
              <a:extLst>
                <a:ext uri="{FF2B5EF4-FFF2-40B4-BE49-F238E27FC236}">
                  <a16:creationId xmlns:a16="http://schemas.microsoft.com/office/drawing/2014/main" id="{2AD1A11B-1B01-4793-BA4A-E3293BDE196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tx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2679516" y="2818453"/>
              <a:ext cx="818678" cy="1853073"/>
            </a:xfrm>
            <a:prstGeom prst="rect">
              <a:avLst/>
            </a:prstGeom>
            <a:effectLst>
              <a:outerShdw blurRad="63500" sx="102000" sy="102000" algn="ctr" rotWithShape="0">
                <a:schemeClr val="bg1">
                  <a:lumMod val="50000"/>
                  <a:alpha val="40000"/>
                </a:schemeClr>
              </a:outerShdw>
            </a:effectLst>
          </p:spPr>
        </p:pic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F30D7249-0E7C-4AF3-817B-2B65B7DB5D6C}"/>
                </a:ext>
              </a:extLst>
            </p:cNvPr>
            <p:cNvSpPr txBox="1"/>
            <p:nvPr/>
          </p:nvSpPr>
          <p:spPr>
            <a:xfrm>
              <a:off x="2631608" y="2909992"/>
              <a:ext cx="843728" cy="171990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听古琴</a:t>
              </a:r>
            </a:p>
          </p:txBody>
        </p:sp>
      </p:grpSp>
      <p:pic>
        <p:nvPicPr>
          <p:cNvPr id="45" name="PA_图片 15">
            <a:extLst>
              <a:ext uri="{FF2B5EF4-FFF2-40B4-BE49-F238E27FC236}">
                <a16:creationId xmlns:a16="http://schemas.microsoft.com/office/drawing/2014/main" id="{E6411E63-5C1D-4C01-9704-841F55D7C23D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4272" y="475951"/>
            <a:ext cx="2763668" cy="1503889"/>
          </a:xfrm>
          <a:prstGeom prst="rect">
            <a:avLst/>
          </a:prstGeom>
        </p:spPr>
      </p:pic>
      <p:pic>
        <p:nvPicPr>
          <p:cNvPr id="47" name="PA_图片 15">
            <a:extLst>
              <a:ext uri="{FF2B5EF4-FFF2-40B4-BE49-F238E27FC236}">
                <a16:creationId xmlns:a16="http://schemas.microsoft.com/office/drawing/2014/main" id="{051B94B7-A293-4F38-A5A9-A71D39999F82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761082" y="431077"/>
            <a:ext cx="2763668" cy="150388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curtains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50"/>
                            </p:stCondLst>
                            <p:childTnLst>
                              <p:par>
                                <p:cTn id="3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50"/>
                            </p:stCondLst>
                            <p:childTnLst>
                              <p:par>
                                <p:cTn id="3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750"/>
                            </p:stCondLst>
                            <p:childTnLst>
                              <p:par>
                                <p:cTn id="4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4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4F3F5FD8-9FF9-4834-991B-18BB47379ED9}"/>
              </a:ext>
            </a:extLst>
          </p:cNvPr>
          <p:cNvSpPr txBox="1"/>
          <p:nvPr/>
        </p:nvSpPr>
        <p:spPr>
          <a:xfrm>
            <a:off x="5106605" y="1854162"/>
            <a:ext cx="2390398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spc="600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壹</a:t>
            </a:r>
          </a:p>
        </p:txBody>
      </p:sp>
    </p:spTree>
    <p:extLst>
      <p:ext uri="{BB962C8B-B14F-4D97-AF65-F5344CB8AC3E}">
        <p14:creationId xmlns:p14="http://schemas.microsoft.com/office/powerpoint/2010/main" val="383656210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curtains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5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椭圆 32"/>
          <p:cNvSpPr>
            <a:spLocks noChangeAspect="1"/>
          </p:cNvSpPr>
          <p:nvPr/>
        </p:nvSpPr>
        <p:spPr>
          <a:xfrm>
            <a:off x="1702321" y="3032409"/>
            <a:ext cx="2880000" cy="2880000"/>
          </a:xfrm>
          <a:prstGeom prst="ellipse">
            <a:avLst/>
          </a:prstGeom>
          <a:solidFill>
            <a:srgbClr val="DE40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09" b="89990" l="286" r="90000">
                        <a14:backgroundMark x1="40571" y1="17998" x2="86143" y2="24469"/>
                        <a14:backgroundMark x1="53714" y1="22548" x2="81143" y2="26491"/>
                        <a14:backgroundMark x1="79857" y1="28311" x2="78571" y2="43175"/>
                        <a14:backgroundMark x1="77714" y1="32558" x2="65714" y2="41658"/>
                        <a14:backgroundMark x1="75429" y1="45501" x2="78000" y2="64105"/>
                        <a14:backgroundMark x1="12143" y1="45905" x2="23571" y2="48837"/>
                        <a14:backgroundMark x1="52857" y1="39434" x2="56000" y2="39939"/>
                        <a14:backgroundMark x1="48000" y1="39434" x2="52857" y2="403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767" r="18552" b="12900"/>
          <a:stretch>
            <a:fillRect/>
          </a:stretch>
        </p:blipFill>
        <p:spPr>
          <a:xfrm>
            <a:off x="1034054" y="1643551"/>
            <a:ext cx="3796318" cy="4500000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5498639" y="2306580"/>
            <a:ext cx="5847755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spc="600" dirty="0">
                <a:cs typeface="+mn-ea"/>
                <a:sym typeface="+mn-lt"/>
              </a:rPr>
              <a:t>千古回首杏雨西湖边</a:t>
            </a:r>
            <a:endParaRPr lang="en-US" altLang="zh-CN" sz="1600" spc="600" dirty="0">
              <a:cs typeface="+mn-ea"/>
              <a:sym typeface="+mn-lt"/>
            </a:endParaRPr>
          </a:p>
          <a:p>
            <a:endParaRPr lang="zh-CN" altLang="en-US" sz="1600" spc="600" dirty="0">
              <a:cs typeface="+mn-ea"/>
              <a:sym typeface="+mn-lt"/>
            </a:endParaRPr>
          </a:p>
          <a:p>
            <a:r>
              <a:rPr lang="zh-CN" altLang="en-US" sz="1600" spc="600" dirty="0">
                <a:cs typeface="+mn-ea"/>
                <a:sym typeface="+mn-lt"/>
              </a:rPr>
              <a:t>纸伞朦胧间洒下阴影一片</a:t>
            </a:r>
            <a:endParaRPr lang="en-US" altLang="zh-CN" sz="1600" spc="600" dirty="0">
              <a:cs typeface="+mn-ea"/>
              <a:sym typeface="+mn-lt"/>
            </a:endParaRPr>
          </a:p>
          <a:p>
            <a:endParaRPr lang="zh-CN" altLang="en-US" sz="1600" spc="600" dirty="0">
              <a:cs typeface="+mn-ea"/>
              <a:sym typeface="+mn-lt"/>
            </a:endParaRPr>
          </a:p>
          <a:p>
            <a:r>
              <a:rPr lang="zh-CN" altLang="en-US" sz="1600" spc="600" dirty="0">
                <a:cs typeface="+mn-ea"/>
                <a:sym typeface="+mn-lt"/>
              </a:rPr>
              <a:t>眉眼低垂微敛</a:t>
            </a:r>
            <a:endParaRPr lang="en-US" altLang="zh-CN" sz="1600" spc="600" dirty="0">
              <a:cs typeface="+mn-ea"/>
              <a:sym typeface="+mn-lt"/>
            </a:endParaRPr>
          </a:p>
          <a:p>
            <a:endParaRPr lang="zh-CN" altLang="en-US" sz="1600" spc="600" dirty="0">
              <a:cs typeface="+mn-ea"/>
              <a:sym typeface="+mn-lt"/>
            </a:endParaRPr>
          </a:p>
          <a:p>
            <a:r>
              <a:rPr lang="zh-CN" altLang="en-US" sz="1600" spc="600" dirty="0">
                <a:cs typeface="+mn-ea"/>
                <a:sym typeface="+mn-lt"/>
              </a:rPr>
              <a:t>风声掠过指尖</a:t>
            </a:r>
            <a:endParaRPr lang="en-US" altLang="zh-CN" sz="1600" spc="600" dirty="0">
              <a:cs typeface="+mn-ea"/>
              <a:sym typeface="+mn-lt"/>
            </a:endParaRPr>
          </a:p>
          <a:p>
            <a:endParaRPr lang="zh-CN" altLang="en-US" sz="1600" spc="600" dirty="0">
              <a:cs typeface="+mn-ea"/>
              <a:sym typeface="+mn-lt"/>
            </a:endParaRPr>
          </a:p>
          <a:p>
            <a:r>
              <a:rPr lang="zh-CN" altLang="en-US" sz="1600" spc="600" dirty="0">
                <a:cs typeface="+mn-ea"/>
                <a:sym typeface="+mn-lt"/>
              </a:rPr>
              <a:t>素衣映湖中月 水光潋滟</a:t>
            </a:r>
            <a:endParaRPr lang="en-US" altLang="zh-CN" sz="1600" spc="600" dirty="0">
              <a:cs typeface="+mn-ea"/>
              <a:sym typeface="+mn-lt"/>
            </a:endParaRPr>
          </a:p>
          <a:p>
            <a:endParaRPr lang="zh-CN" altLang="en-US" sz="1600" spc="600" dirty="0">
              <a:cs typeface="+mn-ea"/>
              <a:sym typeface="+mn-lt"/>
            </a:endParaRPr>
          </a:p>
          <a:p>
            <a:r>
              <a:rPr lang="zh-CN" altLang="en-US" sz="1600" spc="600" dirty="0">
                <a:cs typeface="+mn-ea"/>
                <a:sym typeface="+mn-lt"/>
              </a:rPr>
              <a:t>把盏笑谈世间 酒色清浅</a:t>
            </a:r>
            <a:endParaRPr lang="en-US" altLang="zh-CN" sz="1600" spc="600" dirty="0">
              <a:cs typeface="+mn-ea"/>
              <a:sym typeface="+mn-lt"/>
            </a:endParaRPr>
          </a:p>
          <a:p>
            <a:endParaRPr lang="zh-CN" altLang="en-US" sz="1600" spc="600" dirty="0">
              <a:cs typeface="+mn-ea"/>
              <a:sym typeface="+mn-lt"/>
            </a:endParaRPr>
          </a:p>
          <a:p>
            <a:r>
              <a:rPr lang="zh-CN" altLang="en-US" sz="1600" spc="600" dirty="0">
                <a:cs typeface="+mn-ea"/>
                <a:sym typeface="+mn-lt"/>
              </a:rPr>
              <a:t>琴音何处寄</a:t>
            </a:r>
            <a:endParaRPr lang="en-US" altLang="zh-CN" sz="1600" spc="600" dirty="0">
              <a:cs typeface="+mn-ea"/>
              <a:sym typeface="+mn-lt"/>
            </a:endParaRPr>
          </a:p>
          <a:p>
            <a:endParaRPr lang="zh-CN" altLang="en-US" sz="1600" spc="600" dirty="0">
              <a:cs typeface="+mn-ea"/>
              <a:sym typeface="+mn-lt"/>
            </a:endParaRPr>
          </a:p>
          <a:p>
            <a:r>
              <a:rPr lang="zh-CN" altLang="en-US" sz="1600" spc="600" dirty="0">
                <a:cs typeface="+mn-ea"/>
                <a:sym typeface="+mn-lt"/>
              </a:rPr>
              <a:t>流星泯灭光阴</a:t>
            </a:r>
            <a:endParaRPr lang="en-US" altLang="zh-CN" sz="1600" spc="600" dirty="0">
              <a:cs typeface="+mn-ea"/>
              <a:sym typeface="+mn-lt"/>
            </a:endParaRPr>
          </a:p>
          <a:p>
            <a:endParaRPr lang="zh-CN" altLang="en-US" sz="1600" spc="600" dirty="0">
              <a:cs typeface="+mn-ea"/>
              <a:sym typeface="+mn-lt"/>
            </a:endParaRPr>
          </a:p>
          <a:p>
            <a:r>
              <a:rPr lang="zh-CN" altLang="en-US" sz="1600" spc="600" dirty="0">
                <a:cs typeface="+mn-ea"/>
                <a:sym typeface="+mn-lt"/>
              </a:rPr>
              <a:t>琉璃月下冰冷的空气</a:t>
            </a:r>
            <a:endParaRPr lang="en-US" altLang="zh-CN" sz="1600" spc="600" dirty="0">
              <a:cs typeface="+mn-ea"/>
              <a:sym typeface="+mn-lt"/>
            </a:endParaRPr>
          </a:p>
          <a:p>
            <a:endParaRPr lang="zh-CN" altLang="en-US" sz="1600" spc="600" dirty="0">
              <a:cs typeface="+mn-ea"/>
              <a:sym typeface="+mn-lt"/>
            </a:endParaRPr>
          </a:p>
          <a:p>
            <a:r>
              <a:rPr lang="zh-CN" altLang="en-US" sz="1600" spc="600" dirty="0">
                <a:cs typeface="+mn-ea"/>
                <a:sym typeface="+mn-lt"/>
              </a:rPr>
              <a:t>檐下花灯熟悉记忆</a:t>
            </a:r>
            <a:endParaRPr lang="en-US" altLang="zh-CN" sz="1600" spc="600" dirty="0">
              <a:cs typeface="+mn-ea"/>
              <a:sym typeface="+mn-lt"/>
            </a:endParaRPr>
          </a:p>
          <a:p>
            <a:endParaRPr lang="zh-CN" altLang="en-US" sz="1600" spc="600" dirty="0">
              <a:cs typeface="+mn-ea"/>
              <a:sym typeface="+mn-lt"/>
            </a:endParaRPr>
          </a:p>
          <a:p>
            <a:r>
              <a:rPr lang="zh-CN" altLang="en-US" sz="1600" spc="600" dirty="0">
                <a:cs typeface="+mn-ea"/>
                <a:sym typeface="+mn-lt"/>
              </a:rPr>
              <a:t>风动烛火似已熄</a:t>
            </a:r>
            <a:endParaRPr lang="en-US" altLang="zh-CN" sz="1600" spc="600" dirty="0">
              <a:cs typeface="+mn-ea"/>
              <a:sym typeface="+mn-lt"/>
            </a:endParaRPr>
          </a:p>
          <a:p>
            <a:endParaRPr lang="zh-CN" altLang="en-US" sz="1600" spc="600" dirty="0">
              <a:cs typeface="+mn-ea"/>
              <a:sym typeface="+mn-lt"/>
            </a:endParaRPr>
          </a:p>
          <a:p>
            <a:r>
              <a:rPr lang="zh-CN" altLang="en-US" sz="1600" spc="600" dirty="0">
                <a:cs typeface="+mn-ea"/>
                <a:sym typeface="+mn-lt"/>
              </a:rPr>
              <a:t>怀念忘川夜空中流萤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curtains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6154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994"/>
          <a:stretch/>
        </p:blipFill>
        <p:spPr>
          <a:xfrm>
            <a:off x="3000018" y="2952833"/>
            <a:ext cx="512582" cy="208800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3364048" y="1551052"/>
            <a:ext cx="6555641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千古回首杏雨西湖边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纸伞朦胧间洒下阴影一片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眉眼低垂微敛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风声掠过指尖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素衣映湖中月 水光潋滟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把盏笑谈世间 酒色清浅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琴音何处寄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流星泯灭光阴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琉璃月下冰冷的空气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檐下花灯熟悉记忆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风动烛火似已熄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怀念忘川夜空中流萤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106" y="1782833"/>
            <a:ext cx="3131164" cy="44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7563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curtains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/>
          <p:cNvGraphicFramePr/>
          <p:nvPr/>
        </p:nvGraphicFramePr>
        <p:xfrm>
          <a:off x="1510692" y="1195534"/>
          <a:ext cx="6604000" cy="41952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7" name="文本框 26"/>
          <p:cNvSpPr txBox="1"/>
          <p:nvPr/>
        </p:nvSpPr>
        <p:spPr>
          <a:xfrm rot="16200000">
            <a:off x="8456511" y="1352812"/>
            <a:ext cx="3139321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600" spc="600" dirty="0">
              <a:cs typeface="+mn-ea"/>
              <a:sym typeface="+mn-lt"/>
            </a:endParaRPr>
          </a:p>
          <a:p>
            <a:r>
              <a:rPr lang="zh-CN" altLang="en-US" sz="1600" spc="600" dirty="0">
                <a:cs typeface="+mn-ea"/>
                <a:sym typeface="+mn-lt"/>
              </a:rPr>
              <a:t>琴音何处寄</a:t>
            </a:r>
            <a:endParaRPr lang="en-US" altLang="zh-CN" sz="1600" spc="600" dirty="0">
              <a:cs typeface="+mn-ea"/>
              <a:sym typeface="+mn-lt"/>
            </a:endParaRPr>
          </a:p>
          <a:p>
            <a:endParaRPr lang="zh-CN" altLang="en-US" sz="1600" spc="600" dirty="0">
              <a:cs typeface="+mn-ea"/>
              <a:sym typeface="+mn-lt"/>
            </a:endParaRPr>
          </a:p>
          <a:p>
            <a:r>
              <a:rPr lang="zh-CN" altLang="en-US" sz="1600" spc="600" dirty="0">
                <a:cs typeface="+mn-ea"/>
                <a:sym typeface="+mn-lt"/>
              </a:rPr>
              <a:t>流星泯灭光阴</a:t>
            </a:r>
            <a:endParaRPr lang="en-US" altLang="zh-CN" sz="1600" spc="600" dirty="0">
              <a:cs typeface="+mn-ea"/>
              <a:sym typeface="+mn-lt"/>
            </a:endParaRPr>
          </a:p>
          <a:p>
            <a:endParaRPr lang="zh-CN" altLang="en-US" sz="1600" spc="600" dirty="0">
              <a:cs typeface="+mn-ea"/>
              <a:sym typeface="+mn-lt"/>
            </a:endParaRPr>
          </a:p>
          <a:p>
            <a:r>
              <a:rPr lang="zh-CN" altLang="en-US" sz="1600" spc="600" dirty="0">
                <a:cs typeface="+mn-ea"/>
                <a:sym typeface="+mn-lt"/>
              </a:rPr>
              <a:t>琉璃月下冰冷的空气</a:t>
            </a:r>
            <a:endParaRPr lang="en-US" altLang="zh-CN" sz="1600" spc="600" dirty="0">
              <a:cs typeface="+mn-ea"/>
              <a:sym typeface="+mn-lt"/>
            </a:endParaRPr>
          </a:p>
          <a:p>
            <a:endParaRPr lang="zh-CN" altLang="en-US" sz="1600" spc="600" dirty="0">
              <a:cs typeface="+mn-ea"/>
              <a:sym typeface="+mn-lt"/>
            </a:endParaRPr>
          </a:p>
          <a:p>
            <a:r>
              <a:rPr lang="zh-CN" altLang="en-US" sz="1600" spc="600" dirty="0">
                <a:cs typeface="+mn-ea"/>
                <a:sym typeface="+mn-lt"/>
              </a:rPr>
              <a:t>檐下花灯熟悉记忆</a:t>
            </a:r>
            <a:endParaRPr lang="en-US" altLang="zh-CN" sz="1600" spc="600" dirty="0">
              <a:cs typeface="+mn-ea"/>
              <a:sym typeface="+mn-lt"/>
            </a:endParaRPr>
          </a:p>
          <a:p>
            <a:endParaRPr lang="zh-CN" altLang="en-US" sz="1600" spc="600" dirty="0">
              <a:cs typeface="+mn-ea"/>
              <a:sym typeface="+mn-lt"/>
            </a:endParaRPr>
          </a:p>
          <a:p>
            <a:r>
              <a:rPr lang="zh-CN" altLang="en-US" sz="1600" spc="600" dirty="0">
                <a:cs typeface="+mn-ea"/>
                <a:sym typeface="+mn-lt"/>
              </a:rPr>
              <a:t>风动烛火似已熄</a:t>
            </a:r>
            <a:endParaRPr lang="en-US" altLang="zh-CN" sz="1600" spc="600" dirty="0">
              <a:cs typeface="+mn-ea"/>
              <a:sym typeface="+mn-lt"/>
            </a:endParaRPr>
          </a:p>
          <a:p>
            <a:endParaRPr lang="zh-CN" altLang="en-US" sz="1600" spc="600" dirty="0">
              <a:cs typeface="+mn-ea"/>
              <a:sym typeface="+mn-lt"/>
            </a:endParaRPr>
          </a:p>
          <a:p>
            <a:r>
              <a:rPr lang="zh-CN" altLang="en-US" sz="1600" spc="600" dirty="0">
                <a:cs typeface="+mn-ea"/>
                <a:sym typeface="+mn-lt"/>
              </a:rPr>
              <a:t>怀念忘川夜空中流萤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curtains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651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8307" y="2563751"/>
            <a:ext cx="5092380" cy="432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3364048" y="1551052"/>
            <a:ext cx="6555641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>
                <a:cs typeface="+mn-ea"/>
                <a:sym typeface="+mn-lt"/>
              </a:rPr>
              <a:t>千古回首杏雨西湖边</a:t>
            </a:r>
            <a:endParaRPr lang="en-US" altLang="zh-CN" spc="600" dirty="0">
              <a:cs typeface="+mn-ea"/>
              <a:sym typeface="+mn-lt"/>
            </a:endParaRPr>
          </a:p>
          <a:p>
            <a:endParaRPr lang="zh-CN" altLang="en-US" spc="600" dirty="0">
              <a:cs typeface="+mn-ea"/>
              <a:sym typeface="+mn-lt"/>
            </a:endParaRPr>
          </a:p>
          <a:p>
            <a:r>
              <a:rPr lang="zh-CN" altLang="en-US" spc="600" dirty="0">
                <a:cs typeface="+mn-ea"/>
                <a:sym typeface="+mn-lt"/>
              </a:rPr>
              <a:t>纸伞朦胧间洒下阴影一片</a:t>
            </a:r>
            <a:endParaRPr lang="en-US" altLang="zh-CN" spc="600" dirty="0">
              <a:cs typeface="+mn-ea"/>
              <a:sym typeface="+mn-lt"/>
            </a:endParaRPr>
          </a:p>
          <a:p>
            <a:endParaRPr lang="zh-CN" altLang="en-US" spc="600" dirty="0">
              <a:cs typeface="+mn-ea"/>
              <a:sym typeface="+mn-lt"/>
            </a:endParaRPr>
          </a:p>
          <a:p>
            <a:r>
              <a:rPr lang="zh-CN" altLang="en-US" spc="600" dirty="0">
                <a:cs typeface="+mn-ea"/>
                <a:sym typeface="+mn-lt"/>
              </a:rPr>
              <a:t>眉眼低垂微敛</a:t>
            </a:r>
            <a:endParaRPr lang="en-US" altLang="zh-CN" spc="600" dirty="0">
              <a:cs typeface="+mn-ea"/>
              <a:sym typeface="+mn-lt"/>
            </a:endParaRPr>
          </a:p>
          <a:p>
            <a:endParaRPr lang="zh-CN" altLang="en-US" spc="600" dirty="0">
              <a:cs typeface="+mn-ea"/>
              <a:sym typeface="+mn-lt"/>
            </a:endParaRPr>
          </a:p>
          <a:p>
            <a:r>
              <a:rPr lang="zh-CN" altLang="en-US" spc="600" dirty="0">
                <a:cs typeface="+mn-ea"/>
                <a:sym typeface="+mn-lt"/>
              </a:rPr>
              <a:t>风声掠过指尖</a:t>
            </a:r>
            <a:endParaRPr lang="en-US" altLang="zh-CN" spc="600" dirty="0">
              <a:cs typeface="+mn-ea"/>
              <a:sym typeface="+mn-lt"/>
            </a:endParaRPr>
          </a:p>
          <a:p>
            <a:endParaRPr lang="zh-CN" altLang="en-US" spc="600" dirty="0">
              <a:cs typeface="+mn-ea"/>
              <a:sym typeface="+mn-lt"/>
            </a:endParaRPr>
          </a:p>
          <a:p>
            <a:r>
              <a:rPr lang="zh-CN" altLang="en-US" spc="600" dirty="0">
                <a:cs typeface="+mn-ea"/>
                <a:sym typeface="+mn-lt"/>
              </a:rPr>
              <a:t>素衣映湖中月 水光潋滟</a:t>
            </a:r>
            <a:endParaRPr lang="en-US" altLang="zh-CN" spc="600" dirty="0">
              <a:cs typeface="+mn-ea"/>
              <a:sym typeface="+mn-lt"/>
            </a:endParaRPr>
          </a:p>
          <a:p>
            <a:endParaRPr lang="zh-CN" altLang="en-US" spc="600" dirty="0">
              <a:cs typeface="+mn-ea"/>
              <a:sym typeface="+mn-lt"/>
            </a:endParaRPr>
          </a:p>
          <a:p>
            <a:r>
              <a:rPr lang="zh-CN" altLang="en-US" spc="600" dirty="0">
                <a:cs typeface="+mn-ea"/>
                <a:sym typeface="+mn-lt"/>
              </a:rPr>
              <a:t>把盏笑谈世间 酒色清浅</a:t>
            </a:r>
            <a:endParaRPr lang="en-US" altLang="zh-CN" spc="600" dirty="0">
              <a:cs typeface="+mn-ea"/>
              <a:sym typeface="+mn-lt"/>
            </a:endParaRPr>
          </a:p>
          <a:p>
            <a:endParaRPr lang="zh-CN" altLang="en-US" spc="600" dirty="0">
              <a:cs typeface="+mn-ea"/>
              <a:sym typeface="+mn-lt"/>
            </a:endParaRPr>
          </a:p>
          <a:p>
            <a:r>
              <a:rPr lang="zh-CN" altLang="en-US" spc="600" dirty="0">
                <a:cs typeface="+mn-ea"/>
                <a:sym typeface="+mn-lt"/>
              </a:rPr>
              <a:t>琴音何处寄</a:t>
            </a:r>
            <a:endParaRPr lang="en-US" altLang="zh-CN" spc="600" dirty="0">
              <a:cs typeface="+mn-ea"/>
              <a:sym typeface="+mn-lt"/>
            </a:endParaRPr>
          </a:p>
          <a:p>
            <a:endParaRPr lang="zh-CN" altLang="en-US" spc="600" dirty="0">
              <a:cs typeface="+mn-ea"/>
              <a:sym typeface="+mn-lt"/>
            </a:endParaRPr>
          </a:p>
          <a:p>
            <a:r>
              <a:rPr lang="zh-CN" altLang="en-US" spc="600" dirty="0">
                <a:cs typeface="+mn-ea"/>
                <a:sym typeface="+mn-lt"/>
              </a:rPr>
              <a:t>流星泯灭光阴</a:t>
            </a:r>
            <a:endParaRPr lang="en-US" altLang="zh-CN" spc="600" dirty="0">
              <a:cs typeface="+mn-ea"/>
              <a:sym typeface="+mn-lt"/>
            </a:endParaRPr>
          </a:p>
          <a:p>
            <a:endParaRPr lang="zh-CN" altLang="en-US" spc="600" dirty="0">
              <a:cs typeface="+mn-ea"/>
              <a:sym typeface="+mn-lt"/>
            </a:endParaRPr>
          </a:p>
          <a:p>
            <a:r>
              <a:rPr lang="zh-CN" altLang="en-US" spc="600" dirty="0">
                <a:cs typeface="+mn-ea"/>
                <a:sym typeface="+mn-lt"/>
              </a:rPr>
              <a:t>琉璃月下冰冷的空气</a:t>
            </a:r>
            <a:endParaRPr lang="en-US" altLang="zh-CN" spc="600" dirty="0">
              <a:cs typeface="+mn-ea"/>
              <a:sym typeface="+mn-lt"/>
            </a:endParaRPr>
          </a:p>
          <a:p>
            <a:endParaRPr lang="zh-CN" altLang="en-US" spc="600" dirty="0">
              <a:cs typeface="+mn-ea"/>
              <a:sym typeface="+mn-lt"/>
            </a:endParaRPr>
          </a:p>
          <a:p>
            <a:r>
              <a:rPr lang="zh-CN" altLang="en-US" spc="600" dirty="0">
                <a:cs typeface="+mn-ea"/>
                <a:sym typeface="+mn-lt"/>
              </a:rPr>
              <a:t>檐下花灯熟悉记忆</a:t>
            </a:r>
            <a:endParaRPr lang="en-US" altLang="zh-CN" spc="600" dirty="0">
              <a:cs typeface="+mn-ea"/>
              <a:sym typeface="+mn-lt"/>
            </a:endParaRPr>
          </a:p>
          <a:p>
            <a:endParaRPr lang="zh-CN" altLang="en-US" spc="600" dirty="0">
              <a:cs typeface="+mn-ea"/>
              <a:sym typeface="+mn-lt"/>
            </a:endParaRPr>
          </a:p>
          <a:p>
            <a:r>
              <a:rPr lang="zh-CN" altLang="en-US" spc="600" dirty="0">
                <a:cs typeface="+mn-ea"/>
                <a:sym typeface="+mn-lt"/>
              </a:rPr>
              <a:t>风动烛火似已熄</a:t>
            </a:r>
            <a:endParaRPr lang="en-US" altLang="zh-CN" spc="600" dirty="0">
              <a:cs typeface="+mn-ea"/>
              <a:sym typeface="+mn-lt"/>
            </a:endParaRPr>
          </a:p>
          <a:p>
            <a:endParaRPr lang="zh-CN" altLang="en-US" spc="600" dirty="0">
              <a:cs typeface="+mn-ea"/>
              <a:sym typeface="+mn-lt"/>
            </a:endParaRPr>
          </a:p>
          <a:p>
            <a:r>
              <a:rPr lang="zh-CN" altLang="en-US" spc="600" dirty="0">
                <a:cs typeface="+mn-ea"/>
                <a:sym typeface="+mn-lt"/>
              </a:rPr>
              <a:t>怀念忘川夜空中流萤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curtains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158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组合 68"/>
          <p:cNvGrpSpPr/>
          <p:nvPr/>
        </p:nvGrpSpPr>
        <p:grpSpPr>
          <a:xfrm>
            <a:off x="65691" y="1389016"/>
            <a:ext cx="6618901" cy="4356000"/>
            <a:chOff x="2220501" y="852063"/>
            <a:chExt cx="6855539" cy="4626528"/>
          </a:xfrm>
        </p:grpSpPr>
        <p:graphicFrame>
          <p:nvGraphicFramePr>
            <p:cNvPr id="63" name="图表 62"/>
            <p:cNvGraphicFramePr/>
            <p:nvPr>
              <p:extLst>
                <p:ext uri="{D42A27DB-BD31-4B8C-83A1-F6EECF244321}">
                  <p14:modId xmlns:p14="http://schemas.microsoft.com/office/powerpoint/2010/main" val="2600671596"/>
                </p:ext>
              </p:extLst>
            </p:nvPr>
          </p:nvGraphicFramePr>
          <p:xfrm>
            <a:off x="2220501" y="852063"/>
            <a:ext cx="6855539" cy="462652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67" name="椭圆 66"/>
            <p:cNvSpPr/>
            <p:nvPr/>
          </p:nvSpPr>
          <p:spPr>
            <a:xfrm>
              <a:off x="6082642" y="3136391"/>
              <a:ext cx="145773" cy="145773"/>
            </a:xfrm>
            <a:prstGeom prst="ellipse">
              <a:avLst/>
            </a:prstGeom>
            <a:solidFill>
              <a:srgbClr val="7C2B31"/>
            </a:solidFill>
            <a:ln>
              <a:noFill/>
            </a:ln>
            <a:effectLst>
              <a:glow rad="63500">
                <a:srgbClr val="7C2B31">
                  <a:alpha val="40000"/>
                </a:srgbClr>
              </a:glo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37838" l="9171" r="66843">
                          <a14:backgroundMark x1="42328" y1="28067" x2="39506" y2="31185"/>
                          <a14:backgroundMark x1="43915" y1="27443" x2="50970" y2="26819"/>
                          <a14:backgroundMark x1="23810" y1="33264" x2="28924" y2="41372"/>
                          <a14:backgroundMark x1="30688" y1="34719" x2="38801" y2="35759"/>
                          <a14:backgroundMark x1="39153" y1="25780" x2="35626" y2="30561"/>
                          <a14:backgroundMark x1="31570" y1="26819" x2="28924" y2="32640"/>
                          <a14:backgroundMark x1="29806" y1="32017" x2="33333" y2="33056"/>
                          <a14:backgroundMark x1="40035" y1="23285" x2="36861" y2="3160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411" t="6722" r="55455" b="63090"/>
            <a:stretch>
              <a:fillRect/>
            </a:stretch>
          </p:blipFill>
          <p:spPr>
            <a:xfrm>
              <a:off x="7658527" y="1489574"/>
              <a:ext cx="974360" cy="130414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71" name="文本框 70"/>
          <p:cNvSpPr txBox="1"/>
          <p:nvPr/>
        </p:nvSpPr>
        <p:spPr>
          <a:xfrm rot="16200000">
            <a:off x="7054414" y="1162180"/>
            <a:ext cx="3877985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2000" spc="600" dirty="0">
              <a:cs typeface="+mn-ea"/>
              <a:sym typeface="+mn-lt"/>
            </a:endParaRPr>
          </a:p>
          <a:p>
            <a:r>
              <a:rPr lang="zh-CN" altLang="en-US" sz="2000" spc="600" dirty="0">
                <a:cs typeface="+mn-ea"/>
                <a:sym typeface="+mn-lt"/>
              </a:rPr>
              <a:t>琴音何处寄</a:t>
            </a:r>
            <a:endParaRPr lang="en-US" altLang="zh-CN" sz="2000" spc="600" dirty="0">
              <a:cs typeface="+mn-ea"/>
              <a:sym typeface="+mn-lt"/>
            </a:endParaRPr>
          </a:p>
          <a:p>
            <a:endParaRPr lang="zh-CN" altLang="en-US" sz="2000" spc="600" dirty="0">
              <a:cs typeface="+mn-ea"/>
              <a:sym typeface="+mn-lt"/>
            </a:endParaRPr>
          </a:p>
          <a:p>
            <a:r>
              <a:rPr lang="zh-CN" altLang="en-US" sz="2000" spc="600" dirty="0">
                <a:cs typeface="+mn-ea"/>
                <a:sym typeface="+mn-lt"/>
              </a:rPr>
              <a:t>流星泯灭光阴</a:t>
            </a:r>
            <a:endParaRPr lang="en-US" altLang="zh-CN" sz="2000" spc="600" dirty="0">
              <a:cs typeface="+mn-ea"/>
              <a:sym typeface="+mn-lt"/>
            </a:endParaRPr>
          </a:p>
          <a:p>
            <a:endParaRPr lang="zh-CN" altLang="en-US" sz="2000" spc="600" dirty="0">
              <a:cs typeface="+mn-ea"/>
              <a:sym typeface="+mn-lt"/>
            </a:endParaRPr>
          </a:p>
          <a:p>
            <a:r>
              <a:rPr lang="zh-CN" altLang="en-US" sz="2000" spc="600" dirty="0">
                <a:cs typeface="+mn-ea"/>
                <a:sym typeface="+mn-lt"/>
              </a:rPr>
              <a:t>琉璃月下冰冷的空气</a:t>
            </a:r>
            <a:endParaRPr lang="en-US" altLang="zh-CN" sz="2000" spc="600" dirty="0">
              <a:cs typeface="+mn-ea"/>
              <a:sym typeface="+mn-lt"/>
            </a:endParaRPr>
          </a:p>
          <a:p>
            <a:endParaRPr lang="zh-CN" altLang="en-US" sz="2000" spc="600" dirty="0">
              <a:cs typeface="+mn-ea"/>
              <a:sym typeface="+mn-lt"/>
            </a:endParaRPr>
          </a:p>
          <a:p>
            <a:r>
              <a:rPr lang="zh-CN" altLang="en-US" sz="2000" spc="600" dirty="0">
                <a:cs typeface="+mn-ea"/>
                <a:sym typeface="+mn-lt"/>
              </a:rPr>
              <a:t>檐下花灯熟悉记忆</a:t>
            </a:r>
            <a:endParaRPr lang="en-US" altLang="zh-CN" sz="2000" spc="600" dirty="0">
              <a:cs typeface="+mn-ea"/>
              <a:sym typeface="+mn-lt"/>
            </a:endParaRPr>
          </a:p>
          <a:p>
            <a:endParaRPr lang="zh-CN" altLang="en-US" sz="2000" spc="600" dirty="0">
              <a:cs typeface="+mn-ea"/>
              <a:sym typeface="+mn-lt"/>
            </a:endParaRPr>
          </a:p>
          <a:p>
            <a:r>
              <a:rPr lang="zh-CN" altLang="en-US" sz="2000" spc="600" dirty="0">
                <a:cs typeface="+mn-ea"/>
                <a:sym typeface="+mn-lt"/>
              </a:rPr>
              <a:t>风动烛火似已熄</a:t>
            </a:r>
            <a:endParaRPr lang="en-US" altLang="zh-CN" sz="2000" spc="600" dirty="0">
              <a:cs typeface="+mn-ea"/>
              <a:sym typeface="+mn-lt"/>
            </a:endParaRPr>
          </a:p>
          <a:p>
            <a:endParaRPr lang="zh-CN" altLang="en-US" sz="2000" spc="600" dirty="0">
              <a:cs typeface="+mn-ea"/>
              <a:sym typeface="+mn-lt"/>
            </a:endParaRPr>
          </a:p>
          <a:p>
            <a:r>
              <a:rPr lang="zh-CN" altLang="en-US" sz="2000" spc="600" dirty="0">
                <a:cs typeface="+mn-ea"/>
                <a:sym typeface="+mn-lt"/>
              </a:rPr>
              <a:t>怀念忘川夜空中流萤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curtains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326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古物私语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34F56"/>
      </a:accent1>
      <a:accent2>
        <a:srgbClr val="F34F56"/>
      </a:accent2>
      <a:accent3>
        <a:srgbClr val="5A6C90"/>
      </a:accent3>
      <a:accent4>
        <a:srgbClr val="434F5A"/>
      </a:accent4>
      <a:accent5>
        <a:srgbClr val="A5A5A5"/>
      </a:accent5>
      <a:accent6>
        <a:srgbClr val="44546A"/>
      </a:accent6>
      <a:hlink>
        <a:srgbClr val="F34F56"/>
      </a:hlink>
      <a:folHlink>
        <a:srgbClr val="BFBFBF"/>
      </a:folHlink>
    </a:clrScheme>
    <a:fontScheme name="Temp">
      <a:majorFont>
        <a:latin typeface="Arial Unicode MS"/>
        <a:ea typeface="李旭科书法"/>
        <a:cs typeface=""/>
      </a:majorFont>
      <a:minorFont>
        <a:latin typeface="Arial Unicode MS"/>
        <a:ea typeface="李旭科书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34F56"/>
    </a:accent1>
    <a:accent2>
      <a:srgbClr val="F34F56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F34F56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34F56"/>
    </a:accent1>
    <a:accent2>
      <a:srgbClr val="F34F56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F34F56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34F56"/>
    </a:accent1>
    <a:accent2>
      <a:srgbClr val="F34F56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F34F56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34F56"/>
    </a:accent1>
    <a:accent2>
      <a:srgbClr val="F34F56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F34F56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34F56"/>
    </a:accent1>
    <a:accent2>
      <a:srgbClr val="F34F56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F34F56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34F56"/>
    </a:accent1>
    <a:accent2>
      <a:srgbClr val="F34F56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F34F56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34F56"/>
    </a:accent1>
    <a:accent2>
      <a:srgbClr val="F34F56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F34F56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34F56"/>
    </a:accent1>
    <a:accent2>
      <a:srgbClr val="F34F56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F34F56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34F56"/>
    </a:accent1>
    <a:accent2>
      <a:srgbClr val="F34F56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F34F56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34F56"/>
    </a:accent1>
    <a:accent2>
      <a:srgbClr val="F34F56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F34F56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34F56"/>
    </a:accent1>
    <a:accent2>
      <a:srgbClr val="F34F56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F34F56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437</TotalTime>
  <Words>1086</Words>
  <PresentationFormat>宽屏</PresentationFormat>
  <Paragraphs>406</Paragraphs>
  <Slides>25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宋体</vt:lpstr>
      <vt:lpstr>Calibri</vt:lpstr>
      <vt:lpstr>李旭科书法</vt:lpstr>
      <vt:lpstr>创艺简行楷</vt:lpstr>
      <vt:lpstr>Arial Unicode MS</vt:lpstr>
      <vt:lpstr>Arial</vt:lpstr>
      <vt:lpstr>汉鼎简行书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/>
  <cp:keywords/>
  <dcterms:created xsi:type="dcterms:W3CDTF">2016-03-27T01:53:00Z</dcterms:created>
  <dcterms:modified xsi:type="dcterms:W3CDTF">2018-05-16T10:04:47Z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2052-10.1.0.6029</vt:lpwstr>
  </property>
</Properties>
</file>