
<file path=[Content_Types].xml><?xml version="1.0" encoding="utf-8"?>
<Types xmlns="http://schemas.openxmlformats.org/package/2006/content-types">
  <Default Extension="mp3" ContentType="audio/mpeg"/>
  <Default Extension="png" ContentType="image/png"/>
  <Default Extension="xlsm" ContentType="application/vnd.ms-excel.sheet.macroEnabled.12"/>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tiff" ContentType="image/tiff"/>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5.xml" ContentType="application/vnd.openxmlformats-officedocument.presentationml.notesSlide+xml"/>
  <Override PartName="/ppt/tags/tag9.xml" ContentType="application/vnd.openxmlformats-officedocument.presentationml.tags+xml"/>
  <Override PartName="/ppt/notesSlides/notesSlide6.xml" ContentType="application/vnd.openxmlformats-officedocument.presentationml.notesSlide+xml"/>
  <Override PartName="/ppt/tags/tag10.xml" ContentType="application/vnd.openxmlformats-officedocument.presentationml.tags+xml"/>
  <Override PartName="/ppt/notesSlides/notesSlide7.xml" ContentType="application/vnd.openxmlformats-officedocument.presentationml.notesSlide+xml"/>
  <Override PartName="/ppt/tags/tag11.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12.xml" ContentType="application/vnd.openxmlformats-officedocument.presentationml.tags+xml"/>
  <Override PartName="/ppt/notesSlides/notesSlide10.xml" ContentType="application/vnd.openxmlformats-officedocument.presentationml.notesSlide+xml"/>
  <Override PartName="/ppt/tags/tag13.xml" ContentType="application/vnd.openxmlformats-officedocument.presentationml.tags+xml"/>
  <Override PartName="/ppt/notesSlides/notesSlide11.xml" ContentType="application/vnd.openxmlformats-officedocument.presentationml.notesSlide+xml"/>
  <Override PartName="/ppt/tags/tag14.xml" ContentType="application/vnd.openxmlformats-officedocument.presentationml.tags+xml"/>
  <Override PartName="/ppt/notesSlides/notesSlide1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ags/tag15.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16.xml" ContentType="application/vnd.openxmlformats-officedocument.presentationml.tags+xml"/>
  <Override PartName="/ppt/notesSlides/notesSlide15.xml" ContentType="application/vnd.openxmlformats-officedocument.presentationml.notesSlide+xml"/>
  <Override PartName="/ppt/tags/tag17.xml" ContentType="application/vnd.openxmlformats-officedocument.presentationml.tags+xml"/>
  <Override PartName="/ppt/notesSlides/notesSlide16.xml" ContentType="application/vnd.openxmlformats-officedocument.presentationml.notesSlide+xml"/>
  <Override PartName="/ppt/tags/tag18.xml" ContentType="application/vnd.openxmlformats-officedocument.presentationml.tags+xml"/>
  <Override PartName="/ppt/notesSlides/notesSlide17.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8" r:id="rId1"/>
  </p:sldMasterIdLst>
  <p:notesMasterIdLst>
    <p:notesMasterId r:id="rId20"/>
  </p:notesMasterIdLst>
  <p:sldIdLst>
    <p:sldId id="256" r:id="rId2"/>
    <p:sldId id="257" r:id="rId3"/>
    <p:sldId id="258" r:id="rId4"/>
    <p:sldId id="261" r:id="rId5"/>
    <p:sldId id="259" r:id="rId6"/>
    <p:sldId id="268" r:id="rId7"/>
    <p:sldId id="269" r:id="rId8"/>
    <p:sldId id="276" r:id="rId9"/>
    <p:sldId id="266" r:id="rId10"/>
    <p:sldId id="270" r:id="rId11"/>
    <p:sldId id="271" r:id="rId12"/>
    <p:sldId id="272" r:id="rId13"/>
    <p:sldId id="274" r:id="rId14"/>
    <p:sldId id="267" r:id="rId15"/>
    <p:sldId id="260" r:id="rId16"/>
    <p:sldId id="273" r:id="rId17"/>
    <p:sldId id="263" r:id="rId18"/>
    <p:sldId id="275" r:id="rId19"/>
  </p:sldIdLst>
  <p:sldSz cx="12192000" cy="6858000"/>
  <p:notesSz cx="6858000" cy="9144000"/>
  <p:embeddedFontLst>
    <p:embeddedFont>
      <p:font typeface="等线" panose="02010600030101010101" pitchFamily="2" charset="-122"/>
      <p:regular r:id="rId21"/>
      <p:bold r:id="rId22"/>
    </p:embeddedFont>
    <p:embeddedFont>
      <p:font typeface="等线" panose="02010600030101010101" pitchFamily="2" charset="-122"/>
      <p:regular r:id="rId21"/>
      <p:bold r:id="rId22"/>
    </p:embeddedFont>
    <p:embeddedFont>
      <p:font typeface="DengXian Light" panose="02010600030101010101" pitchFamily="2" charset="-122"/>
      <p:regular r:id="rId23"/>
    </p:embeddedFont>
    <p:embeddedFont>
      <p:font typeface="Impact" panose="020B0806030902050204" pitchFamily="34" charset="0"/>
      <p:regular r:id="rId24"/>
    </p:embeddedFont>
    <p:embeddedFont>
      <p:font typeface="微软雅黑" panose="020B0503020204020204" pitchFamily="34" charset="-122"/>
      <p:regular r:id="rId25"/>
      <p:bold r:id="rId26"/>
    </p:embeddedFont>
    <p:embeddedFont>
      <p:font typeface="微软雅黑 Light" panose="020B0502040204020203" pitchFamily="34" charset="-122"/>
      <p:regular r:id="rId27"/>
    </p:embeddedFont>
  </p:embeddedFontLst>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05" userDrawn="1">
          <p15:clr>
            <a:srgbClr val="A4A3A4"/>
          </p15:clr>
        </p15:guide>
        <p15:guide id="2" pos="386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C4293"/>
    <a:srgbClr val="048FA0"/>
    <a:srgbClr val="D16366"/>
    <a:srgbClr val="C75E61"/>
    <a:srgbClr val="532C62"/>
    <a:srgbClr val="E1A34A"/>
    <a:srgbClr val="3E214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5000"/>
    <p:restoredTop sz="94676"/>
  </p:normalViewPr>
  <p:slideViewPr>
    <p:cSldViewPr snapToGrid="0" snapToObjects="1" showGuides="1">
      <p:cViewPr varScale="1">
        <p:scale>
          <a:sx n="81" d="100"/>
          <a:sy n="81" d="100"/>
        </p:scale>
        <p:origin x="96" y="336"/>
      </p:cViewPr>
      <p:guideLst>
        <p:guide orient="horz" pos="2205"/>
        <p:guide pos="386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6.fntdata"/><Relationship Id="rId3" Type="http://schemas.openxmlformats.org/officeDocument/2006/relationships/slide" Target="slides/slide2.xml"/><Relationship Id="rId21" Type="http://schemas.openxmlformats.org/officeDocument/2006/relationships/font" Target="fonts/font1.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5.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4.fntdata"/><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3.fntdata"/><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2.fntdata"/><Relationship Id="rId27" Type="http://schemas.openxmlformats.org/officeDocument/2006/relationships/font" Target="fonts/font7.fntdata"/><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Macro-Enabled_Worksheet.xlsm"/><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ser>
          <c:idx val="0"/>
          <c:order val="0"/>
          <c:tx>
            <c:strRef>
              <c:f>工作表1!$B$1</c:f>
              <c:strCache>
                <c:ptCount val="1"/>
                <c:pt idx="0">
                  <c:v>销售额</c:v>
                </c:pt>
              </c:strCache>
            </c:strRef>
          </c:tx>
          <c:dPt>
            <c:idx val="0"/>
            <c:bubble3D val="0"/>
            <c:spPr>
              <a:solidFill>
                <a:schemeClr val="accent1"/>
              </a:solidFill>
              <a:ln w="25400">
                <a:solidFill>
                  <a:schemeClr val="lt1"/>
                </a:solidFill>
              </a:ln>
              <a:effectLst/>
              <a:sp3d contourW="25400">
                <a:contourClr>
                  <a:schemeClr val="lt1"/>
                </a:contourClr>
              </a:sp3d>
            </c:spPr>
            <c:extLst>
              <c:ext xmlns:c16="http://schemas.microsoft.com/office/drawing/2014/chart" uri="{C3380CC4-5D6E-409C-BE32-E72D297353CC}">
                <c16:uniqueId val="{00000001-F008-4576-9507-769564CEB4AE}"/>
              </c:ext>
            </c:extLst>
          </c:dPt>
          <c:dPt>
            <c:idx val="1"/>
            <c:bubble3D val="0"/>
            <c:spPr>
              <a:solidFill>
                <a:schemeClr val="accent2"/>
              </a:solidFill>
              <a:ln w="25400">
                <a:solidFill>
                  <a:schemeClr val="lt1"/>
                </a:solidFill>
              </a:ln>
              <a:effectLst/>
              <a:sp3d contourW="25400">
                <a:contourClr>
                  <a:schemeClr val="lt1"/>
                </a:contourClr>
              </a:sp3d>
            </c:spPr>
            <c:extLst>
              <c:ext xmlns:c16="http://schemas.microsoft.com/office/drawing/2014/chart" uri="{C3380CC4-5D6E-409C-BE32-E72D297353CC}">
                <c16:uniqueId val="{00000003-F008-4576-9507-769564CEB4AE}"/>
              </c:ext>
            </c:extLst>
          </c:dPt>
          <c:dPt>
            <c:idx val="2"/>
            <c:bubble3D val="0"/>
            <c:spPr>
              <a:solidFill>
                <a:schemeClr val="accent3"/>
              </a:solidFill>
              <a:ln w="25400">
                <a:solidFill>
                  <a:schemeClr val="lt1"/>
                </a:solidFill>
              </a:ln>
              <a:effectLst/>
              <a:sp3d contourW="25400">
                <a:contourClr>
                  <a:schemeClr val="lt1"/>
                </a:contourClr>
              </a:sp3d>
            </c:spPr>
            <c:extLst>
              <c:ext xmlns:c16="http://schemas.microsoft.com/office/drawing/2014/chart" uri="{C3380CC4-5D6E-409C-BE32-E72D297353CC}">
                <c16:uniqueId val="{00000005-F008-4576-9507-769564CEB4AE}"/>
              </c:ext>
            </c:extLst>
          </c:dPt>
          <c:dPt>
            <c:idx val="3"/>
            <c:bubble3D val="0"/>
            <c:spPr>
              <a:solidFill>
                <a:schemeClr val="accent4"/>
              </a:solidFill>
              <a:ln w="25400">
                <a:solidFill>
                  <a:schemeClr val="lt1"/>
                </a:solidFill>
              </a:ln>
              <a:effectLst/>
              <a:sp3d contourW="25400">
                <a:contourClr>
                  <a:schemeClr val="lt1"/>
                </a:contourClr>
              </a:sp3d>
            </c:spPr>
            <c:extLst>
              <c:ext xmlns:c16="http://schemas.microsoft.com/office/drawing/2014/chart" uri="{C3380CC4-5D6E-409C-BE32-E72D297353CC}">
                <c16:uniqueId val="{00000007-F008-4576-9507-769564CEB4AE}"/>
              </c:ext>
            </c:extLst>
          </c:dPt>
          <c:cat>
            <c:strRef>
              <c:f>工作表1!$A$2:$A$5</c:f>
              <c:strCache>
                <c:ptCount val="4"/>
                <c:pt idx="0">
                  <c:v>第一季度</c:v>
                </c:pt>
                <c:pt idx="1">
                  <c:v>第二季度</c:v>
                </c:pt>
                <c:pt idx="2">
                  <c:v>第三季度</c:v>
                </c:pt>
                <c:pt idx="3">
                  <c:v>第四季度</c:v>
                </c:pt>
              </c:strCache>
            </c:strRef>
          </c:cat>
          <c:val>
            <c:numRef>
              <c:f>工作表1!$B$2:$B$5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8-F008-4576-9507-769564CEB4AE}"/>
            </c:ext>
          </c:extLst>
        </c:ser>
        <c:dLbls>
          <c:showLegendKey val="0"/>
          <c:showVal val="0"/>
          <c:showCatName val="0"/>
          <c:showSerName val="0"/>
          <c:showPercent val="0"/>
          <c:showBubbleSize val="0"/>
          <c:showLeaderLines val="1"/>
        </c:dLbls>
      </c:pie3DChart>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zh-CN"/>
              <a:t>人员流动一览表</a:t>
            </a:r>
          </a:p>
        </c:rich>
      </c:tx>
      <c:layout>
        <c:manualLayout>
          <c:xMode val="edge"/>
          <c:yMode val="edge"/>
          <c:x val="0.43262411347517699"/>
          <c:y val="1.9323671497584499E-2"/>
        </c:manualLayout>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9.6926713947990503E-2"/>
          <c:y val="0.19806763285024201"/>
          <c:w val="0.74704491725768296"/>
          <c:h val="0.57487922705313999"/>
        </c:manualLayout>
      </c:layout>
      <c:barChart>
        <c:barDir val="col"/>
        <c:grouping val="clustered"/>
        <c:varyColors val="0"/>
        <c:ser>
          <c:idx val="0"/>
          <c:order val="0"/>
          <c:tx>
            <c:strRef>
              <c:f>数据!$B$4</c:f>
              <c:strCache>
                <c:ptCount val="1"/>
                <c:pt idx="0">
                  <c:v>入职人员</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数据!$A$6:$A$17</c:f>
              <c:strCache>
                <c:ptCount val="12"/>
                <c:pt idx="0">
                  <c:v>1月份</c:v>
                </c:pt>
                <c:pt idx="1">
                  <c:v>2月份</c:v>
                </c:pt>
                <c:pt idx="2">
                  <c:v>3月份</c:v>
                </c:pt>
                <c:pt idx="3">
                  <c:v>4月份</c:v>
                </c:pt>
                <c:pt idx="4">
                  <c:v>5月份</c:v>
                </c:pt>
                <c:pt idx="5">
                  <c:v>6月份</c:v>
                </c:pt>
                <c:pt idx="6">
                  <c:v>7月份</c:v>
                </c:pt>
                <c:pt idx="7">
                  <c:v>8月份</c:v>
                </c:pt>
                <c:pt idx="8">
                  <c:v>9月份</c:v>
                </c:pt>
                <c:pt idx="9">
                  <c:v>10月份</c:v>
                </c:pt>
                <c:pt idx="10">
                  <c:v>11月份</c:v>
                </c:pt>
                <c:pt idx="11">
                  <c:v>12月份</c:v>
                </c:pt>
              </c:strCache>
            </c:strRef>
          </c:cat>
          <c:val>
            <c:numRef>
              <c:f>数据!$B$6:$B$17</c:f>
              <c:numCache>
                <c:formatCode>General</c:formatCode>
                <c:ptCount val="12"/>
                <c:pt idx="0">
                  <c:v>3</c:v>
                </c:pt>
                <c:pt idx="1">
                  <c:v>5</c:v>
                </c:pt>
                <c:pt idx="2">
                  <c:v>22</c:v>
                </c:pt>
                <c:pt idx="3">
                  <c:v>13</c:v>
                </c:pt>
                <c:pt idx="4">
                  <c:v>10</c:v>
                </c:pt>
                <c:pt idx="5">
                  <c:v>11</c:v>
                </c:pt>
                <c:pt idx="6">
                  <c:v>24</c:v>
                </c:pt>
                <c:pt idx="7">
                  <c:v>11</c:v>
                </c:pt>
                <c:pt idx="8">
                  <c:v>6</c:v>
                </c:pt>
                <c:pt idx="9">
                  <c:v>3</c:v>
                </c:pt>
                <c:pt idx="10">
                  <c:v>4</c:v>
                </c:pt>
                <c:pt idx="11">
                  <c:v>2</c:v>
                </c:pt>
              </c:numCache>
            </c:numRef>
          </c:val>
          <c:extLst>
            <c:ext xmlns:c16="http://schemas.microsoft.com/office/drawing/2014/chart" uri="{C3380CC4-5D6E-409C-BE32-E72D297353CC}">
              <c16:uniqueId val="{00000000-7B44-48B8-A5DE-569BA48C7DB4}"/>
            </c:ext>
          </c:extLst>
        </c:ser>
        <c:ser>
          <c:idx val="1"/>
          <c:order val="1"/>
          <c:tx>
            <c:strRef>
              <c:f>数据!$D$4</c:f>
              <c:strCache>
                <c:ptCount val="1"/>
                <c:pt idx="0">
                  <c:v>离职人数</c:v>
                </c:pt>
              </c:strCache>
            </c:strRef>
          </c:tx>
          <c:spPr>
            <a:solidFill>
              <a:schemeClr val="accent6"/>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数据!$A$6:$A$17</c:f>
              <c:strCache>
                <c:ptCount val="12"/>
                <c:pt idx="0">
                  <c:v>1月份</c:v>
                </c:pt>
                <c:pt idx="1">
                  <c:v>2月份</c:v>
                </c:pt>
                <c:pt idx="2">
                  <c:v>3月份</c:v>
                </c:pt>
                <c:pt idx="3">
                  <c:v>4月份</c:v>
                </c:pt>
                <c:pt idx="4">
                  <c:v>5月份</c:v>
                </c:pt>
                <c:pt idx="5">
                  <c:v>6月份</c:v>
                </c:pt>
                <c:pt idx="6">
                  <c:v>7月份</c:v>
                </c:pt>
                <c:pt idx="7">
                  <c:v>8月份</c:v>
                </c:pt>
                <c:pt idx="8">
                  <c:v>9月份</c:v>
                </c:pt>
                <c:pt idx="9">
                  <c:v>10月份</c:v>
                </c:pt>
                <c:pt idx="10">
                  <c:v>11月份</c:v>
                </c:pt>
                <c:pt idx="11">
                  <c:v>12月份</c:v>
                </c:pt>
              </c:strCache>
            </c:strRef>
          </c:cat>
          <c:val>
            <c:numRef>
              <c:f>数据!$D$6:$D$17</c:f>
              <c:numCache>
                <c:formatCode>General</c:formatCode>
                <c:ptCount val="12"/>
                <c:pt idx="0">
                  <c:v>4</c:v>
                </c:pt>
                <c:pt idx="1">
                  <c:v>5</c:v>
                </c:pt>
                <c:pt idx="2">
                  <c:v>16</c:v>
                </c:pt>
                <c:pt idx="3">
                  <c:v>8</c:v>
                </c:pt>
                <c:pt idx="4">
                  <c:v>9</c:v>
                </c:pt>
                <c:pt idx="5">
                  <c:v>10</c:v>
                </c:pt>
                <c:pt idx="6">
                  <c:v>7</c:v>
                </c:pt>
                <c:pt idx="7">
                  <c:v>9</c:v>
                </c:pt>
                <c:pt idx="8">
                  <c:v>3</c:v>
                </c:pt>
                <c:pt idx="9">
                  <c:v>2</c:v>
                </c:pt>
                <c:pt idx="10">
                  <c:v>11</c:v>
                </c:pt>
                <c:pt idx="11">
                  <c:v>2</c:v>
                </c:pt>
              </c:numCache>
            </c:numRef>
          </c:val>
          <c:extLst>
            <c:ext xmlns:c16="http://schemas.microsoft.com/office/drawing/2014/chart" uri="{C3380CC4-5D6E-409C-BE32-E72D297353CC}">
              <c16:uniqueId val="{00000001-7B44-48B8-A5DE-569BA48C7DB4}"/>
            </c:ext>
          </c:extLst>
        </c:ser>
        <c:dLbls>
          <c:showLegendKey val="0"/>
          <c:showVal val="0"/>
          <c:showCatName val="0"/>
          <c:showSerName val="0"/>
          <c:showPercent val="0"/>
          <c:showBubbleSize val="0"/>
        </c:dLbls>
        <c:gapWidth val="219"/>
        <c:overlap val="-27"/>
        <c:axId val="1591855904"/>
        <c:axId val="1591857952"/>
      </c:barChart>
      <c:catAx>
        <c:axId val="159185590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2700000" spcFirstLastPara="1" vertOverflow="ellipsis"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591857952"/>
        <c:crosses val="autoZero"/>
        <c:auto val="1"/>
        <c:lblAlgn val="ctr"/>
        <c:lblOffset val="100"/>
        <c:tickLblSkip val="1"/>
        <c:tickMarkSkip val="1"/>
        <c:noMultiLvlLbl val="0"/>
      </c:catAx>
      <c:valAx>
        <c:axId val="1591857952"/>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0" spcFirstLastPara="1" vertOverflow="ellipsis" vert="wordArtVert" wrap="square" anchor="ctr" anchorCtr="1"/>
              <a:lstStyle/>
              <a:p>
                <a:pPr>
                  <a:defRPr sz="1330" b="0" i="0" u="none" strike="noStrike" kern="1200" baseline="0">
                    <a:solidFill>
                      <a:schemeClr val="tx1">
                        <a:lumMod val="65000"/>
                        <a:lumOff val="35000"/>
                      </a:schemeClr>
                    </a:solidFill>
                    <a:latin typeface="+mn-lt"/>
                    <a:ea typeface="+mn-ea"/>
                    <a:cs typeface="+mn-cs"/>
                  </a:defRPr>
                </a:pPr>
                <a:r>
                  <a:rPr lang="zh-CN"/>
                  <a:t>人数</a:t>
                </a:r>
              </a:p>
            </c:rich>
          </c:tx>
          <c:layout>
            <c:manualLayout>
              <c:xMode val="edge"/>
              <c:yMode val="edge"/>
              <c:x val="2.3640661938534299E-2"/>
              <c:y val="0.65700483091787398"/>
            </c:manualLayout>
          </c:layout>
          <c:overlay val="0"/>
          <c:spPr>
            <a:noFill/>
            <a:ln>
              <a:noFill/>
            </a:ln>
            <a:effectLst/>
          </c:spPr>
          <c:txPr>
            <a:bodyPr rot="0" spcFirstLastPara="1" vertOverflow="ellipsis" vert="wordArtVert" wrap="square" anchor="ctr" anchorCtr="1"/>
            <a:lstStyle/>
            <a:p>
              <a:pPr>
                <a:defRPr sz="1330" b="0" i="0" u="none" strike="noStrike" kern="1200" baseline="0">
                  <a:solidFill>
                    <a:schemeClr val="tx1">
                      <a:lumMod val="65000"/>
                      <a:lumOff val="35000"/>
                    </a:schemeClr>
                  </a:solidFill>
                  <a:latin typeface="+mn-lt"/>
                  <a:ea typeface="+mn-ea"/>
                  <a:cs typeface="+mn-cs"/>
                </a:defRPr>
              </a:pPr>
              <a:endParaRPr lang="zh-CN"/>
            </a:p>
          </c:txPr>
        </c:title>
        <c:numFmt formatCode="General" sourceLinked="1"/>
        <c:majorTickMark val="none"/>
        <c:minorTickMark val="none"/>
        <c:tickLblPos val="nextTo"/>
        <c:spPr>
          <a:noFill/>
          <a:ln>
            <a:noFill/>
          </a:ln>
          <a:effectLst/>
        </c:spPr>
        <c:txPr>
          <a:bodyPr rot="0" spcFirstLastPara="1" vertOverflow="ellipsis"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59185590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617684F-BEE2-408F-BF0F-6BB5C67CD2FC}" type="datetimeFigureOut">
              <a:rPr lang="zh-CN" altLang="en-US" smtClean="0"/>
              <a:t>2018/7/24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3FB5F3E-F2F8-4C05-B7E8-0241B6A495B5}" type="slidenum">
              <a:rPr lang="zh-CN" altLang="en-US" smtClean="0"/>
              <a:t>‹#›</a:t>
            </a:fld>
            <a:endParaRPr lang="zh-CN" altLang="en-US"/>
          </a:p>
        </p:txBody>
      </p:sp>
    </p:spTree>
    <p:extLst>
      <p:ext uri="{BB962C8B-B14F-4D97-AF65-F5344CB8AC3E}">
        <p14:creationId xmlns:p14="http://schemas.microsoft.com/office/powerpoint/2010/main" val="14201270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FB5F3E-F2F8-4C05-B7E8-0241B6A495B5}" type="slidenum">
              <a:rPr lang="zh-CN" altLang="en-US" smtClean="0"/>
              <a:t>1</a:t>
            </a:fld>
            <a:endParaRPr lang="zh-CN" altLang="en-US"/>
          </a:p>
        </p:txBody>
      </p:sp>
    </p:spTree>
    <p:extLst>
      <p:ext uri="{BB962C8B-B14F-4D97-AF65-F5344CB8AC3E}">
        <p14:creationId xmlns:p14="http://schemas.microsoft.com/office/powerpoint/2010/main" val="28245252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FB5F3E-F2F8-4C05-B7E8-0241B6A495B5}" type="slidenum">
              <a:rPr lang="zh-CN" altLang="en-US" smtClean="0"/>
              <a:t>10</a:t>
            </a:fld>
            <a:endParaRPr lang="zh-CN" altLang="en-US"/>
          </a:p>
        </p:txBody>
      </p:sp>
    </p:spTree>
    <p:extLst>
      <p:ext uri="{BB962C8B-B14F-4D97-AF65-F5344CB8AC3E}">
        <p14:creationId xmlns:p14="http://schemas.microsoft.com/office/powerpoint/2010/main" val="27047462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FB5F3E-F2F8-4C05-B7E8-0241B6A495B5}" type="slidenum">
              <a:rPr lang="zh-CN" altLang="en-US" smtClean="0"/>
              <a:t>11</a:t>
            </a:fld>
            <a:endParaRPr lang="zh-CN" altLang="en-US"/>
          </a:p>
        </p:txBody>
      </p:sp>
    </p:spTree>
    <p:extLst>
      <p:ext uri="{BB962C8B-B14F-4D97-AF65-F5344CB8AC3E}">
        <p14:creationId xmlns:p14="http://schemas.microsoft.com/office/powerpoint/2010/main" val="20201819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FB5F3E-F2F8-4C05-B7E8-0241B6A495B5}" type="slidenum">
              <a:rPr lang="zh-CN" altLang="en-US" smtClean="0"/>
              <a:t>12</a:t>
            </a:fld>
            <a:endParaRPr lang="zh-CN" altLang="en-US"/>
          </a:p>
        </p:txBody>
      </p:sp>
    </p:spTree>
    <p:extLst>
      <p:ext uri="{BB962C8B-B14F-4D97-AF65-F5344CB8AC3E}">
        <p14:creationId xmlns:p14="http://schemas.microsoft.com/office/powerpoint/2010/main" val="40373968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FB5F3E-F2F8-4C05-B7E8-0241B6A495B5}" type="slidenum">
              <a:rPr lang="zh-CN" altLang="en-US" smtClean="0"/>
              <a:t>13</a:t>
            </a:fld>
            <a:endParaRPr lang="zh-CN" altLang="en-US"/>
          </a:p>
        </p:txBody>
      </p:sp>
    </p:spTree>
    <p:extLst>
      <p:ext uri="{BB962C8B-B14F-4D97-AF65-F5344CB8AC3E}">
        <p14:creationId xmlns:p14="http://schemas.microsoft.com/office/powerpoint/2010/main" val="36223022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FB5F3E-F2F8-4C05-B7E8-0241B6A495B5}" type="slidenum">
              <a:rPr lang="zh-CN" altLang="en-US" smtClean="0"/>
              <a:t>14</a:t>
            </a:fld>
            <a:endParaRPr lang="zh-CN" altLang="en-US"/>
          </a:p>
        </p:txBody>
      </p:sp>
    </p:spTree>
    <p:extLst>
      <p:ext uri="{BB962C8B-B14F-4D97-AF65-F5344CB8AC3E}">
        <p14:creationId xmlns:p14="http://schemas.microsoft.com/office/powerpoint/2010/main" val="391223039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FB5F3E-F2F8-4C05-B7E8-0241B6A495B5}" type="slidenum">
              <a:rPr lang="zh-CN" altLang="en-US" smtClean="0"/>
              <a:t>15</a:t>
            </a:fld>
            <a:endParaRPr lang="zh-CN" altLang="en-US"/>
          </a:p>
        </p:txBody>
      </p:sp>
    </p:spTree>
    <p:extLst>
      <p:ext uri="{BB962C8B-B14F-4D97-AF65-F5344CB8AC3E}">
        <p14:creationId xmlns:p14="http://schemas.microsoft.com/office/powerpoint/2010/main" val="366614642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FB5F3E-F2F8-4C05-B7E8-0241B6A495B5}" type="slidenum">
              <a:rPr lang="zh-CN" altLang="en-US" smtClean="0"/>
              <a:t>16</a:t>
            </a:fld>
            <a:endParaRPr lang="zh-CN" altLang="en-US"/>
          </a:p>
        </p:txBody>
      </p:sp>
    </p:spTree>
    <p:extLst>
      <p:ext uri="{BB962C8B-B14F-4D97-AF65-F5344CB8AC3E}">
        <p14:creationId xmlns:p14="http://schemas.microsoft.com/office/powerpoint/2010/main" val="304329548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FB5F3E-F2F8-4C05-B7E8-0241B6A495B5}" type="slidenum">
              <a:rPr lang="zh-CN" altLang="en-US" smtClean="0"/>
              <a:t>17</a:t>
            </a:fld>
            <a:endParaRPr lang="zh-CN" altLang="en-US"/>
          </a:p>
        </p:txBody>
      </p:sp>
    </p:spTree>
    <p:extLst>
      <p:ext uri="{BB962C8B-B14F-4D97-AF65-F5344CB8AC3E}">
        <p14:creationId xmlns:p14="http://schemas.microsoft.com/office/powerpoint/2010/main" val="75701394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FB5F3E-F2F8-4C05-B7E8-0241B6A495B5}" type="slidenum">
              <a:rPr lang="zh-CN" altLang="en-US" smtClean="0"/>
              <a:t>18</a:t>
            </a:fld>
            <a:endParaRPr lang="zh-CN" altLang="en-US"/>
          </a:p>
        </p:txBody>
      </p:sp>
    </p:spTree>
    <p:extLst>
      <p:ext uri="{BB962C8B-B14F-4D97-AF65-F5344CB8AC3E}">
        <p14:creationId xmlns:p14="http://schemas.microsoft.com/office/powerpoint/2010/main" val="33890535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FB5F3E-F2F8-4C05-B7E8-0241B6A495B5}" type="slidenum">
              <a:rPr lang="zh-CN" altLang="en-US" smtClean="0"/>
              <a:t>2</a:t>
            </a:fld>
            <a:endParaRPr lang="zh-CN" altLang="en-US"/>
          </a:p>
        </p:txBody>
      </p:sp>
    </p:spTree>
    <p:extLst>
      <p:ext uri="{BB962C8B-B14F-4D97-AF65-F5344CB8AC3E}">
        <p14:creationId xmlns:p14="http://schemas.microsoft.com/office/powerpoint/2010/main" val="3668165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FB5F3E-F2F8-4C05-B7E8-0241B6A495B5}" type="slidenum">
              <a:rPr lang="zh-CN" altLang="en-US" smtClean="0"/>
              <a:t>3</a:t>
            </a:fld>
            <a:endParaRPr lang="zh-CN" altLang="en-US"/>
          </a:p>
        </p:txBody>
      </p:sp>
    </p:spTree>
    <p:extLst>
      <p:ext uri="{BB962C8B-B14F-4D97-AF65-F5344CB8AC3E}">
        <p14:creationId xmlns:p14="http://schemas.microsoft.com/office/powerpoint/2010/main" val="13947272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FB5F3E-F2F8-4C05-B7E8-0241B6A495B5}" type="slidenum">
              <a:rPr lang="zh-CN" altLang="en-US" smtClean="0"/>
              <a:t>4</a:t>
            </a:fld>
            <a:endParaRPr lang="zh-CN" altLang="en-US"/>
          </a:p>
        </p:txBody>
      </p:sp>
    </p:spTree>
    <p:extLst>
      <p:ext uri="{BB962C8B-B14F-4D97-AF65-F5344CB8AC3E}">
        <p14:creationId xmlns:p14="http://schemas.microsoft.com/office/powerpoint/2010/main" val="20224480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FB5F3E-F2F8-4C05-B7E8-0241B6A495B5}" type="slidenum">
              <a:rPr lang="zh-CN" altLang="en-US" smtClean="0"/>
              <a:t>5</a:t>
            </a:fld>
            <a:endParaRPr lang="zh-CN" altLang="en-US"/>
          </a:p>
        </p:txBody>
      </p:sp>
    </p:spTree>
    <p:extLst>
      <p:ext uri="{BB962C8B-B14F-4D97-AF65-F5344CB8AC3E}">
        <p14:creationId xmlns:p14="http://schemas.microsoft.com/office/powerpoint/2010/main" val="7659383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FB5F3E-F2F8-4C05-B7E8-0241B6A495B5}" type="slidenum">
              <a:rPr lang="zh-CN" altLang="en-US" smtClean="0"/>
              <a:t>6</a:t>
            </a:fld>
            <a:endParaRPr lang="zh-CN" altLang="en-US"/>
          </a:p>
        </p:txBody>
      </p:sp>
    </p:spTree>
    <p:extLst>
      <p:ext uri="{BB962C8B-B14F-4D97-AF65-F5344CB8AC3E}">
        <p14:creationId xmlns:p14="http://schemas.microsoft.com/office/powerpoint/2010/main" val="7398769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FB5F3E-F2F8-4C05-B7E8-0241B6A495B5}" type="slidenum">
              <a:rPr lang="zh-CN" altLang="en-US" smtClean="0"/>
              <a:t>7</a:t>
            </a:fld>
            <a:endParaRPr lang="zh-CN" altLang="en-US"/>
          </a:p>
        </p:txBody>
      </p:sp>
    </p:spTree>
    <p:extLst>
      <p:ext uri="{BB962C8B-B14F-4D97-AF65-F5344CB8AC3E}">
        <p14:creationId xmlns:p14="http://schemas.microsoft.com/office/powerpoint/2010/main" val="28731883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FB5F3E-F2F8-4C05-B7E8-0241B6A495B5}" type="slidenum">
              <a:rPr lang="zh-CN" altLang="en-US" smtClean="0"/>
              <a:t>8</a:t>
            </a:fld>
            <a:endParaRPr lang="zh-CN" altLang="en-US"/>
          </a:p>
        </p:txBody>
      </p:sp>
    </p:spTree>
    <p:extLst>
      <p:ext uri="{BB962C8B-B14F-4D97-AF65-F5344CB8AC3E}">
        <p14:creationId xmlns:p14="http://schemas.microsoft.com/office/powerpoint/2010/main" val="7383959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FB5F3E-F2F8-4C05-B7E8-0241B6A495B5}" type="slidenum">
              <a:rPr lang="zh-CN" altLang="en-US" smtClean="0"/>
              <a:t>9</a:t>
            </a:fld>
            <a:endParaRPr lang="zh-CN" altLang="en-US"/>
          </a:p>
        </p:txBody>
      </p:sp>
    </p:spTree>
    <p:extLst>
      <p:ext uri="{BB962C8B-B14F-4D97-AF65-F5344CB8AC3E}">
        <p14:creationId xmlns:p14="http://schemas.microsoft.com/office/powerpoint/2010/main" val="2448447880"/>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jpeg"/><Relationship Id="rId1" Type="http://schemas.openxmlformats.org/officeDocument/2006/relationships/slideMaster" Target="../slideMasters/slideMaster1.xml"/><Relationship Id="rId4" Type="http://schemas.microsoft.com/office/2007/relationships/hdphoto" Target="../media/hdphoto2.wdp"/></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grpSp>
        <p:nvGrpSpPr>
          <p:cNvPr id="9" name="组 8"/>
          <p:cNvGrpSpPr/>
          <p:nvPr userDrawn="1"/>
        </p:nvGrpSpPr>
        <p:grpSpPr>
          <a:xfrm>
            <a:off x="0" y="0"/>
            <a:ext cx="12192000" cy="6858000"/>
            <a:chOff x="0" y="0"/>
            <a:chExt cx="12192000" cy="6858000"/>
          </a:xfrm>
        </p:grpSpPr>
        <p:pic>
          <p:nvPicPr>
            <p:cNvPr id="7" name="图片 6"/>
            <p:cNvPicPr>
              <a:picLocks noChangeAspect="1"/>
            </p:cNvPicPr>
            <p:nvPr userDrawn="1"/>
          </p:nvPicPr>
          <p:blipFill>
            <a:blip r:embed="rId2">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0" y="0"/>
              <a:ext cx="12192000" cy="4445000"/>
            </a:xfrm>
            <a:prstGeom prst="rect">
              <a:avLst/>
            </a:prstGeom>
          </p:spPr>
        </p:pic>
        <p:pic>
          <p:nvPicPr>
            <p:cNvPr id="8" name="图片 7"/>
            <p:cNvPicPr>
              <a:picLocks noChangeAspect="1"/>
            </p:cNvPicPr>
            <p:nvPr userDrawn="1"/>
          </p:nvPicPr>
          <p:blipFill rotWithShape="1">
            <a:blip r:embed="rId2">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val="0"/>
                </a:ext>
              </a:extLst>
            </a:blip>
            <a:srcRect b="36886"/>
            <a:stretch/>
          </p:blipFill>
          <p:spPr>
            <a:xfrm>
              <a:off x="0" y="4052596"/>
              <a:ext cx="12192000" cy="2805404"/>
            </a:xfrm>
            <a:prstGeom prst="rect">
              <a:avLst/>
            </a:prstGeom>
          </p:spPr>
        </p:pic>
      </p:grpSp>
    </p:spTree>
    <p:extLst>
      <p:ext uri="{BB962C8B-B14F-4D97-AF65-F5344CB8AC3E}">
        <p14:creationId xmlns:p14="http://schemas.microsoft.com/office/powerpoint/2010/main" val="1751871527"/>
      </p:ext>
    </p:extLst>
  </p:cSld>
  <p:clrMapOvr>
    <a:masterClrMapping/>
  </p:clrMapOvr>
  <mc:AlternateContent xmlns:mc="http://schemas.openxmlformats.org/markup-compatibility/2006" xmlns:p14="http://schemas.microsoft.com/office/powerpoint/2010/main">
    <mc:Choice Requires="p14">
      <p:transition spd="slow" p14:dur="1600" advTm="2000">
        <p14:gallery dir="l"/>
      </p:transition>
    </mc:Choice>
    <mc:Fallback xmlns="">
      <p:transition spd="slow" advTm="2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竖排文本占位符 2"/>
          <p:cNvSpPr>
            <a:spLocks noGrp="1"/>
          </p:cNvSpPr>
          <p:nvPr>
            <p:ph type="body" orient="vert" idx="1"/>
          </p:nvPr>
        </p:nvSpPr>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10"/>
          </p:nvPr>
        </p:nvSpPr>
        <p:spPr/>
        <p:txBody>
          <a:bodyPr/>
          <a:lstStyle/>
          <a:p>
            <a:fld id="{D4350814-688F-8043-9CB1-973F004C7220}" type="datetimeFigureOut">
              <a:rPr kumimoji="1" lang="zh-CN" altLang="en-US" smtClean="0"/>
              <a:t>2018/7/24</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0B34C52F-1D43-9D46-A225-5D7858A9A2E8}" type="slidenum">
              <a:rPr kumimoji="1" lang="zh-CN" altLang="en-US" smtClean="0"/>
              <a:t>‹#›</a:t>
            </a:fld>
            <a:endParaRPr kumimoji="1" lang="zh-CN" altLang="en-US"/>
          </a:p>
        </p:txBody>
      </p:sp>
    </p:spTree>
    <p:extLst>
      <p:ext uri="{BB962C8B-B14F-4D97-AF65-F5344CB8AC3E}">
        <p14:creationId xmlns:p14="http://schemas.microsoft.com/office/powerpoint/2010/main" val="1672025364"/>
      </p:ext>
    </p:extLst>
  </p:cSld>
  <p:clrMapOvr>
    <a:masterClrMapping/>
  </p:clrMapOvr>
  <mc:AlternateContent xmlns:mc="http://schemas.openxmlformats.org/markup-compatibility/2006" xmlns:p14="http://schemas.microsoft.com/office/powerpoint/2010/main">
    <mc:Choice Requires="p14">
      <p:transition spd="slow" p14:dur="1600" advTm="2000">
        <p14:gallery dir="l"/>
      </p:transition>
    </mc:Choice>
    <mc:Fallback xmlns="">
      <p:transition spd="slow" advTm="2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kumimoji="1" lang="zh-CN" altLang="en-US"/>
              <a:t>单击此处编辑母版标题样式</a:t>
            </a:r>
          </a:p>
        </p:txBody>
      </p:sp>
      <p:sp>
        <p:nvSpPr>
          <p:cNvPr id="3" name="竖排文本占位符 2"/>
          <p:cNvSpPr>
            <a:spLocks noGrp="1"/>
          </p:cNvSpPr>
          <p:nvPr>
            <p:ph type="body" orient="vert" idx="1"/>
          </p:nvPr>
        </p:nvSpPr>
        <p:spPr>
          <a:xfrm>
            <a:off x="838200" y="365125"/>
            <a:ext cx="7734300" cy="5811838"/>
          </a:xfr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10"/>
          </p:nvPr>
        </p:nvSpPr>
        <p:spPr/>
        <p:txBody>
          <a:bodyPr/>
          <a:lstStyle/>
          <a:p>
            <a:fld id="{D4350814-688F-8043-9CB1-973F004C7220}" type="datetimeFigureOut">
              <a:rPr kumimoji="1" lang="zh-CN" altLang="en-US" smtClean="0"/>
              <a:t>2018/7/24</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0B34C52F-1D43-9D46-A225-5D7858A9A2E8}" type="slidenum">
              <a:rPr kumimoji="1" lang="zh-CN" altLang="en-US" smtClean="0"/>
              <a:t>‹#›</a:t>
            </a:fld>
            <a:endParaRPr kumimoji="1" lang="zh-CN" altLang="en-US"/>
          </a:p>
        </p:txBody>
      </p:sp>
    </p:spTree>
    <p:extLst>
      <p:ext uri="{BB962C8B-B14F-4D97-AF65-F5344CB8AC3E}">
        <p14:creationId xmlns:p14="http://schemas.microsoft.com/office/powerpoint/2010/main" val="1906771753"/>
      </p:ext>
    </p:extLst>
  </p:cSld>
  <p:clrMapOvr>
    <a:masterClrMapping/>
  </p:clrMapOvr>
  <mc:AlternateContent xmlns:mc="http://schemas.openxmlformats.org/markup-compatibility/2006" xmlns:p14="http://schemas.microsoft.com/office/powerpoint/2010/main">
    <mc:Choice Requires="p14">
      <p:transition spd="slow" p14:dur="1600" advTm="2000">
        <p14:gallery dir="l"/>
      </p:transition>
    </mc:Choice>
    <mc:Fallback xmlns="">
      <p:transition spd="slow" advTm="2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内容占位符 2"/>
          <p:cNvSpPr>
            <a:spLocks noGrp="1"/>
          </p:cNvSpPr>
          <p:nvPr>
            <p:ph idx="1"/>
          </p:nvPr>
        </p:nvSpPr>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10"/>
          </p:nvPr>
        </p:nvSpPr>
        <p:spPr/>
        <p:txBody>
          <a:bodyPr/>
          <a:lstStyle/>
          <a:p>
            <a:fld id="{D4350814-688F-8043-9CB1-973F004C7220}" type="datetimeFigureOut">
              <a:rPr kumimoji="1" lang="zh-CN" altLang="en-US" smtClean="0"/>
              <a:t>2018/7/24</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0B34C52F-1D43-9D46-A225-5D7858A9A2E8}" type="slidenum">
              <a:rPr kumimoji="1" lang="zh-CN" altLang="en-US" smtClean="0"/>
              <a:t>‹#›</a:t>
            </a:fld>
            <a:endParaRPr kumimoji="1" lang="zh-CN" altLang="en-US"/>
          </a:p>
        </p:txBody>
      </p:sp>
    </p:spTree>
    <p:extLst>
      <p:ext uri="{BB962C8B-B14F-4D97-AF65-F5344CB8AC3E}">
        <p14:creationId xmlns:p14="http://schemas.microsoft.com/office/powerpoint/2010/main" val="1703953919"/>
      </p:ext>
    </p:extLst>
  </p:cSld>
  <p:clrMapOvr>
    <a:masterClrMapping/>
  </p:clrMapOvr>
  <mc:AlternateContent xmlns:mc="http://schemas.openxmlformats.org/markup-compatibility/2006" xmlns:p14="http://schemas.microsoft.com/office/powerpoint/2010/main">
    <mc:Choice Requires="p14">
      <p:transition spd="slow" p14:dur="1600" advTm="2000">
        <p14:gallery dir="l"/>
      </p:transition>
    </mc:Choice>
    <mc:Fallback xmlns="">
      <p:transition spd="slow" advTm="2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kumimoji="1"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a:t>单击此处编辑母版文本样式</a:t>
            </a:r>
          </a:p>
        </p:txBody>
      </p:sp>
      <p:sp>
        <p:nvSpPr>
          <p:cNvPr id="4" name="日期占位符 3"/>
          <p:cNvSpPr>
            <a:spLocks noGrp="1"/>
          </p:cNvSpPr>
          <p:nvPr>
            <p:ph type="dt" sz="half" idx="10"/>
          </p:nvPr>
        </p:nvSpPr>
        <p:spPr/>
        <p:txBody>
          <a:bodyPr/>
          <a:lstStyle/>
          <a:p>
            <a:fld id="{D4350814-688F-8043-9CB1-973F004C7220}" type="datetimeFigureOut">
              <a:rPr kumimoji="1" lang="zh-CN" altLang="en-US" smtClean="0"/>
              <a:t>2018/7/24</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0B34C52F-1D43-9D46-A225-5D7858A9A2E8}" type="slidenum">
              <a:rPr kumimoji="1" lang="zh-CN" altLang="en-US" smtClean="0"/>
              <a:t>‹#›</a:t>
            </a:fld>
            <a:endParaRPr kumimoji="1" lang="zh-CN" altLang="en-US"/>
          </a:p>
        </p:txBody>
      </p:sp>
    </p:spTree>
    <p:extLst>
      <p:ext uri="{BB962C8B-B14F-4D97-AF65-F5344CB8AC3E}">
        <p14:creationId xmlns:p14="http://schemas.microsoft.com/office/powerpoint/2010/main" val="1659083888"/>
      </p:ext>
    </p:extLst>
  </p:cSld>
  <p:clrMapOvr>
    <a:masterClrMapping/>
  </p:clrMapOvr>
  <mc:AlternateContent xmlns:mc="http://schemas.openxmlformats.org/markup-compatibility/2006" xmlns:p14="http://schemas.microsoft.com/office/powerpoint/2010/main">
    <mc:Choice Requires="p14">
      <p:transition spd="slow" p14:dur="1600" advTm="2000">
        <p14:gallery dir="l"/>
      </p:transition>
    </mc:Choice>
    <mc:Fallback xmlns="">
      <p:transition spd="slow" advTm="2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日期占位符 4"/>
          <p:cNvSpPr>
            <a:spLocks noGrp="1"/>
          </p:cNvSpPr>
          <p:nvPr>
            <p:ph type="dt" sz="half" idx="10"/>
          </p:nvPr>
        </p:nvSpPr>
        <p:spPr/>
        <p:txBody>
          <a:bodyPr/>
          <a:lstStyle/>
          <a:p>
            <a:fld id="{D4350814-688F-8043-9CB1-973F004C7220}" type="datetimeFigureOut">
              <a:rPr kumimoji="1" lang="zh-CN" altLang="en-US" smtClean="0"/>
              <a:t>2018/7/24</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0B34C52F-1D43-9D46-A225-5D7858A9A2E8}" type="slidenum">
              <a:rPr kumimoji="1" lang="zh-CN" altLang="en-US" smtClean="0"/>
              <a:t>‹#›</a:t>
            </a:fld>
            <a:endParaRPr kumimoji="1" lang="zh-CN" altLang="en-US"/>
          </a:p>
        </p:txBody>
      </p:sp>
    </p:spTree>
    <p:extLst>
      <p:ext uri="{BB962C8B-B14F-4D97-AF65-F5344CB8AC3E}">
        <p14:creationId xmlns:p14="http://schemas.microsoft.com/office/powerpoint/2010/main" val="1295232968"/>
      </p:ext>
    </p:extLst>
  </p:cSld>
  <p:clrMapOvr>
    <a:masterClrMapping/>
  </p:clrMapOvr>
  <mc:AlternateContent xmlns:mc="http://schemas.openxmlformats.org/markup-compatibility/2006" xmlns:p14="http://schemas.microsoft.com/office/powerpoint/2010/main">
    <mc:Choice Requires="p14">
      <p:transition spd="slow" p14:dur="1600" advTm="2000">
        <p14:gallery dir="l"/>
      </p:transition>
    </mc:Choice>
    <mc:Fallback xmlns="">
      <p:transition spd="slow" advTm="2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kumimoji="1"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日期占位符 6"/>
          <p:cNvSpPr>
            <a:spLocks noGrp="1"/>
          </p:cNvSpPr>
          <p:nvPr>
            <p:ph type="dt" sz="half" idx="10"/>
          </p:nvPr>
        </p:nvSpPr>
        <p:spPr/>
        <p:txBody>
          <a:bodyPr/>
          <a:lstStyle/>
          <a:p>
            <a:fld id="{D4350814-688F-8043-9CB1-973F004C7220}" type="datetimeFigureOut">
              <a:rPr kumimoji="1" lang="zh-CN" altLang="en-US" smtClean="0"/>
              <a:t>2018/7/24</a:t>
            </a:fld>
            <a:endParaRPr kumimoji="1" lang="zh-CN" altLang="en-US"/>
          </a:p>
        </p:txBody>
      </p:sp>
      <p:sp>
        <p:nvSpPr>
          <p:cNvPr id="8" name="页脚占位符 7"/>
          <p:cNvSpPr>
            <a:spLocks noGrp="1"/>
          </p:cNvSpPr>
          <p:nvPr>
            <p:ph type="ftr" sz="quarter" idx="11"/>
          </p:nvPr>
        </p:nvSpPr>
        <p:spPr/>
        <p:txBody>
          <a:bodyPr/>
          <a:lstStyle/>
          <a:p>
            <a:endParaRPr kumimoji="1" lang="zh-CN" altLang="en-US"/>
          </a:p>
        </p:txBody>
      </p:sp>
      <p:sp>
        <p:nvSpPr>
          <p:cNvPr id="9" name="幻灯片编号占位符 8"/>
          <p:cNvSpPr>
            <a:spLocks noGrp="1"/>
          </p:cNvSpPr>
          <p:nvPr>
            <p:ph type="sldNum" sz="quarter" idx="12"/>
          </p:nvPr>
        </p:nvSpPr>
        <p:spPr/>
        <p:txBody>
          <a:bodyPr/>
          <a:lstStyle/>
          <a:p>
            <a:fld id="{0B34C52F-1D43-9D46-A225-5D7858A9A2E8}" type="slidenum">
              <a:rPr kumimoji="1" lang="zh-CN" altLang="en-US" smtClean="0"/>
              <a:t>‹#›</a:t>
            </a:fld>
            <a:endParaRPr kumimoji="1" lang="zh-CN" altLang="en-US"/>
          </a:p>
        </p:txBody>
      </p:sp>
    </p:spTree>
    <p:extLst>
      <p:ext uri="{BB962C8B-B14F-4D97-AF65-F5344CB8AC3E}">
        <p14:creationId xmlns:p14="http://schemas.microsoft.com/office/powerpoint/2010/main" val="2086247184"/>
      </p:ext>
    </p:extLst>
  </p:cSld>
  <p:clrMapOvr>
    <a:masterClrMapping/>
  </p:clrMapOvr>
  <mc:AlternateContent xmlns:mc="http://schemas.openxmlformats.org/markup-compatibility/2006" xmlns:p14="http://schemas.microsoft.com/office/powerpoint/2010/main">
    <mc:Choice Requires="p14">
      <p:transition spd="slow" p14:dur="1600" advTm="2000">
        <p14:gallery dir="l"/>
      </p:transition>
    </mc:Choice>
    <mc:Fallback xmlns="">
      <p:transition spd="slow" advTm="2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日期占位符 2"/>
          <p:cNvSpPr>
            <a:spLocks noGrp="1"/>
          </p:cNvSpPr>
          <p:nvPr>
            <p:ph type="dt" sz="half" idx="10"/>
          </p:nvPr>
        </p:nvSpPr>
        <p:spPr/>
        <p:txBody>
          <a:bodyPr/>
          <a:lstStyle/>
          <a:p>
            <a:fld id="{D4350814-688F-8043-9CB1-973F004C7220}" type="datetimeFigureOut">
              <a:rPr kumimoji="1" lang="zh-CN" altLang="en-US" smtClean="0"/>
              <a:t>2018/7/24</a:t>
            </a:fld>
            <a:endParaRPr kumimoji="1" lang="zh-CN" altLang="en-US"/>
          </a:p>
        </p:txBody>
      </p:sp>
      <p:sp>
        <p:nvSpPr>
          <p:cNvPr id="4" name="页脚占位符 3"/>
          <p:cNvSpPr>
            <a:spLocks noGrp="1"/>
          </p:cNvSpPr>
          <p:nvPr>
            <p:ph type="ftr" sz="quarter" idx="11"/>
          </p:nvPr>
        </p:nvSpPr>
        <p:spPr/>
        <p:txBody>
          <a:bodyPr/>
          <a:lstStyle/>
          <a:p>
            <a:endParaRPr kumimoji="1" lang="zh-CN" altLang="en-US"/>
          </a:p>
        </p:txBody>
      </p:sp>
      <p:sp>
        <p:nvSpPr>
          <p:cNvPr id="5" name="幻灯片编号占位符 4"/>
          <p:cNvSpPr>
            <a:spLocks noGrp="1"/>
          </p:cNvSpPr>
          <p:nvPr>
            <p:ph type="sldNum" sz="quarter" idx="12"/>
          </p:nvPr>
        </p:nvSpPr>
        <p:spPr/>
        <p:txBody>
          <a:bodyPr/>
          <a:lstStyle/>
          <a:p>
            <a:fld id="{0B34C52F-1D43-9D46-A225-5D7858A9A2E8}" type="slidenum">
              <a:rPr kumimoji="1" lang="zh-CN" altLang="en-US" smtClean="0"/>
              <a:t>‹#›</a:t>
            </a:fld>
            <a:endParaRPr kumimoji="1" lang="zh-CN" altLang="en-US"/>
          </a:p>
        </p:txBody>
      </p:sp>
    </p:spTree>
    <p:extLst>
      <p:ext uri="{BB962C8B-B14F-4D97-AF65-F5344CB8AC3E}">
        <p14:creationId xmlns:p14="http://schemas.microsoft.com/office/powerpoint/2010/main" val="1590916919"/>
      </p:ext>
    </p:extLst>
  </p:cSld>
  <p:clrMapOvr>
    <a:masterClrMapping/>
  </p:clrMapOvr>
  <mc:AlternateContent xmlns:mc="http://schemas.openxmlformats.org/markup-compatibility/2006" xmlns:p14="http://schemas.microsoft.com/office/powerpoint/2010/main">
    <mc:Choice Requires="p14">
      <p:transition spd="slow" p14:dur="1600" advTm="2000">
        <p14:gallery dir="l"/>
      </p:transition>
    </mc:Choice>
    <mc:Fallback xmlns="">
      <p:transition spd="slow" advTm="2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4350814-688F-8043-9CB1-973F004C7220}" type="datetimeFigureOut">
              <a:rPr kumimoji="1" lang="zh-CN" altLang="en-US" smtClean="0"/>
              <a:t>2018/7/24</a:t>
            </a:fld>
            <a:endParaRPr kumimoji="1" lang="zh-CN" altLang="en-US"/>
          </a:p>
        </p:txBody>
      </p:sp>
      <p:sp>
        <p:nvSpPr>
          <p:cNvPr id="3" name="页脚占位符 2"/>
          <p:cNvSpPr>
            <a:spLocks noGrp="1"/>
          </p:cNvSpPr>
          <p:nvPr>
            <p:ph type="ftr" sz="quarter" idx="11"/>
          </p:nvPr>
        </p:nvSpPr>
        <p:spPr/>
        <p:txBody>
          <a:bodyPr/>
          <a:lstStyle/>
          <a:p>
            <a:endParaRPr kumimoji="1" lang="zh-CN" altLang="en-US"/>
          </a:p>
        </p:txBody>
      </p:sp>
      <p:sp>
        <p:nvSpPr>
          <p:cNvPr id="4" name="幻灯片编号占位符 3"/>
          <p:cNvSpPr>
            <a:spLocks noGrp="1"/>
          </p:cNvSpPr>
          <p:nvPr>
            <p:ph type="sldNum" sz="quarter" idx="12"/>
          </p:nvPr>
        </p:nvSpPr>
        <p:spPr/>
        <p:txBody>
          <a:bodyPr/>
          <a:lstStyle/>
          <a:p>
            <a:fld id="{0B34C52F-1D43-9D46-A225-5D7858A9A2E8}" type="slidenum">
              <a:rPr kumimoji="1" lang="zh-CN" altLang="en-US" smtClean="0"/>
              <a:t>‹#›</a:t>
            </a:fld>
            <a:endParaRPr kumimoji="1" lang="zh-CN" altLang="en-US"/>
          </a:p>
        </p:txBody>
      </p:sp>
    </p:spTree>
    <p:extLst>
      <p:ext uri="{BB962C8B-B14F-4D97-AF65-F5344CB8AC3E}">
        <p14:creationId xmlns:p14="http://schemas.microsoft.com/office/powerpoint/2010/main" val="221768836"/>
      </p:ext>
    </p:extLst>
  </p:cSld>
  <p:clrMapOvr>
    <a:masterClrMapping/>
  </p:clrMapOvr>
  <mc:AlternateContent xmlns:mc="http://schemas.openxmlformats.org/markup-compatibility/2006" xmlns:p14="http://schemas.microsoft.com/office/powerpoint/2010/main">
    <mc:Choice Requires="p14">
      <p:transition spd="slow" p14:dur="1600" advTm="2000">
        <p14:gallery dir="l"/>
      </p:transition>
    </mc:Choice>
    <mc:Fallback xmlns="">
      <p:transition spd="slow" advTm="2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p:cNvSpPr>
            <a:spLocks noGrp="1"/>
          </p:cNvSpPr>
          <p:nvPr>
            <p:ph type="dt" sz="half" idx="10"/>
          </p:nvPr>
        </p:nvSpPr>
        <p:spPr/>
        <p:txBody>
          <a:bodyPr/>
          <a:lstStyle/>
          <a:p>
            <a:fld id="{D4350814-688F-8043-9CB1-973F004C7220}" type="datetimeFigureOut">
              <a:rPr kumimoji="1" lang="zh-CN" altLang="en-US" smtClean="0"/>
              <a:t>2018/7/24</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0B34C52F-1D43-9D46-A225-5D7858A9A2E8}" type="slidenum">
              <a:rPr kumimoji="1" lang="zh-CN" altLang="en-US" smtClean="0"/>
              <a:t>‹#›</a:t>
            </a:fld>
            <a:endParaRPr kumimoji="1" lang="zh-CN" altLang="en-US"/>
          </a:p>
        </p:txBody>
      </p:sp>
    </p:spTree>
    <p:extLst>
      <p:ext uri="{BB962C8B-B14F-4D97-AF65-F5344CB8AC3E}">
        <p14:creationId xmlns:p14="http://schemas.microsoft.com/office/powerpoint/2010/main" val="1384699107"/>
      </p:ext>
    </p:extLst>
  </p:cSld>
  <p:clrMapOvr>
    <a:masterClrMapping/>
  </p:clrMapOvr>
  <mc:AlternateContent xmlns:mc="http://schemas.openxmlformats.org/markup-compatibility/2006" xmlns:p14="http://schemas.microsoft.com/office/powerpoint/2010/main">
    <mc:Choice Requires="p14">
      <p:transition spd="slow" p14:dur="1600" advTm="2000">
        <p14:gallery dir="l"/>
      </p:transition>
    </mc:Choice>
    <mc:Fallback xmlns="">
      <p:transition spd="slow" advTm="2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p:cNvSpPr>
            <a:spLocks noGrp="1"/>
          </p:cNvSpPr>
          <p:nvPr>
            <p:ph type="dt" sz="half" idx="10"/>
          </p:nvPr>
        </p:nvSpPr>
        <p:spPr/>
        <p:txBody>
          <a:bodyPr/>
          <a:lstStyle/>
          <a:p>
            <a:fld id="{D4350814-688F-8043-9CB1-973F004C7220}" type="datetimeFigureOut">
              <a:rPr kumimoji="1" lang="zh-CN" altLang="en-US" smtClean="0"/>
              <a:t>2018/7/24</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0B34C52F-1D43-9D46-A225-5D7858A9A2E8}" type="slidenum">
              <a:rPr kumimoji="1" lang="zh-CN" altLang="en-US" smtClean="0"/>
              <a:t>‹#›</a:t>
            </a:fld>
            <a:endParaRPr kumimoji="1" lang="zh-CN" altLang="en-US"/>
          </a:p>
        </p:txBody>
      </p:sp>
    </p:spTree>
    <p:extLst>
      <p:ext uri="{BB962C8B-B14F-4D97-AF65-F5344CB8AC3E}">
        <p14:creationId xmlns:p14="http://schemas.microsoft.com/office/powerpoint/2010/main" val="357608810"/>
      </p:ext>
    </p:extLst>
  </p:cSld>
  <p:clrMapOvr>
    <a:masterClrMapping/>
  </p:clrMapOvr>
  <mc:AlternateContent xmlns:mc="http://schemas.openxmlformats.org/markup-compatibility/2006" xmlns:p14="http://schemas.microsoft.com/office/powerpoint/2010/main">
    <mc:Choice Requires="p14">
      <p:transition spd="slow" p14:dur="1600" advTm="2000">
        <p14:gallery dir="l"/>
      </p:transition>
    </mc:Choice>
    <mc:Fallback xmlns="">
      <p:transition spd="slow" advTm="2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4350814-688F-8043-9CB1-973F004C7220}" type="datetimeFigureOut">
              <a:rPr kumimoji="1" lang="zh-CN" altLang="en-US" smtClean="0"/>
              <a:t>2018/7/24</a:t>
            </a:fld>
            <a:endParaRPr kumimoji="1"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幻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B34C52F-1D43-9D46-A225-5D7858A9A2E8}" type="slidenum">
              <a:rPr kumimoji="1" lang="zh-CN" altLang="en-US" smtClean="0"/>
              <a:t>‹#›</a:t>
            </a:fld>
            <a:endParaRPr kumimoji="1" lang="zh-CN" altLang="en-US"/>
          </a:p>
        </p:txBody>
      </p:sp>
    </p:spTree>
    <p:extLst>
      <p:ext uri="{BB962C8B-B14F-4D97-AF65-F5344CB8AC3E}">
        <p14:creationId xmlns:p14="http://schemas.microsoft.com/office/powerpoint/2010/main" val="138912635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600" advTm="2000">
        <p14:gallery dir="l"/>
      </p:transition>
    </mc:Choice>
    <mc:Fallback xmlns="">
      <p:transition spd="slow" advTm="2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tags" Target="../tags/tag1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tags" Target="../tags/tag13.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tags" Target="../tags/tag14.xml"/><Relationship Id="rId4" Type="http://schemas.openxmlformats.org/officeDocument/2006/relationships/chart" Target="../charts/chart1.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tags" Target="../tags/tag1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tags" Target="../tags/tag16.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tags" Target="../tags/tag17.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7.xml"/><Relationship Id="rId1" Type="http://schemas.openxmlformats.org/officeDocument/2006/relationships/tags" Target="../tags/tag18.xml"/><Relationship Id="rId4" Type="http://schemas.openxmlformats.org/officeDocument/2006/relationships/chart" Target="../charts/char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8" Type="http://schemas.openxmlformats.org/officeDocument/2006/relationships/slideLayout" Target="../slideLayouts/slideLayout1.xml"/><Relationship Id="rId3" Type="http://schemas.openxmlformats.org/officeDocument/2006/relationships/tags" Target="../tags/tag4.xml"/><Relationship Id="rId7" Type="http://schemas.openxmlformats.org/officeDocument/2006/relationships/tags" Target="../tags/tag8.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tags" Target="../tags/tag5.xml"/><Relationship Id="rId9"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tags" Target="../tags/tag9.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tags" Target="../tags/tag10.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tags" Target="../tags/tag11.xml"/><Relationship Id="rId5" Type="http://schemas.openxmlformats.org/officeDocument/2006/relationships/image" Target="../media/image4.tiff"/><Relationship Id="rId4" Type="http://schemas.openxmlformats.org/officeDocument/2006/relationships/image" Target="../media/image3.tiff"/></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直角三角形 34"/>
          <p:cNvSpPr/>
          <p:nvPr/>
        </p:nvSpPr>
        <p:spPr>
          <a:xfrm>
            <a:off x="-22981" y="4898115"/>
            <a:ext cx="5494867" cy="1949516"/>
          </a:xfrm>
          <a:prstGeom prst="rtTriangle">
            <a:avLst/>
          </a:prstGeom>
          <a:solidFill>
            <a:schemeClr val="accent4"/>
          </a:solidFill>
          <a:ln>
            <a:noFill/>
          </a:ln>
          <a:effectLst>
            <a:outerShdw blurRad="50800" dist="762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3" name="直角三角形 32"/>
          <p:cNvSpPr/>
          <p:nvPr/>
        </p:nvSpPr>
        <p:spPr>
          <a:xfrm flipH="1" flipV="1">
            <a:off x="4727988" y="252033"/>
            <a:ext cx="7464011" cy="2425189"/>
          </a:xfrm>
          <a:prstGeom prst="rtTriangle">
            <a:avLst/>
          </a:prstGeom>
          <a:solidFill>
            <a:schemeClr val="accent6"/>
          </a:solidFill>
          <a:ln>
            <a:noFill/>
          </a:ln>
          <a:effectLst>
            <a:outerShdw blurRad="50800" dist="762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矩形 3"/>
          <p:cNvSpPr/>
          <p:nvPr/>
        </p:nvSpPr>
        <p:spPr>
          <a:xfrm>
            <a:off x="2585247" y="2503005"/>
            <a:ext cx="7021507" cy="2012859"/>
          </a:xfrm>
          <a:prstGeom prst="rect">
            <a:avLst/>
          </a:prstGeom>
        </p:spPr>
        <p:txBody>
          <a:bodyPr wrap="square">
            <a:spAutoFit/>
          </a:bodyPr>
          <a:lstStyle/>
          <a:p>
            <a:pPr algn="ctr">
              <a:lnSpc>
                <a:spcPct val="120000"/>
              </a:lnSpc>
            </a:pPr>
            <a:r>
              <a:rPr lang="zh-CN" altLang="en-US" sz="4400" b="1" dirty="0">
                <a:solidFill>
                  <a:srgbClr val="7C4293"/>
                </a:solidFill>
                <a:latin typeface="Noto Sans S Chinese Medium" charset="-122"/>
                <a:ea typeface="Noto Sans S Chinese Medium" charset="-122"/>
                <a:cs typeface="Noto Sans S Chinese Medium" charset="-122"/>
              </a:rPr>
              <a:t>行政人事部</a:t>
            </a:r>
          </a:p>
          <a:p>
            <a:pPr algn="ctr">
              <a:lnSpc>
                <a:spcPct val="120000"/>
              </a:lnSpc>
            </a:pPr>
            <a:r>
              <a:rPr lang="zh-CN" altLang="en-US" sz="6000" b="1" dirty="0">
                <a:solidFill>
                  <a:srgbClr val="D16366"/>
                </a:solidFill>
                <a:latin typeface="Noto Sans S Chinese Medium" charset="-122"/>
                <a:ea typeface="Noto Sans S Chinese Medium" charset="-122"/>
                <a:cs typeface="Noto Sans S Chinese Medium" charset="-122"/>
              </a:rPr>
              <a:t>工作总结</a:t>
            </a:r>
            <a:r>
              <a:rPr lang="en-US" altLang="zh-CN" sz="6000" b="1" dirty="0">
                <a:solidFill>
                  <a:srgbClr val="048FA0"/>
                </a:solidFill>
                <a:latin typeface="Noto Sans S Chinese Medium" charset="-122"/>
                <a:ea typeface="Noto Sans S Chinese Medium" charset="-122"/>
                <a:cs typeface="Noto Sans S Chinese Medium" charset="-122"/>
              </a:rPr>
              <a:t>&amp;</a:t>
            </a:r>
            <a:r>
              <a:rPr lang="zh-CN" altLang="en-US" sz="6000" b="1" dirty="0">
                <a:solidFill>
                  <a:srgbClr val="E1A34A"/>
                </a:solidFill>
                <a:latin typeface="Noto Sans S Chinese Medium" charset="-122"/>
                <a:ea typeface="Noto Sans S Chinese Medium" charset="-122"/>
                <a:cs typeface="Noto Sans S Chinese Medium" charset="-122"/>
              </a:rPr>
              <a:t>新年计划</a:t>
            </a:r>
          </a:p>
        </p:txBody>
      </p:sp>
      <p:sp>
        <p:nvSpPr>
          <p:cNvPr id="32" name="直角三角形 31"/>
          <p:cNvSpPr/>
          <p:nvPr/>
        </p:nvSpPr>
        <p:spPr>
          <a:xfrm flipH="1" flipV="1">
            <a:off x="3338286" y="-23682"/>
            <a:ext cx="8853714" cy="1693127"/>
          </a:xfrm>
          <a:prstGeom prst="rtTriangle">
            <a:avLst/>
          </a:prstGeom>
          <a:solidFill>
            <a:schemeClr val="accent3"/>
          </a:solidFill>
          <a:ln>
            <a:noFill/>
          </a:ln>
          <a:effectLst>
            <a:outerShdw blurRad="50800" dist="762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1" name="直角三角形 30"/>
          <p:cNvSpPr/>
          <p:nvPr/>
        </p:nvSpPr>
        <p:spPr>
          <a:xfrm>
            <a:off x="-23578" y="5507962"/>
            <a:ext cx="6908800" cy="1379007"/>
          </a:xfrm>
          <a:prstGeom prst="rtTriangle">
            <a:avLst/>
          </a:prstGeom>
          <a:ln>
            <a:noFill/>
          </a:ln>
          <a:effectLst>
            <a:outerShdw blurRad="50800" dist="762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8" name="组 7"/>
          <p:cNvGrpSpPr/>
          <p:nvPr/>
        </p:nvGrpSpPr>
        <p:grpSpPr>
          <a:xfrm>
            <a:off x="1286539" y="1000468"/>
            <a:ext cx="769118" cy="1203297"/>
            <a:chOff x="2380343" y="522514"/>
            <a:chExt cx="899886" cy="1799772"/>
          </a:xfrm>
          <a:effectLst>
            <a:outerShdw blurRad="50800" dist="76200" dir="10800000" algn="r" rotWithShape="0">
              <a:prstClr val="black">
                <a:alpha val="25000"/>
              </a:prstClr>
            </a:outerShdw>
          </a:effectLst>
        </p:grpSpPr>
        <p:sp>
          <p:nvSpPr>
            <p:cNvPr id="5" name="斜纹 4"/>
            <p:cNvSpPr/>
            <p:nvPr/>
          </p:nvSpPr>
          <p:spPr>
            <a:xfrm>
              <a:off x="2380343" y="1422400"/>
              <a:ext cx="899886" cy="899886"/>
            </a:xfrm>
            <a:prstGeom prst="diagStripe">
              <a:avLst>
                <a:gd name="adj" fmla="val 40323"/>
              </a:avLst>
            </a:prstGeom>
            <a:solidFill>
              <a:srgbClr val="048F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6" name="斜纹 5"/>
            <p:cNvSpPr/>
            <p:nvPr/>
          </p:nvSpPr>
          <p:spPr>
            <a:xfrm flipV="1">
              <a:off x="2380343" y="522514"/>
              <a:ext cx="899886" cy="899886"/>
            </a:xfrm>
            <a:prstGeom prst="diagStripe">
              <a:avLst>
                <a:gd name="adj" fmla="val 40323"/>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grpSp>
      <p:grpSp>
        <p:nvGrpSpPr>
          <p:cNvPr id="9" name="组 8"/>
          <p:cNvGrpSpPr/>
          <p:nvPr/>
        </p:nvGrpSpPr>
        <p:grpSpPr>
          <a:xfrm>
            <a:off x="2458824" y="1492877"/>
            <a:ext cx="589175" cy="921775"/>
            <a:chOff x="2380343" y="522514"/>
            <a:chExt cx="899886" cy="1799772"/>
          </a:xfrm>
          <a:effectLst>
            <a:outerShdw blurRad="50800" dist="76200" dir="10800000" algn="r" rotWithShape="0">
              <a:prstClr val="black">
                <a:alpha val="25000"/>
              </a:prstClr>
            </a:outerShdw>
          </a:effectLst>
        </p:grpSpPr>
        <p:sp>
          <p:nvSpPr>
            <p:cNvPr id="10" name="斜纹 9"/>
            <p:cNvSpPr/>
            <p:nvPr/>
          </p:nvSpPr>
          <p:spPr>
            <a:xfrm>
              <a:off x="2380343" y="1422400"/>
              <a:ext cx="899886" cy="899886"/>
            </a:xfrm>
            <a:prstGeom prst="diagStripe">
              <a:avLst>
                <a:gd name="adj" fmla="val 40323"/>
              </a:avLst>
            </a:prstGeom>
            <a:solidFill>
              <a:srgbClr val="E1A3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11" name="斜纹 10"/>
            <p:cNvSpPr/>
            <p:nvPr/>
          </p:nvSpPr>
          <p:spPr>
            <a:xfrm flipV="1">
              <a:off x="2380343" y="522514"/>
              <a:ext cx="899886" cy="899886"/>
            </a:xfrm>
            <a:prstGeom prst="diagStripe">
              <a:avLst>
                <a:gd name="adj" fmla="val 40323"/>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grpSp>
      <p:grpSp>
        <p:nvGrpSpPr>
          <p:cNvPr id="12" name="组 11"/>
          <p:cNvGrpSpPr/>
          <p:nvPr/>
        </p:nvGrpSpPr>
        <p:grpSpPr>
          <a:xfrm>
            <a:off x="991951" y="2614337"/>
            <a:ext cx="294588" cy="460888"/>
            <a:chOff x="2380343" y="522514"/>
            <a:chExt cx="899886" cy="1799772"/>
          </a:xfrm>
          <a:effectLst>
            <a:outerShdw blurRad="50800" dist="76200" dir="10800000" algn="r" rotWithShape="0">
              <a:prstClr val="black">
                <a:alpha val="25000"/>
              </a:prstClr>
            </a:outerShdw>
          </a:effectLst>
        </p:grpSpPr>
        <p:sp>
          <p:nvSpPr>
            <p:cNvPr id="13" name="斜纹 12"/>
            <p:cNvSpPr/>
            <p:nvPr/>
          </p:nvSpPr>
          <p:spPr>
            <a:xfrm>
              <a:off x="2380343" y="1422400"/>
              <a:ext cx="899886" cy="899886"/>
            </a:xfrm>
            <a:prstGeom prst="diagStripe">
              <a:avLst>
                <a:gd name="adj" fmla="val 40323"/>
              </a:avLst>
            </a:prstGeom>
            <a:solidFill>
              <a:srgbClr val="E1A3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14" name="斜纹 13"/>
            <p:cNvSpPr/>
            <p:nvPr/>
          </p:nvSpPr>
          <p:spPr>
            <a:xfrm flipV="1">
              <a:off x="2380343" y="522514"/>
              <a:ext cx="899886" cy="899886"/>
            </a:xfrm>
            <a:prstGeom prst="diagStripe">
              <a:avLst>
                <a:gd name="adj" fmla="val 40323"/>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grpSp>
      <p:grpSp>
        <p:nvGrpSpPr>
          <p:cNvPr id="15" name="组 14"/>
          <p:cNvGrpSpPr/>
          <p:nvPr/>
        </p:nvGrpSpPr>
        <p:grpSpPr>
          <a:xfrm>
            <a:off x="697364" y="607807"/>
            <a:ext cx="142592" cy="223088"/>
            <a:chOff x="2380343" y="522514"/>
            <a:chExt cx="899886" cy="1799772"/>
          </a:xfrm>
          <a:effectLst>
            <a:outerShdw blurRad="50800" dist="76200" dir="10800000" algn="r" rotWithShape="0">
              <a:prstClr val="black">
                <a:alpha val="25000"/>
              </a:prstClr>
            </a:outerShdw>
          </a:effectLst>
        </p:grpSpPr>
        <p:sp>
          <p:nvSpPr>
            <p:cNvPr id="16" name="斜纹 15"/>
            <p:cNvSpPr/>
            <p:nvPr/>
          </p:nvSpPr>
          <p:spPr>
            <a:xfrm>
              <a:off x="2380343" y="1422400"/>
              <a:ext cx="899886" cy="899886"/>
            </a:xfrm>
            <a:prstGeom prst="diagStripe">
              <a:avLst>
                <a:gd name="adj" fmla="val 40323"/>
              </a:avLst>
            </a:prstGeom>
            <a:solidFill>
              <a:srgbClr val="E1A3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17" name="斜纹 16"/>
            <p:cNvSpPr/>
            <p:nvPr/>
          </p:nvSpPr>
          <p:spPr>
            <a:xfrm flipV="1">
              <a:off x="2380343" y="522514"/>
              <a:ext cx="899886" cy="899886"/>
            </a:xfrm>
            <a:prstGeom prst="diagStripe">
              <a:avLst>
                <a:gd name="adj" fmla="val 40323"/>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grpSp>
      <p:grpSp>
        <p:nvGrpSpPr>
          <p:cNvPr id="18" name="组 17"/>
          <p:cNvGrpSpPr/>
          <p:nvPr/>
        </p:nvGrpSpPr>
        <p:grpSpPr>
          <a:xfrm>
            <a:off x="2055657" y="660403"/>
            <a:ext cx="434722" cy="680130"/>
            <a:chOff x="2380343" y="522514"/>
            <a:chExt cx="899886" cy="1799772"/>
          </a:xfrm>
          <a:effectLst>
            <a:outerShdw blurRad="50800" dist="76200" dir="10800000" algn="r" rotWithShape="0">
              <a:prstClr val="black">
                <a:alpha val="25000"/>
              </a:prstClr>
            </a:outerShdw>
          </a:effectLst>
        </p:grpSpPr>
        <p:sp>
          <p:nvSpPr>
            <p:cNvPr id="19" name="斜纹 18"/>
            <p:cNvSpPr/>
            <p:nvPr/>
          </p:nvSpPr>
          <p:spPr>
            <a:xfrm>
              <a:off x="2380343" y="1422400"/>
              <a:ext cx="899886" cy="899886"/>
            </a:xfrm>
            <a:prstGeom prst="diagStripe">
              <a:avLst>
                <a:gd name="adj" fmla="val 40323"/>
              </a:avLst>
            </a:prstGeom>
            <a:solidFill>
              <a:srgbClr val="C75E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20" name="斜纹 19"/>
            <p:cNvSpPr/>
            <p:nvPr/>
          </p:nvSpPr>
          <p:spPr>
            <a:xfrm flipV="1">
              <a:off x="2380343" y="522514"/>
              <a:ext cx="899886" cy="899886"/>
            </a:xfrm>
            <a:prstGeom prst="diagStripe">
              <a:avLst>
                <a:gd name="adj" fmla="val 40323"/>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grpSp>
      <p:grpSp>
        <p:nvGrpSpPr>
          <p:cNvPr id="21" name="组 20"/>
          <p:cNvGrpSpPr/>
          <p:nvPr/>
        </p:nvGrpSpPr>
        <p:grpSpPr>
          <a:xfrm>
            <a:off x="1689706" y="2145916"/>
            <a:ext cx="434722" cy="680130"/>
            <a:chOff x="2380343" y="522514"/>
            <a:chExt cx="899886" cy="1799772"/>
          </a:xfrm>
          <a:effectLst>
            <a:outerShdw blurRad="50800" dist="76200" dir="10800000" algn="r" rotWithShape="0">
              <a:prstClr val="black">
                <a:alpha val="25000"/>
              </a:prstClr>
            </a:outerShdw>
          </a:effectLst>
        </p:grpSpPr>
        <p:sp>
          <p:nvSpPr>
            <p:cNvPr id="22" name="斜纹 21"/>
            <p:cNvSpPr/>
            <p:nvPr/>
          </p:nvSpPr>
          <p:spPr>
            <a:xfrm>
              <a:off x="2380343" y="1422400"/>
              <a:ext cx="899886" cy="899886"/>
            </a:xfrm>
            <a:prstGeom prst="diagStripe">
              <a:avLst>
                <a:gd name="adj" fmla="val 40323"/>
              </a:avLst>
            </a:prstGeom>
            <a:solidFill>
              <a:srgbClr val="532C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23" name="斜纹 22"/>
            <p:cNvSpPr/>
            <p:nvPr/>
          </p:nvSpPr>
          <p:spPr>
            <a:xfrm flipV="1">
              <a:off x="2380343" y="522514"/>
              <a:ext cx="899886" cy="899886"/>
            </a:xfrm>
            <a:prstGeom prst="diagStripe">
              <a:avLst>
                <a:gd name="adj" fmla="val 40323"/>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grpSp>
      <p:grpSp>
        <p:nvGrpSpPr>
          <p:cNvPr id="24" name="组 23"/>
          <p:cNvGrpSpPr/>
          <p:nvPr/>
        </p:nvGrpSpPr>
        <p:grpSpPr>
          <a:xfrm>
            <a:off x="2712449" y="1108155"/>
            <a:ext cx="335550" cy="524973"/>
            <a:chOff x="2380343" y="522514"/>
            <a:chExt cx="899886" cy="1799772"/>
          </a:xfrm>
          <a:effectLst>
            <a:outerShdw blurRad="50800" dist="76200" dir="10800000" algn="r" rotWithShape="0">
              <a:prstClr val="black">
                <a:alpha val="25000"/>
              </a:prstClr>
            </a:outerShdw>
          </a:effectLst>
        </p:grpSpPr>
        <p:sp>
          <p:nvSpPr>
            <p:cNvPr id="25" name="斜纹 24"/>
            <p:cNvSpPr/>
            <p:nvPr/>
          </p:nvSpPr>
          <p:spPr>
            <a:xfrm>
              <a:off x="2380343" y="1422400"/>
              <a:ext cx="899886" cy="899886"/>
            </a:xfrm>
            <a:prstGeom prst="diagStripe">
              <a:avLst>
                <a:gd name="adj" fmla="val 40323"/>
              </a:avLst>
            </a:prstGeom>
            <a:solidFill>
              <a:srgbClr val="532C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26" name="斜纹 25"/>
            <p:cNvSpPr/>
            <p:nvPr/>
          </p:nvSpPr>
          <p:spPr>
            <a:xfrm flipV="1">
              <a:off x="2380343" y="522514"/>
              <a:ext cx="899886" cy="899886"/>
            </a:xfrm>
            <a:prstGeom prst="diagStripe">
              <a:avLst>
                <a:gd name="adj" fmla="val 40323"/>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grpSp>
      <p:grpSp>
        <p:nvGrpSpPr>
          <p:cNvPr id="27" name="组 26"/>
          <p:cNvGrpSpPr/>
          <p:nvPr/>
        </p:nvGrpSpPr>
        <p:grpSpPr>
          <a:xfrm>
            <a:off x="1909558" y="2876268"/>
            <a:ext cx="299625" cy="468768"/>
            <a:chOff x="2380343" y="522514"/>
            <a:chExt cx="899886" cy="1799772"/>
          </a:xfrm>
          <a:effectLst>
            <a:outerShdw blurRad="50800" dist="76200" dir="10800000" algn="r" rotWithShape="0">
              <a:prstClr val="black">
                <a:alpha val="25000"/>
              </a:prstClr>
            </a:outerShdw>
          </a:effectLst>
        </p:grpSpPr>
        <p:sp>
          <p:nvSpPr>
            <p:cNvPr id="28" name="斜纹 27"/>
            <p:cNvSpPr/>
            <p:nvPr/>
          </p:nvSpPr>
          <p:spPr>
            <a:xfrm>
              <a:off x="2380343" y="1422400"/>
              <a:ext cx="899886" cy="899886"/>
            </a:xfrm>
            <a:prstGeom prst="diagStripe">
              <a:avLst>
                <a:gd name="adj" fmla="val 40323"/>
              </a:avLst>
            </a:prstGeom>
            <a:solidFill>
              <a:srgbClr val="C75E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29" name="斜纹 28"/>
            <p:cNvSpPr/>
            <p:nvPr/>
          </p:nvSpPr>
          <p:spPr>
            <a:xfrm flipV="1">
              <a:off x="2380343" y="522514"/>
              <a:ext cx="899886" cy="899886"/>
            </a:xfrm>
            <a:prstGeom prst="diagStripe">
              <a:avLst>
                <a:gd name="adj" fmla="val 40323"/>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grpSp>
      <p:grpSp>
        <p:nvGrpSpPr>
          <p:cNvPr id="43" name="组 42"/>
          <p:cNvGrpSpPr/>
          <p:nvPr/>
        </p:nvGrpSpPr>
        <p:grpSpPr>
          <a:xfrm>
            <a:off x="11121043" y="5916096"/>
            <a:ext cx="745426" cy="562737"/>
            <a:chOff x="10652660" y="5880360"/>
            <a:chExt cx="989873" cy="747275"/>
          </a:xfrm>
        </p:grpSpPr>
        <p:sp>
          <p:nvSpPr>
            <p:cNvPr id="38" name="任意形状 37"/>
            <p:cNvSpPr/>
            <p:nvPr/>
          </p:nvSpPr>
          <p:spPr>
            <a:xfrm>
              <a:off x="10652660" y="5880360"/>
              <a:ext cx="747275" cy="747275"/>
            </a:xfrm>
            <a:custGeom>
              <a:avLst/>
              <a:gdLst>
                <a:gd name="connsiteX0" fmla="*/ 0 w 1277257"/>
                <a:gd name="connsiteY0" fmla="*/ 0 h 1277257"/>
                <a:gd name="connsiteX1" fmla="*/ 1277257 w 1277257"/>
                <a:gd name="connsiteY1" fmla="*/ 0 h 1277257"/>
                <a:gd name="connsiteX2" fmla="*/ 1277257 w 1277257"/>
                <a:gd name="connsiteY2" fmla="*/ 274695 h 1277257"/>
                <a:gd name="connsiteX3" fmla="*/ 1190174 w 1277257"/>
                <a:gd name="connsiteY3" fmla="*/ 274695 h 1277257"/>
                <a:gd name="connsiteX4" fmla="*/ 1190174 w 1277257"/>
                <a:gd name="connsiteY4" fmla="*/ 87083 h 1277257"/>
                <a:gd name="connsiteX5" fmla="*/ 87083 w 1277257"/>
                <a:gd name="connsiteY5" fmla="*/ 87083 h 1277257"/>
                <a:gd name="connsiteX6" fmla="*/ 87083 w 1277257"/>
                <a:gd name="connsiteY6" fmla="*/ 1190174 h 1277257"/>
                <a:gd name="connsiteX7" fmla="*/ 1190174 w 1277257"/>
                <a:gd name="connsiteY7" fmla="*/ 1190174 h 1277257"/>
                <a:gd name="connsiteX8" fmla="*/ 1190174 w 1277257"/>
                <a:gd name="connsiteY8" fmla="*/ 957942 h 1277257"/>
                <a:gd name="connsiteX9" fmla="*/ 1277257 w 1277257"/>
                <a:gd name="connsiteY9" fmla="*/ 957942 h 1277257"/>
                <a:gd name="connsiteX10" fmla="*/ 1277257 w 1277257"/>
                <a:gd name="connsiteY10" fmla="*/ 1277257 h 1277257"/>
                <a:gd name="connsiteX11" fmla="*/ 0 w 1277257"/>
                <a:gd name="connsiteY11" fmla="*/ 1277257 h 1277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77257" h="1277257">
                  <a:moveTo>
                    <a:pt x="0" y="0"/>
                  </a:moveTo>
                  <a:lnTo>
                    <a:pt x="1277257" y="0"/>
                  </a:lnTo>
                  <a:lnTo>
                    <a:pt x="1277257" y="274695"/>
                  </a:lnTo>
                  <a:lnTo>
                    <a:pt x="1190174" y="274695"/>
                  </a:lnTo>
                  <a:lnTo>
                    <a:pt x="1190174" y="87083"/>
                  </a:lnTo>
                  <a:lnTo>
                    <a:pt x="87083" y="87083"/>
                  </a:lnTo>
                  <a:lnTo>
                    <a:pt x="87083" y="1190174"/>
                  </a:lnTo>
                  <a:lnTo>
                    <a:pt x="1190174" y="1190174"/>
                  </a:lnTo>
                  <a:lnTo>
                    <a:pt x="1190174" y="957942"/>
                  </a:lnTo>
                  <a:lnTo>
                    <a:pt x="1277257" y="957942"/>
                  </a:lnTo>
                  <a:lnTo>
                    <a:pt x="1277257" y="1277257"/>
                  </a:lnTo>
                  <a:lnTo>
                    <a:pt x="0" y="1277257"/>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cxnSp>
          <p:nvCxnSpPr>
            <p:cNvPr id="40" name="直线箭头连接符 39"/>
            <p:cNvCxnSpPr/>
            <p:nvPr/>
          </p:nvCxnSpPr>
          <p:spPr>
            <a:xfrm>
              <a:off x="11047445" y="6257730"/>
              <a:ext cx="595088" cy="0"/>
            </a:xfrm>
            <a:prstGeom prst="straightConnector1">
              <a:avLst/>
            </a:prstGeom>
            <a:ln w="31750">
              <a:solidFill>
                <a:schemeClr val="bg1">
                  <a:lumMod val="85000"/>
                </a:schemeClr>
              </a:solidFill>
              <a:tailEnd type="triangle"/>
            </a:ln>
          </p:spPr>
          <p:style>
            <a:lnRef idx="1">
              <a:schemeClr val="accent1"/>
            </a:lnRef>
            <a:fillRef idx="0">
              <a:schemeClr val="accent1"/>
            </a:fillRef>
            <a:effectRef idx="0">
              <a:schemeClr val="accent1"/>
            </a:effectRef>
            <a:fontRef idx="minor">
              <a:schemeClr val="tx1"/>
            </a:fontRef>
          </p:style>
        </p:cxnSp>
      </p:grpSp>
      <p:pic>
        <p:nvPicPr>
          <p:cNvPr id="2" name="谢容儿 - Double Face(伴奏) - instrumental.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3578" y="-851329"/>
            <a:ext cx="812800" cy="812800"/>
          </a:xfrm>
          <a:prstGeom prst="rect">
            <a:avLst/>
          </a:prstGeom>
        </p:spPr>
      </p:pic>
    </p:spTree>
    <p:extLst>
      <p:ext uri="{BB962C8B-B14F-4D97-AF65-F5344CB8AC3E}">
        <p14:creationId xmlns:p14="http://schemas.microsoft.com/office/powerpoint/2010/main" val="214388490"/>
      </p:ext>
    </p:extLst>
  </p:cSld>
  <p:clrMapOvr>
    <a:masterClrMapping/>
  </p:clrMapOvr>
  <mc:AlternateContent xmlns:mc="http://schemas.openxmlformats.org/markup-compatibility/2006" xmlns:p14="http://schemas.microsoft.com/office/powerpoint/2010/main">
    <mc:Choice Requires="p14">
      <p:transition spd="slow" p14:dur="2500" advTm="2000">
        <p:checker/>
      </p:transition>
    </mc:Choice>
    <mc:Fallback xmlns="">
      <p:transition spd="slow" advTm="2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2" presetClass="entr" presetSubtype="4" decel="50000" fill="hold" grpId="0" nodeType="afterEffect">
                                  <p:stCondLst>
                                    <p:cond delay="0"/>
                                  </p:stCondLst>
                                  <p:childTnLst>
                                    <p:set>
                                      <p:cBhvr>
                                        <p:cTn id="9" dur="1" fill="hold">
                                          <p:stCondLst>
                                            <p:cond delay="0"/>
                                          </p:stCondLst>
                                        </p:cTn>
                                        <p:tgtEl>
                                          <p:spTgt spid="35"/>
                                        </p:tgtEl>
                                        <p:attrNameLst>
                                          <p:attrName>style.visibility</p:attrName>
                                        </p:attrNameLst>
                                      </p:cBhvr>
                                      <p:to>
                                        <p:strVal val="visible"/>
                                      </p:to>
                                    </p:set>
                                    <p:anim calcmode="lin" valueType="num">
                                      <p:cBhvr additive="base">
                                        <p:cTn id="10" dur="1000" fill="hold"/>
                                        <p:tgtEl>
                                          <p:spTgt spid="35"/>
                                        </p:tgtEl>
                                        <p:attrNameLst>
                                          <p:attrName>ppt_x</p:attrName>
                                        </p:attrNameLst>
                                      </p:cBhvr>
                                      <p:tavLst>
                                        <p:tav tm="0">
                                          <p:val>
                                            <p:strVal val="#ppt_x"/>
                                          </p:val>
                                        </p:tav>
                                        <p:tav tm="100000">
                                          <p:val>
                                            <p:strVal val="#ppt_x"/>
                                          </p:val>
                                        </p:tav>
                                      </p:tavLst>
                                    </p:anim>
                                    <p:anim calcmode="lin" valueType="num">
                                      <p:cBhvr additive="base">
                                        <p:cTn id="11" dur="1000" fill="hold"/>
                                        <p:tgtEl>
                                          <p:spTgt spid="35"/>
                                        </p:tgtEl>
                                        <p:attrNameLst>
                                          <p:attrName>ppt_y</p:attrName>
                                        </p:attrNameLst>
                                      </p:cBhvr>
                                      <p:tavLst>
                                        <p:tav tm="0">
                                          <p:val>
                                            <p:strVal val="1+#ppt_h/2"/>
                                          </p:val>
                                        </p:tav>
                                        <p:tav tm="100000">
                                          <p:val>
                                            <p:strVal val="#ppt_y"/>
                                          </p:val>
                                        </p:tav>
                                      </p:tavLst>
                                    </p:anim>
                                  </p:childTnLst>
                                </p:cTn>
                              </p:par>
                              <p:par>
                                <p:cTn id="12" presetID="2" presetClass="entr" presetSubtype="4" decel="50000" fill="hold" grpId="0" nodeType="withEffect">
                                  <p:stCondLst>
                                    <p:cond delay="300"/>
                                  </p:stCondLst>
                                  <p:childTnLst>
                                    <p:set>
                                      <p:cBhvr>
                                        <p:cTn id="13" dur="1" fill="hold">
                                          <p:stCondLst>
                                            <p:cond delay="0"/>
                                          </p:stCondLst>
                                        </p:cTn>
                                        <p:tgtEl>
                                          <p:spTgt spid="31"/>
                                        </p:tgtEl>
                                        <p:attrNameLst>
                                          <p:attrName>style.visibility</p:attrName>
                                        </p:attrNameLst>
                                      </p:cBhvr>
                                      <p:to>
                                        <p:strVal val="visible"/>
                                      </p:to>
                                    </p:set>
                                    <p:anim calcmode="lin" valueType="num">
                                      <p:cBhvr additive="base">
                                        <p:cTn id="14" dur="1000" fill="hold"/>
                                        <p:tgtEl>
                                          <p:spTgt spid="31"/>
                                        </p:tgtEl>
                                        <p:attrNameLst>
                                          <p:attrName>ppt_x</p:attrName>
                                        </p:attrNameLst>
                                      </p:cBhvr>
                                      <p:tavLst>
                                        <p:tav tm="0">
                                          <p:val>
                                            <p:strVal val="#ppt_x"/>
                                          </p:val>
                                        </p:tav>
                                        <p:tav tm="100000">
                                          <p:val>
                                            <p:strVal val="#ppt_x"/>
                                          </p:val>
                                        </p:tav>
                                      </p:tavLst>
                                    </p:anim>
                                    <p:anim calcmode="lin" valueType="num">
                                      <p:cBhvr additive="base">
                                        <p:cTn id="15" dur="1000" fill="hold"/>
                                        <p:tgtEl>
                                          <p:spTgt spid="31"/>
                                        </p:tgtEl>
                                        <p:attrNameLst>
                                          <p:attrName>ppt_y</p:attrName>
                                        </p:attrNameLst>
                                      </p:cBhvr>
                                      <p:tavLst>
                                        <p:tav tm="0">
                                          <p:val>
                                            <p:strVal val="1+#ppt_h/2"/>
                                          </p:val>
                                        </p:tav>
                                        <p:tav tm="100000">
                                          <p:val>
                                            <p:strVal val="#ppt_y"/>
                                          </p:val>
                                        </p:tav>
                                      </p:tavLst>
                                    </p:anim>
                                  </p:childTnLst>
                                </p:cTn>
                              </p:par>
                              <p:par>
                                <p:cTn id="16" presetID="2" presetClass="entr" presetSubtype="1" decel="50000" fill="hold" grpId="0" nodeType="withEffect">
                                  <p:stCondLst>
                                    <p:cond delay="300"/>
                                  </p:stCondLst>
                                  <p:childTnLst>
                                    <p:set>
                                      <p:cBhvr>
                                        <p:cTn id="17" dur="1" fill="hold">
                                          <p:stCondLst>
                                            <p:cond delay="0"/>
                                          </p:stCondLst>
                                        </p:cTn>
                                        <p:tgtEl>
                                          <p:spTgt spid="32"/>
                                        </p:tgtEl>
                                        <p:attrNameLst>
                                          <p:attrName>style.visibility</p:attrName>
                                        </p:attrNameLst>
                                      </p:cBhvr>
                                      <p:to>
                                        <p:strVal val="visible"/>
                                      </p:to>
                                    </p:set>
                                    <p:anim calcmode="lin" valueType="num">
                                      <p:cBhvr additive="base">
                                        <p:cTn id="18" dur="1000" fill="hold"/>
                                        <p:tgtEl>
                                          <p:spTgt spid="32"/>
                                        </p:tgtEl>
                                        <p:attrNameLst>
                                          <p:attrName>ppt_x</p:attrName>
                                        </p:attrNameLst>
                                      </p:cBhvr>
                                      <p:tavLst>
                                        <p:tav tm="0">
                                          <p:val>
                                            <p:strVal val="#ppt_x"/>
                                          </p:val>
                                        </p:tav>
                                        <p:tav tm="100000">
                                          <p:val>
                                            <p:strVal val="#ppt_x"/>
                                          </p:val>
                                        </p:tav>
                                      </p:tavLst>
                                    </p:anim>
                                    <p:anim calcmode="lin" valueType="num">
                                      <p:cBhvr additive="base">
                                        <p:cTn id="19" dur="1000" fill="hold"/>
                                        <p:tgtEl>
                                          <p:spTgt spid="32"/>
                                        </p:tgtEl>
                                        <p:attrNameLst>
                                          <p:attrName>ppt_y</p:attrName>
                                        </p:attrNameLst>
                                      </p:cBhvr>
                                      <p:tavLst>
                                        <p:tav tm="0">
                                          <p:val>
                                            <p:strVal val="0-#ppt_h/2"/>
                                          </p:val>
                                        </p:tav>
                                        <p:tav tm="100000">
                                          <p:val>
                                            <p:strVal val="#ppt_y"/>
                                          </p:val>
                                        </p:tav>
                                      </p:tavLst>
                                    </p:anim>
                                  </p:childTnLst>
                                </p:cTn>
                              </p:par>
                              <p:par>
                                <p:cTn id="20" presetID="2" presetClass="entr" presetSubtype="1" decel="50000" fill="hold" grpId="0" nodeType="withEffect">
                                  <p:stCondLst>
                                    <p:cond delay="0"/>
                                  </p:stCondLst>
                                  <p:childTnLst>
                                    <p:set>
                                      <p:cBhvr>
                                        <p:cTn id="21" dur="1" fill="hold">
                                          <p:stCondLst>
                                            <p:cond delay="0"/>
                                          </p:stCondLst>
                                        </p:cTn>
                                        <p:tgtEl>
                                          <p:spTgt spid="33"/>
                                        </p:tgtEl>
                                        <p:attrNameLst>
                                          <p:attrName>style.visibility</p:attrName>
                                        </p:attrNameLst>
                                      </p:cBhvr>
                                      <p:to>
                                        <p:strVal val="visible"/>
                                      </p:to>
                                    </p:set>
                                    <p:anim calcmode="lin" valueType="num">
                                      <p:cBhvr additive="base">
                                        <p:cTn id="22" dur="1000" fill="hold"/>
                                        <p:tgtEl>
                                          <p:spTgt spid="33"/>
                                        </p:tgtEl>
                                        <p:attrNameLst>
                                          <p:attrName>ppt_x</p:attrName>
                                        </p:attrNameLst>
                                      </p:cBhvr>
                                      <p:tavLst>
                                        <p:tav tm="0">
                                          <p:val>
                                            <p:strVal val="#ppt_x"/>
                                          </p:val>
                                        </p:tav>
                                        <p:tav tm="100000">
                                          <p:val>
                                            <p:strVal val="#ppt_x"/>
                                          </p:val>
                                        </p:tav>
                                      </p:tavLst>
                                    </p:anim>
                                    <p:anim calcmode="lin" valueType="num">
                                      <p:cBhvr additive="base">
                                        <p:cTn id="23" dur="1000" fill="hold"/>
                                        <p:tgtEl>
                                          <p:spTgt spid="33"/>
                                        </p:tgtEl>
                                        <p:attrNameLst>
                                          <p:attrName>ppt_y</p:attrName>
                                        </p:attrNameLst>
                                      </p:cBhvr>
                                      <p:tavLst>
                                        <p:tav tm="0">
                                          <p:val>
                                            <p:strVal val="0-#ppt_h/2"/>
                                          </p:val>
                                        </p:tav>
                                        <p:tav tm="100000">
                                          <p:val>
                                            <p:strVal val="#ppt_y"/>
                                          </p:val>
                                        </p:tav>
                                      </p:tavLst>
                                    </p:anim>
                                  </p:childTnLst>
                                </p:cTn>
                              </p:par>
                            </p:childTnLst>
                          </p:cTn>
                        </p:par>
                        <p:par>
                          <p:cTn id="24" fill="hold">
                            <p:stCondLst>
                              <p:cond delay="1300"/>
                            </p:stCondLst>
                            <p:childTnLst>
                              <p:par>
                                <p:cTn id="25" presetID="2" presetClass="entr" presetSubtype="8" decel="50000"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1000" fill="hold"/>
                                        <p:tgtEl>
                                          <p:spTgt spid="8"/>
                                        </p:tgtEl>
                                        <p:attrNameLst>
                                          <p:attrName>ppt_x</p:attrName>
                                        </p:attrNameLst>
                                      </p:cBhvr>
                                      <p:tavLst>
                                        <p:tav tm="0">
                                          <p:val>
                                            <p:strVal val="0-#ppt_w/2"/>
                                          </p:val>
                                        </p:tav>
                                        <p:tav tm="100000">
                                          <p:val>
                                            <p:strVal val="#ppt_x"/>
                                          </p:val>
                                        </p:tav>
                                      </p:tavLst>
                                    </p:anim>
                                    <p:anim calcmode="lin" valueType="num">
                                      <p:cBhvr additive="base">
                                        <p:cTn id="28" dur="1000" fill="hold"/>
                                        <p:tgtEl>
                                          <p:spTgt spid="8"/>
                                        </p:tgtEl>
                                        <p:attrNameLst>
                                          <p:attrName>ppt_y</p:attrName>
                                        </p:attrNameLst>
                                      </p:cBhvr>
                                      <p:tavLst>
                                        <p:tav tm="0">
                                          <p:val>
                                            <p:strVal val="#ppt_y"/>
                                          </p:val>
                                        </p:tav>
                                        <p:tav tm="100000">
                                          <p:val>
                                            <p:strVal val="#ppt_y"/>
                                          </p:val>
                                        </p:tav>
                                      </p:tavLst>
                                    </p:anim>
                                  </p:childTnLst>
                                </p:cTn>
                              </p:par>
                              <p:par>
                                <p:cTn id="29" presetID="2" presetClass="entr" presetSubtype="8" decel="50000" fill="hold" nodeType="withEffect">
                                  <p:stCondLst>
                                    <p:cond delay="40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1000" fill="hold"/>
                                        <p:tgtEl>
                                          <p:spTgt spid="9"/>
                                        </p:tgtEl>
                                        <p:attrNameLst>
                                          <p:attrName>ppt_x</p:attrName>
                                        </p:attrNameLst>
                                      </p:cBhvr>
                                      <p:tavLst>
                                        <p:tav tm="0">
                                          <p:val>
                                            <p:strVal val="0-#ppt_w/2"/>
                                          </p:val>
                                        </p:tav>
                                        <p:tav tm="100000">
                                          <p:val>
                                            <p:strVal val="#ppt_x"/>
                                          </p:val>
                                        </p:tav>
                                      </p:tavLst>
                                    </p:anim>
                                    <p:anim calcmode="lin" valueType="num">
                                      <p:cBhvr additive="base">
                                        <p:cTn id="32" dur="1000" fill="hold"/>
                                        <p:tgtEl>
                                          <p:spTgt spid="9"/>
                                        </p:tgtEl>
                                        <p:attrNameLst>
                                          <p:attrName>ppt_y</p:attrName>
                                        </p:attrNameLst>
                                      </p:cBhvr>
                                      <p:tavLst>
                                        <p:tav tm="0">
                                          <p:val>
                                            <p:strVal val="#ppt_y"/>
                                          </p:val>
                                        </p:tav>
                                        <p:tav tm="100000">
                                          <p:val>
                                            <p:strVal val="#ppt_y"/>
                                          </p:val>
                                        </p:tav>
                                      </p:tavLst>
                                    </p:anim>
                                  </p:childTnLst>
                                </p:cTn>
                              </p:par>
                              <p:par>
                                <p:cTn id="33" presetID="2" presetClass="entr" presetSubtype="8" decel="50000" fill="hold" nodeType="withEffect">
                                  <p:stCondLst>
                                    <p:cond delay="40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1000" fill="hold"/>
                                        <p:tgtEl>
                                          <p:spTgt spid="12"/>
                                        </p:tgtEl>
                                        <p:attrNameLst>
                                          <p:attrName>ppt_x</p:attrName>
                                        </p:attrNameLst>
                                      </p:cBhvr>
                                      <p:tavLst>
                                        <p:tav tm="0">
                                          <p:val>
                                            <p:strVal val="0-#ppt_w/2"/>
                                          </p:val>
                                        </p:tav>
                                        <p:tav tm="100000">
                                          <p:val>
                                            <p:strVal val="#ppt_x"/>
                                          </p:val>
                                        </p:tav>
                                      </p:tavLst>
                                    </p:anim>
                                    <p:anim calcmode="lin" valueType="num">
                                      <p:cBhvr additive="base">
                                        <p:cTn id="36" dur="1000" fill="hold"/>
                                        <p:tgtEl>
                                          <p:spTgt spid="12"/>
                                        </p:tgtEl>
                                        <p:attrNameLst>
                                          <p:attrName>ppt_y</p:attrName>
                                        </p:attrNameLst>
                                      </p:cBhvr>
                                      <p:tavLst>
                                        <p:tav tm="0">
                                          <p:val>
                                            <p:strVal val="#ppt_y"/>
                                          </p:val>
                                        </p:tav>
                                        <p:tav tm="100000">
                                          <p:val>
                                            <p:strVal val="#ppt_y"/>
                                          </p:val>
                                        </p:tav>
                                      </p:tavLst>
                                    </p:anim>
                                  </p:childTnLst>
                                </p:cTn>
                              </p:par>
                              <p:par>
                                <p:cTn id="37" presetID="2" presetClass="entr" presetSubtype="8" decel="50000" fill="hold" nodeType="withEffect">
                                  <p:stCondLst>
                                    <p:cond delay="150"/>
                                  </p:stCondLst>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1000" fill="hold"/>
                                        <p:tgtEl>
                                          <p:spTgt spid="15"/>
                                        </p:tgtEl>
                                        <p:attrNameLst>
                                          <p:attrName>ppt_x</p:attrName>
                                        </p:attrNameLst>
                                      </p:cBhvr>
                                      <p:tavLst>
                                        <p:tav tm="0">
                                          <p:val>
                                            <p:strVal val="0-#ppt_w/2"/>
                                          </p:val>
                                        </p:tav>
                                        <p:tav tm="100000">
                                          <p:val>
                                            <p:strVal val="#ppt_x"/>
                                          </p:val>
                                        </p:tav>
                                      </p:tavLst>
                                    </p:anim>
                                    <p:anim calcmode="lin" valueType="num">
                                      <p:cBhvr additive="base">
                                        <p:cTn id="40" dur="1000" fill="hold"/>
                                        <p:tgtEl>
                                          <p:spTgt spid="15"/>
                                        </p:tgtEl>
                                        <p:attrNameLst>
                                          <p:attrName>ppt_y</p:attrName>
                                        </p:attrNameLst>
                                      </p:cBhvr>
                                      <p:tavLst>
                                        <p:tav tm="0">
                                          <p:val>
                                            <p:strVal val="#ppt_y"/>
                                          </p:val>
                                        </p:tav>
                                        <p:tav tm="100000">
                                          <p:val>
                                            <p:strVal val="#ppt_y"/>
                                          </p:val>
                                        </p:tav>
                                      </p:tavLst>
                                    </p:anim>
                                  </p:childTnLst>
                                </p:cTn>
                              </p:par>
                              <p:par>
                                <p:cTn id="41" presetID="2" presetClass="entr" presetSubtype="8" decel="50000" fill="hold" nodeType="with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additive="base">
                                        <p:cTn id="43" dur="1000" fill="hold"/>
                                        <p:tgtEl>
                                          <p:spTgt spid="18"/>
                                        </p:tgtEl>
                                        <p:attrNameLst>
                                          <p:attrName>ppt_x</p:attrName>
                                        </p:attrNameLst>
                                      </p:cBhvr>
                                      <p:tavLst>
                                        <p:tav tm="0">
                                          <p:val>
                                            <p:strVal val="0-#ppt_w/2"/>
                                          </p:val>
                                        </p:tav>
                                        <p:tav tm="100000">
                                          <p:val>
                                            <p:strVal val="#ppt_x"/>
                                          </p:val>
                                        </p:tav>
                                      </p:tavLst>
                                    </p:anim>
                                    <p:anim calcmode="lin" valueType="num">
                                      <p:cBhvr additive="base">
                                        <p:cTn id="44" dur="1000" fill="hold"/>
                                        <p:tgtEl>
                                          <p:spTgt spid="18"/>
                                        </p:tgtEl>
                                        <p:attrNameLst>
                                          <p:attrName>ppt_y</p:attrName>
                                        </p:attrNameLst>
                                      </p:cBhvr>
                                      <p:tavLst>
                                        <p:tav tm="0">
                                          <p:val>
                                            <p:strVal val="#ppt_y"/>
                                          </p:val>
                                        </p:tav>
                                        <p:tav tm="100000">
                                          <p:val>
                                            <p:strVal val="#ppt_y"/>
                                          </p:val>
                                        </p:tav>
                                      </p:tavLst>
                                    </p:anim>
                                  </p:childTnLst>
                                </p:cTn>
                              </p:par>
                              <p:par>
                                <p:cTn id="45" presetID="2" presetClass="entr" presetSubtype="8" decel="50000" fill="hold" nodeType="withEffect">
                                  <p:stCondLst>
                                    <p:cond delay="200"/>
                                  </p:stCondLst>
                                  <p:childTnLst>
                                    <p:set>
                                      <p:cBhvr>
                                        <p:cTn id="46" dur="1" fill="hold">
                                          <p:stCondLst>
                                            <p:cond delay="0"/>
                                          </p:stCondLst>
                                        </p:cTn>
                                        <p:tgtEl>
                                          <p:spTgt spid="21"/>
                                        </p:tgtEl>
                                        <p:attrNameLst>
                                          <p:attrName>style.visibility</p:attrName>
                                        </p:attrNameLst>
                                      </p:cBhvr>
                                      <p:to>
                                        <p:strVal val="visible"/>
                                      </p:to>
                                    </p:set>
                                    <p:anim calcmode="lin" valueType="num">
                                      <p:cBhvr additive="base">
                                        <p:cTn id="47" dur="1000" fill="hold"/>
                                        <p:tgtEl>
                                          <p:spTgt spid="21"/>
                                        </p:tgtEl>
                                        <p:attrNameLst>
                                          <p:attrName>ppt_x</p:attrName>
                                        </p:attrNameLst>
                                      </p:cBhvr>
                                      <p:tavLst>
                                        <p:tav tm="0">
                                          <p:val>
                                            <p:strVal val="0-#ppt_w/2"/>
                                          </p:val>
                                        </p:tav>
                                        <p:tav tm="100000">
                                          <p:val>
                                            <p:strVal val="#ppt_x"/>
                                          </p:val>
                                        </p:tav>
                                      </p:tavLst>
                                    </p:anim>
                                    <p:anim calcmode="lin" valueType="num">
                                      <p:cBhvr additive="base">
                                        <p:cTn id="48" dur="1000" fill="hold"/>
                                        <p:tgtEl>
                                          <p:spTgt spid="21"/>
                                        </p:tgtEl>
                                        <p:attrNameLst>
                                          <p:attrName>ppt_y</p:attrName>
                                        </p:attrNameLst>
                                      </p:cBhvr>
                                      <p:tavLst>
                                        <p:tav tm="0">
                                          <p:val>
                                            <p:strVal val="#ppt_y"/>
                                          </p:val>
                                        </p:tav>
                                        <p:tav tm="100000">
                                          <p:val>
                                            <p:strVal val="#ppt_y"/>
                                          </p:val>
                                        </p:tav>
                                      </p:tavLst>
                                    </p:anim>
                                  </p:childTnLst>
                                </p:cTn>
                              </p:par>
                              <p:par>
                                <p:cTn id="49" presetID="2" presetClass="entr" presetSubtype="8" decel="50000" fill="hold" nodeType="withEffect">
                                  <p:stCondLst>
                                    <p:cond delay="100"/>
                                  </p:stCondLst>
                                  <p:childTnLst>
                                    <p:set>
                                      <p:cBhvr>
                                        <p:cTn id="50" dur="1" fill="hold">
                                          <p:stCondLst>
                                            <p:cond delay="0"/>
                                          </p:stCondLst>
                                        </p:cTn>
                                        <p:tgtEl>
                                          <p:spTgt spid="24"/>
                                        </p:tgtEl>
                                        <p:attrNameLst>
                                          <p:attrName>style.visibility</p:attrName>
                                        </p:attrNameLst>
                                      </p:cBhvr>
                                      <p:to>
                                        <p:strVal val="visible"/>
                                      </p:to>
                                    </p:set>
                                    <p:anim calcmode="lin" valueType="num">
                                      <p:cBhvr additive="base">
                                        <p:cTn id="51" dur="1000" fill="hold"/>
                                        <p:tgtEl>
                                          <p:spTgt spid="24"/>
                                        </p:tgtEl>
                                        <p:attrNameLst>
                                          <p:attrName>ppt_x</p:attrName>
                                        </p:attrNameLst>
                                      </p:cBhvr>
                                      <p:tavLst>
                                        <p:tav tm="0">
                                          <p:val>
                                            <p:strVal val="0-#ppt_w/2"/>
                                          </p:val>
                                        </p:tav>
                                        <p:tav tm="100000">
                                          <p:val>
                                            <p:strVal val="#ppt_x"/>
                                          </p:val>
                                        </p:tav>
                                      </p:tavLst>
                                    </p:anim>
                                    <p:anim calcmode="lin" valueType="num">
                                      <p:cBhvr additive="base">
                                        <p:cTn id="52" dur="1000" fill="hold"/>
                                        <p:tgtEl>
                                          <p:spTgt spid="24"/>
                                        </p:tgtEl>
                                        <p:attrNameLst>
                                          <p:attrName>ppt_y</p:attrName>
                                        </p:attrNameLst>
                                      </p:cBhvr>
                                      <p:tavLst>
                                        <p:tav tm="0">
                                          <p:val>
                                            <p:strVal val="#ppt_y"/>
                                          </p:val>
                                        </p:tav>
                                        <p:tav tm="100000">
                                          <p:val>
                                            <p:strVal val="#ppt_y"/>
                                          </p:val>
                                        </p:tav>
                                      </p:tavLst>
                                    </p:anim>
                                  </p:childTnLst>
                                </p:cTn>
                              </p:par>
                              <p:par>
                                <p:cTn id="53" presetID="2" presetClass="entr" presetSubtype="8" decel="50000" fill="hold" nodeType="withEffect">
                                  <p:stCondLst>
                                    <p:cond delay="0"/>
                                  </p:stCondLst>
                                  <p:childTnLst>
                                    <p:set>
                                      <p:cBhvr>
                                        <p:cTn id="54" dur="1" fill="hold">
                                          <p:stCondLst>
                                            <p:cond delay="0"/>
                                          </p:stCondLst>
                                        </p:cTn>
                                        <p:tgtEl>
                                          <p:spTgt spid="27"/>
                                        </p:tgtEl>
                                        <p:attrNameLst>
                                          <p:attrName>style.visibility</p:attrName>
                                        </p:attrNameLst>
                                      </p:cBhvr>
                                      <p:to>
                                        <p:strVal val="visible"/>
                                      </p:to>
                                    </p:set>
                                    <p:anim calcmode="lin" valueType="num">
                                      <p:cBhvr additive="base">
                                        <p:cTn id="55" dur="1000" fill="hold"/>
                                        <p:tgtEl>
                                          <p:spTgt spid="27"/>
                                        </p:tgtEl>
                                        <p:attrNameLst>
                                          <p:attrName>ppt_x</p:attrName>
                                        </p:attrNameLst>
                                      </p:cBhvr>
                                      <p:tavLst>
                                        <p:tav tm="0">
                                          <p:val>
                                            <p:strVal val="0-#ppt_w/2"/>
                                          </p:val>
                                        </p:tav>
                                        <p:tav tm="100000">
                                          <p:val>
                                            <p:strVal val="#ppt_x"/>
                                          </p:val>
                                        </p:tav>
                                      </p:tavLst>
                                    </p:anim>
                                    <p:anim calcmode="lin" valueType="num">
                                      <p:cBhvr additive="base">
                                        <p:cTn id="56" dur="1000" fill="hold"/>
                                        <p:tgtEl>
                                          <p:spTgt spid="27"/>
                                        </p:tgtEl>
                                        <p:attrNameLst>
                                          <p:attrName>ppt_y</p:attrName>
                                        </p:attrNameLst>
                                      </p:cBhvr>
                                      <p:tavLst>
                                        <p:tav tm="0">
                                          <p:val>
                                            <p:strVal val="#ppt_y"/>
                                          </p:val>
                                        </p:tav>
                                        <p:tav tm="100000">
                                          <p:val>
                                            <p:strVal val="#ppt_y"/>
                                          </p:val>
                                        </p:tav>
                                      </p:tavLst>
                                    </p:anim>
                                  </p:childTnLst>
                                </p:cTn>
                              </p:par>
                            </p:childTnLst>
                          </p:cTn>
                        </p:par>
                        <p:par>
                          <p:cTn id="57" fill="hold">
                            <p:stCondLst>
                              <p:cond delay="2700"/>
                            </p:stCondLst>
                            <p:childTnLst>
                              <p:par>
                                <p:cTn id="58" presetID="53" presetClass="entr" presetSubtype="16" fill="hold" grpId="0" nodeType="afterEffect">
                                  <p:stCondLst>
                                    <p:cond delay="0"/>
                                  </p:stCondLst>
                                  <p:iterate type="lt">
                                    <p:tmPct val="10000"/>
                                  </p:iterate>
                                  <p:childTnLst>
                                    <p:set>
                                      <p:cBhvr>
                                        <p:cTn id="59" dur="1" fill="hold">
                                          <p:stCondLst>
                                            <p:cond delay="0"/>
                                          </p:stCondLst>
                                        </p:cTn>
                                        <p:tgtEl>
                                          <p:spTgt spid="4"/>
                                        </p:tgtEl>
                                        <p:attrNameLst>
                                          <p:attrName>style.visibility</p:attrName>
                                        </p:attrNameLst>
                                      </p:cBhvr>
                                      <p:to>
                                        <p:strVal val="visible"/>
                                      </p:to>
                                    </p:set>
                                    <p:anim calcmode="lin" valueType="num">
                                      <p:cBhvr>
                                        <p:cTn id="60" dur="500" fill="hold"/>
                                        <p:tgtEl>
                                          <p:spTgt spid="4"/>
                                        </p:tgtEl>
                                        <p:attrNameLst>
                                          <p:attrName>ppt_w</p:attrName>
                                        </p:attrNameLst>
                                      </p:cBhvr>
                                      <p:tavLst>
                                        <p:tav tm="0">
                                          <p:val>
                                            <p:fltVal val="0"/>
                                          </p:val>
                                        </p:tav>
                                        <p:tav tm="100000">
                                          <p:val>
                                            <p:strVal val="#ppt_w"/>
                                          </p:val>
                                        </p:tav>
                                      </p:tavLst>
                                    </p:anim>
                                    <p:anim calcmode="lin" valueType="num">
                                      <p:cBhvr>
                                        <p:cTn id="61" dur="500" fill="hold"/>
                                        <p:tgtEl>
                                          <p:spTgt spid="4"/>
                                        </p:tgtEl>
                                        <p:attrNameLst>
                                          <p:attrName>ppt_h</p:attrName>
                                        </p:attrNameLst>
                                      </p:cBhvr>
                                      <p:tavLst>
                                        <p:tav tm="0">
                                          <p:val>
                                            <p:fltVal val="0"/>
                                          </p:val>
                                        </p:tav>
                                        <p:tav tm="100000">
                                          <p:val>
                                            <p:strVal val="#ppt_h"/>
                                          </p:val>
                                        </p:tav>
                                      </p:tavLst>
                                    </p:anim>
                                    <p:animEffect transition="in" filter="fade">
                                      <p:cBhvr>
                                        <p:cTn id="62" dur="500"/>
                                        <p:tgtEl>
                                          <p:spTgt spid="4"/>
                                        </p:tgtEl>
                                      </p:cBhvr>
                                    </p:animEffect>
                                  </p:childTnLst>
                                </p:cTn>
                              </p:par>
                            </p:childTnLst>
                          </p:cTn>
                        </p:par>
                        <p:par>
                          <p:cTn id="63" fill="hold">
                            <p:stCondLst>
                              <p:cond delay="3850"/>
                            </p:stCondLst>
                            <p:childTnLst>
                              <p:par>
                                <p:cTn id="64" presetID="26" presetClass="emph" presetSubtype="0" fill="hold" nodeType="afterEffect">
                                  <p:stCondLst>
                                    <p:cond delay="0"/>
                                  </p:stCondLst>
                                  <p:childTnLst>
                                    <p:animEffect transition="out" filter="fade">
                                      <p:cBhvr>
                                        <p:cTn id="65" dur="500" tmFilter="0, 0; .2, .5; .8, .5; 1, 0"/>
                                        <p:tgtEl>
                                          <p:spTgt spid="43"/>
                                        </p:tgtEl>
                                      </p:cBhvr>
                                    </p:animEffect>
                                    <p:animScale>
                                      <p:cBhvr>
                                        <p:cTn id="66" dur="250" autoRev="1" fill="hold"/>
                                        <p:tgtEl>
                                          <p:spTgt spid="4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67" repeatCount="indefinite" fill="remove" display="0">
                  <p:stCondLst>
                    <p:cond delay="indefinite"/>
                  </p:stCondLst>
                  <p:endCondLst>
                    <p:cond evt="onStopAudio" delay="0">
                      <p:tgtEl>
                        <p:sldTgt/>
                      </p:tgtEl>
                    </p:cond>
                  </p:endCondLst>
                </p:cTn>
                <p:tgtEl>
                  <p:spTgt spid="2"/>
                </p:tgtEl>
              </p:cMediaNode>
            </p:audio>
          </p:childTnLst>
        </p:cTn>
      </p:par>
    </p:tnLst>
    <p:bldLst>
      <p:bldP spid="35" grpId="0" animBg="1"/>
      <p:bldP spid="33" grpId="0" animBg="1"/>
      <p:bldP spid="4" grpId="0"/>
      <p:bldP spid="32" grpId="0" animBg="1"/>
      <p:bldP spid="31"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6625" y="266007"/>
            <a:ext cx="415636" cy="48213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矩形 4"/>
          <p:cNvSpPr/>
          <p:nvPr/>
        </p:nvSpPr>
        <p:spPr>
          <a:xfrm>
            <a:off x="474112" y="266007"/>
            <a:ext cx="132434" cy="48213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Rectangle 2"/>
          <p:cNvSpPr txBox="1">
            <a:spLocks noChangeArrowheads="1"/>
          </p:cNvSpPr>
          <p:nvPr>
            <p:custDataLst>
              <p:tags r:id="rId1"/>
            </p:custDataLst>
          </p:nvPr>
        </p:nvSpPr>
        <p:spPr>
          <a:xfrm>
            <a:off x="670613" y="335453"/>
            <a:ext cx="3103372" cy="41269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200" dirty="0">
                <a:latin typeface="Noto Sans S Chinese" charset="-122"/>
                <a:ea typeface="Noto Sans S Chinese" charset="-122"/>
                <a:cs typeface="Noto Sans S Chinese" charset="-122"/>
              </a:rPr>
              <a:t>请在此处输入标题</a:t>
            </a:r>
          </a:p>
        </p:txBody>
      </p:sp>
      <p:sp>
        <p:nvSpPr>
          <p:cNvPr id="7" name="MH_Other_1"/>
          <p:cNvSpPr>
            <a:spLocks/>
          </p:cNvSpPr>
          <p:nvPr/>
        </p:nvSpPr>
        <p:spPr bwMode="auto">
          <a:xfrm>
            <a:off x="4235099" y="2346577"/>
            <a:ext cx="3688316" cy="1844995"/>
          </a:xfrm>
          <a:custGeom>
            <a:avLst/>
            <a:gdLst>
              <a:gd name="T0" fmla="*/ 1633211 w 3744416"/>
              <a:gd name="T1" fmla="*/ 0 h 1872208"/>
              <a:gd name="T2" fmla="*/ 3266422 w 3744416"/>
              <a:gd name="T3" fmla="*/ 1634694 h 1872208"/>
              <a:gd name="T4" fmla="*/ 0 w 3744416"/>
              <a:gd name="T5" fmla="*/ 1634694 h 1872208"/>
              <a:gd name="T6" fmla="*/ 1633211 w 3744416"/>
              <a:gd name="T7" fmla="*/ 0 h 187220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744416" h="1872208">
                <a:moveTo>
                  <a:pt x="1872208" y="0"/>
                </a:moveTo>
                <a:cubicBezTo>
                  <a:pt x="2906200" y="0"/>
                  <a:pt x="3744416" y="838216"/>
                  <a:pt x="3744416" y="1872208"/>
                </a:cubicBezTo>
                <a:lnTo>
                  <a:pt x="0" y="1872208"/>
                </a:lnTo>
                <a:cubicBezTo>
                  <a:pt x="0" y="838216"/>
                  <a:pt x="838216" y="0"/>
                  <a:pt x="1872208" y="0"/>
                </a:cubicBezTo>
                <a:close/>
              </a:path>
            </a:pathLst>
          </a:custGeom>
          <a:noFill/>
          <a:ln w="9525" cap="flat" cmpd="sng">
            <a:solidFill>
              <a:srgbClr val="404040"/>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8" name="MH_Other_2"/>
          <p:cNvSpPr>
            <a:spLocks noChangeArrowheads="1"/>
          </p:cNvSpPr>
          <p:nvPr/>
        </p:nvSpPr>
        <p:spPr bwMode="auto">
          <a:xfrm>
            <a:off x="4487906" y="2657982"/>
            <a:ext cx="3120755" cy="3120755"/>
          </a:xfrm>
          <a:prstGeom prst="ellipse">
            <a:avLst/>
          </a:prstGeom>
          <a:solidFill>
            <a:schemeClr val="accent6"/>
          </a:solidFill>
          <a:ln>
            <a:noFill/>
          </a:ln>
        </p:spPr>
        <p:txBody>
          <a:bodyPr lIns="95096" tIns="49557" rIns="95096" bIns="49557"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endParaRPr lang="zh-CN" altLang="en-US" sz="1371">
              <a:solidFill>
                <a:srgbClr val="FFFFFF"/>
              </a:solidFill>
              <a:latin typeface="微软雅黑 Light" panose="02010600030101010101" charset="-122"/>
              <a:ea typeface="微软雅黑 Light" panose="02010600030101010101" charset="-122"/>
            </a:endParaRPr>
          </a:p>
        </p:txBody>
      </p:sp>
      <p:sp>
        <p:nvSpPr>
          <p:cNvPr id="9" name="MH_Other_3"/>
          <p:cNvSpPr>
            <a:spLocks noChangeArrowheads="1"/>
          </p:cNvSpPr>
          <p:nvPr/>
        </p:nvSpPr>
        <p:spPr bwMode="auto">
          <a:xfrm>
            <a:off x="5870816" y="3180340"/>
            <a:ext cx="430276" cy="2002373"/>
          </a:xfrm>
          <a:prstGeom prst="upArrow">
            <a:avLst>
              <a:gd name="adj1" fmla="val 50000"/>
              <a:gd name="adj2" fmla="val 50006"/>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endParaRPr lang="zh-CN" altLang="en-US" sz="1371">
              <a:solidFill>
                <a:srgbClr val="FFFFFF"/>
              </a:solidFill>
              <a:latin typeface="微软雅黑 Light" panose="02010600030101010101" charset="-122"/>
              <a:ea typeface="微软雅黑 Light" panose="02010600030101010101" charset="-122"/>
            </a:endParaRPr>
          </a:p>
        </p:txBody>
      </p:sp>
      <p:sp>
        <p:nvSpPr>
          <p:cNvPr id="10" name="MH_Other_4"/>
          <p:cNvSpPr>
            <a:spLocks/>
          </p:cNvSpPr>
          <p:nvPr/>
        </p:nvSpPr>
        <p:spPr bwMode="auto">
          <a:xfrm>
            <a:off x="6235797" y="3970574"/>
            <a:ext cx="796931" cy="1212139"/>
          </a:xfrm>
          <a:custGeom>
            <a:avLst/>
            <a:gdLst>
              <a:gd name="T0" fmla="*/ 0 w 755650"/>
              <a:gd name="T1" fmla="*/ 1149350 h 1149350"/>
              <a:gd name="T2" fmla="*/ 0 w 755650"/>
              <a:gd name="T3" fmla="*/ 425053 h 1149350"/>
              <a:gd name="T4" fmla="*/ 330597 w 755650"/>
              <a:gd name="T5" fmla="*/ 94456 h 1149350"/>
              <a:gd name="T6" fmla="*/ 491581 w 755650"/>
              <a:gd name="T7" fmla="*/ 94456 h 1149350"/>
              <a:gd name="T8" fmla="*/ 491581 w 755650"/>
              <a:gd name="T9" fmla="*/ 0 h 1149350"/>
              <a:gd name="T10" fmla="*/ 755650 w 755650"/>
              <a:gd name="T11" fmla="*/ 188913 h 1149350"/>
              <a:gd name="T12" fmla="*/ 491581 w 755650"/>
              <a:gd name="T13" fmla="*/ 377825 h 1149350"/>
              <a:gd name="T14" fmla="*/ 491581 w 755650"/>
              <a:gd name="T15" fmla="*/ 283369 h 1149350"/>
              <a:gd name="T16" fmla="*/ 330597 w 755650"/>
              <a:gd name="T17" fmla="*/ 283369 h 1149350"/>
              <a:gd name="T18" fmla="*/ 188913 w 755650"/>
              <a:gd name="T19" fmla="*/ 425053 h 1149350"/>
              <a:gd name="T20" fmla="*/ 188913 w 755650"/>
              <a:gd name="T21" fmla="*/ 1149350 h 1149350"/>
              <a:gd name="T22" fmla="*/ 0 w 755650"/>
              <a:gd name="T23" fmla="*/ 1149350 h 114935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55650" h="1149350">
                <a:moveTo>
                  <a:pt x="0" y="1149350"/>
                </a:moveTo>
                <a:lnTo>
                  <a:pt x="0" y="425053"/>
                </a:lnTo>
                <a:cubicBezTo>
                  <a:pt x="0" y="242469"/>
                  <a:pt x="148013" y="94456"/>
                  <a:pt x="330597" y="94456"/>
                </a:cubicBezTo>
                <a:lnTo>
                  <a:pt x="491581" y="94456"/>
                </a:lnTo>
                <a:lnTo>
                  <a:pt x="491581" y="0"/>
                </a:lnTo>
                <a:lnTo>
                  <a:pt x="755650" y="188913"/>
                </a:lnTo>
                <a:lnTo>
                  <a:pt x="491581" y="377825"/>
                </a:lnTo>
                <a:lnTo>
                  <a:pt x="491581" y="283369"/>
                </a:lnTo>
                <a:lnTo>
                  <a:pt x="330597" y="283369"/>
                </a:lnTo>
                <a:cubicBezTo>
                  <a:pt x="252347" y="283369"/>
                  <a:pt x="188913" y="346803"/>
                  <a:pt x="188913" y="425053"/>
                </a:cubicBezTo>
                <a:lnTo>
                  <a:pt x="188913" y="1149350"/>
                </a:lnTo>
                <a:lnTo>
                  <a:pt x="0" y="114935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1" name="MH_Other_5"/>
          <p:cNvSpPr>
            <a:spLocks/>
          </p:cNvSpPr>
          <p:nvPr/>
        </p:nvSpPr>
        <p:spPr bwMode="auto">
          <a:xfrm flipH="1">
            <a:off x="5134157" y="3970574"/>
            <a:ext cx="798606" cy="1212139"/>
          </a:xfrm>
          <a:custGeom>
            <a:avLst/>
            <a:gdLst>
              <a:gd name="T0" fmla="*/ 0 w 757238"/>
              <a:gd name="T1" fmla="*/ 1149350 h 1149350"/>
              <a:gd name="T2" fmla="*/ 0 w 757238"/>
              <a:gd name="T3" fmla="*/ 425946 h 1149350"/>
              <a:gd name="T4" fmla="*/ 331292 w 757238"/>
              <a:gd name="T5" fmla="*/ 94654 h 1149350"/>
              <a:gd name="T6" fmla="*/ 492614 w 757238"/>
              <a:gd name="T7" fmla="*/ 94655 h 1149350"/>
              <a:gd name="T8" fmla="*/ 492614 w 757238"/>
              <a:gd name="T9" fmla="*/ 0 h 1149350"/>
              <a:gd name="T10" fmla="*/ 757238 w 757238"/>
              <a:gd name="T11" fmla="*/ 189310 h 1149350"/>
              <a:gd name="T12" fmla="*/ 492614 w 757238"/>
              <a:gd name="T13" fmla="*/ 378619 h 1149350"/>
              <a:gd name="T14" fmla="*/ 492614 w 757238"/>
              <a:gd name="T15" fmla="*/ 283964 h 1149350"/>
              <a:gd name="T16" fmla="*/ 331292 w 757238"/>
              <a:gd name="T17" fmla="*/ 283964 h 1149350"/>
              <a:gd name="T18" fmla="*/ 189310 w 757238"/>
              <a:gd name="T19" fmla="*/ 425946 h 1149350"/>
              <a:gd name="T20" fmla="*/ 189310 w 757238"/>
              <a:gd name="T21" fmla="*/ 1149350 h 1149350"/>
              <a:gd name="T22" fmla="*/ 0 w 757238"/>
              <a:gd name="T23" fmla="*/ 1149350 h 114935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57238" h="1149350">
                <a:moveTo>
                  <a:pt x="0" y="1149350"/>
                </a:moveTo>
                <a:lnTo>
                  <a:pt x="0" y="425946"/>
                </a:lnTo>
                <a:cubicBezTo>
                  <a:pt x="0" y="242978"/>
                  <a:pt x="148324" y="94654"/>
                  <a:pt x="331292" y="94654"/>
                </a:cubicBezTo>
                <a:lnTo>
                  <a:pt x="492614" y="94655"/>
                </a:lnTo>
                <a:lnTo>
                  <a:pt x="492614" y="0"/>
                </a:lnTo>
                <a:lnTo>
                  <a:pt x="757238" y="189310"/>
                </a:lnTo>
                <a:lnTo>
                  <a:pt x="492614" y="378619"/>
                </a:lnTo>
                <a:lnTo>
                  <a:pt x="492614" y="283964"/>
                </a:lnTo>
                <a:lnTo>
                  <a:pt x="331292" y="283964"/>
                </a:lnTo>
                <a:cubicBezTo>
                  <a:pt x="252878" y="283964"/>
                  <a:pt x="189310" y="347532"/>
                  <a:pt x="189310" y="425946"/>
                </a:cubicBezTo>
                <a:lnTo>
                  <a:pt x="189310" y="1149350"/>
                </a:lnTo>
                <a:lnTo>
                  <a:pt x="0" y="114935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2" name="MH_Title_1"/>
          <p:cNvSpPr txBox="1">
            <a:spLocks noChangeArrowheads="1"/>
          </p:cNvSpPr>
          <p:nvPr/>
        </p:nvSpPr>
        <p:spPr bwMode="auto">
          <a:xfrm>
            <a:off x="5341761" y="5258054"/>
            <a:ext cx="1508477" cy="525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lnSpc>
                <a:spcPct val="110000"/>
              </a:lnSpc>
            </a:pPr>
            <a:r>
              <a:rPr lang="zh-CN" altLang="en-US" dirty="0">
                <a:solidFill>
                  <a:schemeClr val="bg1"/>
                </a:solidFill>
                <a:ea typeface="微软雅黑" panose="020B0503020204020204" pitchFamily="34" charset="-122"/>
                <a:cs typeface="+mn-ea"/>
                <a:sym typeface="+mn-lt"/>
              </a:rPr>
              <a:t>标题文字</a:t>
            </a:r>
            <a:endParaRPr lang="en-US" altLang="zh-CN" dirty="0">
              <a:solidFill>
                <a:schemeClr val="bg1"/>
              </a:solidFill>
              <a:latin typeface="微软雅黑 Light" panose="02010600030101010101" charset="-122"/>
              <a:ea typeface="微软雅黑 Light" panose="02010600030101010101" charset="-122"/>
              <a:sym typeface="나눔고딕" charset="-127"/>
            </a:endParaRPr>
          </a:p>
        </p:txBody>
      </p:sp>
      <p:sp>
        <p:nvSpPr>
          <p:cNvPr id="13" name="MH_SubTitle_1"/>
          <p:cNvSpPr>
            <a:spLocks noChangeArrowheads="1"/>
          </p:cNvSpPr>
          <p:nvPr/>
        </p:nvSpPr>
        <p:spPr bwMode="auto">
          <a:xfrm>
            <a:off x="3880164" y="3624011"/>
            <a:ext cx="1135124" cy="1135124"/>
          </a:xfrm>
          <a:prstGeom prst="ellipse">
            <a:avLst/>
          </a:prstGeom>
          <a:solidFill>
            <a:schemeClr val="accent3"/>
          </a:solidFill>
          <a:ln>
            <a:solidFill>
              <a:schemeClr val="bg1"/>
            </a:solidFill>
          </a:ln>
          <a:extLst/>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zh-CN" altLang="en-US" sz="1600" dirty="0">
                <a:solidFill>
                  <a:schemeClr val="bg1"/>
                </a:solidFill>
                <a:ea typeface="微软雅黑" panose="020B0503020204020204" pitchFamily="34" charset="-122"/>
                <a:cs typeface="+mn-ea"/>
                <a:sym typeface="+mn-lt"/>
              </a:rPr>
              <a:t>标题文字</a:t>
            </a:r>
            <a:endParaRPr lang="en-US" altLang="zh-CN" sz="1687" dirty="0">
              <a:solidFill>
                <a:schemeClr val="bg1"/>
              </a:solidFill>
              <a:latin typeface="微软雅黑 Light" panose="02010600030101010101" charset="-122"/>
              <a:ea typeface="微软雅黑 Light" panose="02010600030101010101" charset="-122"/>
            </a:endParaRPr>
          </a:p>
        </p:txBody>
      </p:sp>
      <p:sp>
        <p:nvSpPr>
          <p:cNvPr id="14" name="MH_SubTitle_3"/>
          <p:cNvSpPr>
            <a:spLocks noChangeArrowheads="1"/>
          </p:cNvSpPr>
          <p:nvPr/>
        </p:nvSpPr>
        <p:spPr bwMode="auto">
          <a:xfrm>
            <a:off x="7143227" y="3624011"/>
            <a:ext cx="1135124" cy="1135124"/>
          </a:xfrm>
          <a:prstGeom prst="ellipse">
            <a:avLst/>
          </a:prstGeom>
          <a:solidFill>
            <a:schemeClr val="accent3"/>
          </a:solidFill>
          <a:ln>
            <a:solidFill>
              <a:schemeClr val="bg1"/>
            </a:solidFill>
          </a:ln>
          <a:extLst/>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zh-CN" altLang="en-US" sz="1600" dirty="0">
                <a:solidFill>
                  <a:schemeClr val="bg1"/>
                </a:solidFill>
                <a:ea typeface="微软雅黑" panose="020B0503020204020204" pitchFamily="34" charset="-122"/>
                <a:cs typeface="+mn-ea"/>
                <a:sym typeface="+mn-lt"/>
              </a:rPr>
              <a:t>标题文字</a:t>
            </a:r>
            <a:endParaRPr lang="en-US" altLang="zh-CN" sz="1687" dirty="0">
              <a:solidFill>
                <a:schemeClr val="bg1"/>
              </a:solidFill>
              <a:latin typeface="微软雅黑 Light" panose="02010600030101010101" charset="-122"/>
              <a:ea typeface="微软雅黑 Light" panose="02010600030101010101" charset="-122"/>
            </a:endParaRPr>
          </a:p>
        </p:txBody>
      </p:sp>
      <p:sp>
        <p:nvSpPr>
          <p:cNvPr id="15" name="MH_SubTitle_2"/>
          <p:cNvSpPr>
            <a:spLocks noChangeArrowheads="1"/>
          </p:cNvSpPr>
          <p:nvPr/>
        </p:nvSpPr>
        <p:spPr bwMode="auto">
          <a:xfrm>
            <a:off x="5510859" y="1993317"/>
            <a:ext cx="1135124" cy="1133449"/>
          </a:xfrm>
          <a:prstGeom prst="ellipse">
            <a:avLst/>
          </a:prstGeom>
          <a:solidFill>
            <a:schemeClr val="accent3"/>
          </a:solidFill>
          <a:ln>
            <a:solidFill>
              <a:schemeClr val="bg1"/>
            </a:solidFill>
          </a:ln>
          <a:extLst/>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zh-CN" altLang="en-US" sz="1600" dirty="0">
                <a:solidFill>
                  <a:schemeClr val="bg1"/>
                </a:solidFill>
                <a:ea typeface="微软雅黑" panose="020B0503020204020204" pitchFamily="34" charset="-122"/>
                <a:cs typeface="+mn-ea"/>
                <a:sym typeface="+mn-lt"/>
              </a:rPr>
              <a:t>标题文字</a:t>
            </a:r>
            <a:endParaRPr lang="en-US" altLang="zh-CN" sz="1687" dirty="0">
              <a:solidFill>
                <a:schemeClr val="bg1"/>
              </a:solidFill>
              <a:latin typeface="微软雅黑 Light" panose="02010600030101010101" charset="-122"/>
              <a:ea typeface="微软雅黑 Light" panose="02010600030101010101" charset="-122"/>
            </a:endParaRPr>
          </a:p>
        </p:txBody>
      </p:sp>
      <p:sp>
        <p:nvSpPr>
          <p:cNvPr id="16" name="TextBox 23"/>
          <p:cNvSpPr txBox="1"/>
          <p:nvPr/>
        </p:nvSpPr>
        <p:spPr>
          <a:xfrm>
            <a:off x="8778944" y="4212298"/>
            <a:ext cx="2360298" cy="715581"/>
          </a:xfrm>
          <a:prstGeom prst="rect">
            <a:avLst/>
          </a:prstGeom>
          <a:noFill/>
        </p:spPr>
        <p:txBody>
          <a:bodyPr wrap="square" rtlCol="0">
            <a:spAutoFit/>
          </a:bodyPr>
          <a:lstStyle/>
          <a:p>
            <a:pPr>
              <a:lnSpc>
                <a:spcPct val="150000"/>
              </a:lnSpc>
            </a:pPr>
            <a:r>
              <a:rPr lang="zh-CN" altLang="en-US" sz="900"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900"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
        <p:nvSpPr>
          <p:cNvPr id="17" name="TextBox 24"/>
          <p:cNvSpPr txBox="1"/>
          <p:nvPr/>
        </p:nvSpPr>
        <p:spPr>
          <a:xfrm>
            <a:off x="8778943" y="3808421"/>
            <a:ext cx="1620957" cy="338554"/>
          </a:xfrm>
          <a:prstGeom prst="rect">
            <a:avLst/>
          </a:prstGeom>
          <a:noFill/>
        </p:spPr>
        <p:txBody>
          <a:bodyPr wrap="none" rtlCol="0">
            <a:spAutoFit/>
          </a:bodyPr>
          <a:lstStyle/>
          <a:p>
            <a:r>
              <a:rPr lang="zh-CN" altLang="en-US" sz="1600" dirty="0">
                <a:solidFill>
                  <a:schemeClr val="tx1">
                    <a:lumMod val="65000"/>
                    <a:lumOff val="35000"/>
                  </a:schemeClr>
                </a:solidFill>
                <a:ea typeface="微软雅黑" panose="020B0503020204020204" pitchFamily="34" charset="-122"/>
              </a:rPr>
              <a:t>请替换文字内容</a:t>
            </a:r>
          </a:p>
        </p:txBody>
      </p:sp>
      <p:sp>
        <p:nvSpPr>
          <p:cNvPr id="18" name="TextBox 23"/>
          <p:cNvSpPr txBox="1"/>
          <p:nvPr/>
        </p:nvSpPr>
        <p:spPr>
          <a:xfrm>
            <a:off x="2357715" y="2145664"/>
            <a:ext cx="2360298" cy="715581"/>
          </a:xfrm>
          <a:prstGeom prst="rect">
            <a:avLst/>
          </a:prstGeom>
          <a:noFill/>
        </p:spPr>
        <p:txBody>
          <a:bodyPr wrap="square" rtlCol="0">
            <a:spAutoFit/>
          </a:bodyPr>
          <a:lstStyle/>
          <a:p>
            <a:pPr algn="r">
              <a:lnSpc>
                <a:spcPct val="150000"/>
              </a:lnSpc>
            </a:pPr>
            <a:r>
              <a:rPr lang="zh-CN" altLang="en-US" sz="900"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900"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
        <p:nvSpPr>
          <p:cNvPr id="19" name="TextBox 24"/>
          <p:cNvSpPr txBox="1"/>
          <p:nvPr/>
        </p:nvSpPr>
        <p:spPr>
          <a:xfrm>
            <a:off x="3097056" y="1741787"/>
            <a:ext cx="1620957" cy="338554"/>
          </a:xfrm>
          <a:prstGeom prst="rect">
            <a:avLst/>
          </a:prstGeom>
          <a:noFill/>
        </p:spPr>
        <p:txBody>
          <a:bodyPr wrap="none" rtlCol="0">
            <a:spAutoFit/>
          </a:bodyPr>
          <a:lstStyle/>
          <a:p>
            <a:pPr algn="r"/>
            <a:r>
              <a:rPr lang="zh-CN" altLang="en-US" sz="1600" dirty="0">
                <a:solidFill>
                  <a:schemeClr val="tx1">
                    <a:lumMod val="65000"/>
                    <a:lumOff val="35000"/>
                  </a:schemeClr>
                </a:solidFill>
                <a:ea typeface="微软雅黑" panose="020B0503020204020204" pitchFamily="34" charset="-122"/>
              </a:rPr>
              <a:t>请替换文字内容</a:t>
            </a:r>
          </a:p>
        </p:txBody>
      </p:sp>
      <p:sp>
        <p:nvSpPr>
          <p:cNvPr id="20" name="TextBox 23"/>
          <p:cNvSpPr txBox="1"/>
          <p:nvPr/>
        </p:nvSpPr>
        <p:spPr>
          <a:xfrm>
            <a:off x="1225566" y="4205174"/>
            <a:ext cx="2360298" cy="715581"/>
          </a:xfrm>
          <a:prstGeom prst="rect">
            <a:avLst/>
          </a:prstGeom>
          <a:noFill/>
        </p:spPr>
        <p:txBody>
          <a:bodyPr wrap="square" rtlCol="0">
            <a:spAutoFit/>
          </a:bodyPr>
          <a:lstStyle/>
          <a:p>
            <a:pPr algn="r">
              <a:lnSpc>
                <a:spcPct val="150000"/>
              </a:lnSpc>
            </a:pPr>
            <a:r>
              <a:rPr lang="zh-CN" altLang="en-US" sz="900"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900"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
        <p:nvSpPr>
          <p:cNvPr id="21" name="TextBox 24"/>
          <p:cNvSpPr txBox="1"/>
          <p:nvPr/>
        </p:nvSpPr>
        <p:spPr>
          <a:xfrm>
            <a:off x="1964907" y="3801297"/>
            <a:ext cx="1620957" cy="338554"/>
          </a:xfrm>
          <a:prstGeom prst="rect">
            <a:avLst/>
          </a:prstGeom>
          <a:noFill/>
        </p:spPr>
        <p:txBody>
          <a:bodyPr wrap="none" rtlCol="0">
            <a:spAutoFit/>
          </a:bodyPr>
          <a:lstStyle/>
          <a:p>
            <a:pPr algn="r"/>
            <a:r>
              <a:rPr lang="zh-CN" altLang="en-US" sz="1600" dirty="0">
                <a:solidFill>
                  <a:schemeClr val="tx1">
                    <a:lumMod val="65000"/>
                    <a:lumOff val="35000"/>
                  </a:schemeClr>
                </a:solidFill>
                <a:ea typeface="微软雅黑" panose="020B0503020204020204" pitchFamily="34" charset="-122"/>
              </a:rPr>
              <a:t>请替换文字内容</a:t>
            </a:r>
          </a:p>
        </p:txBody>
      </p:sp>
    </p:spTree>
    <p:extLst>
      <p:ext uri="{BB962C8B-B14F-4D97-AF65-F5344CB8AC3E}">
        <p14:creationId xmlns:p14="http://schemas.microsoft.com/office/powerpoint/2010/main" val="1574172658"/>
      </p:ext>
    </p:extLst>
  </p:cSld>
  <p:clrMapOvr>
    <a:masterClrMapping/>
  </p:clrMapOvr>
  <mc:AlternateContent xmlns:mc="http://schemas.openxmlformats.org/markup-compatibility/2006" xmlns:p14="http://schemas.microsoft.com/office/powerpoint/2010/main">
    <mc:Choice Requires="p14">
      <p:transition spd="slow" p14:dur="1600" advTm="2000">
        <p14:gallery dir="l"/>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down)">
                                      <p:cBhvr>
                                        <p:cTn id="13" dur="500"/>
                                        <p:tgtEl>
                                          <p:spTgt spid="7"/>
                                        </p:tgtEl>
                                      </p:cBhvr>
                                    </p:animEffect>
                                  </p:childTnLst>
                                </p:cTn>
                              </p:par>
                            </p:childTnLst>
                          </p:cTn>
                        </p:par>
                        <p:par>
                          <p:cTn id="14" fill="hold">
                            <p:stCondLst>
                              <p:cond delay="1500"/>
                            </p:stCondLst>
                            <p:childTnLst>
                              <p:par>
                                <p:cTn id="15" presetID="22" presetClass="entr" presetSubtype="4"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down)">
                                      <p:cBhvr>
                                        <p:cTn id="17" dur="500"/>
                                        <p:tgtEl>
                                          <p:spTgt spid="11"/>
                                        </p:tgtEl>
                                      </p:cBhvr>
                                    </p:animEffect>
                                  </p:childTnLst>
                                </p:cTn>
                              </p:par>
                            </p:childTnLst>
                          </p:cTn>
                        </p:par>
                        <p:par>
                          <p:cTn id="18" fill="hold">
                            <p:stCondLst>
                              <p:cond delay="2000"/>
                            </p:stCondLst>
                            <p:childTnLst>
                              <p:par>
                                <p:cTn id="19" presetID="22" presetClass="entr" presetSubtype="4"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down)">
                                      <p:cBhvr>
                                        <p:cTn id="21" dur="500"/>
                                        <p:tgtEl>
                                          <p:spTgt spid="9"/>
                                        </p:tgtEl>
                                      </p:cBhvr>
                                    </p:animEffect>
                                  </p:childTnLst>
                                </p:cTn>
                              </p:par>
                            </p:childTnLst>
                          </p:cTn>
                        </p:par>
                        <p:par>
                          <p:cTn id="22" fill="hold">
                            <p:stCondLst>
                              <p:cond delay="2500"/>
                            </p:stCondLst>
                            <p:childTnLst>
                              <p:par>
                                <p:cTn id="23" presetID="22" presetClass="entr" presetSubtype="4"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down)">
                                      <p:cBhvr>
                                        <p:cTn id="25" dur="500"/>
                                        <p:tgtEl>
                                          <p:spTgt spid="12"/>
                                        </p:tgtEl>
                                      </p:cBhvr>
                                    </p:animEffect>
                                  </p:childTnLst>
                                </p:cTn>
                              </p:par>
                            </p:childTnLst>
                          </p:cTn>
                        </p:par>
                        <p:par>
                          <p:cTn id="26" fill="hold">
                            <p:stCondLst>
                              <p:cond delay="3000"/>
                            </p:stCondLst>
                            <p:childTnLst>
                              <p:par>
                                <p:cTn id="27" presetID="22" presetClass="entr" presetSubtype="4"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ipe(down)">
                                      <p:cBhvr>
                                        <p:cTn id="29" dur="500"/>
                                        <p:tgtEl>
                                          <p:spTgt spid="10"/>
                                        </p:tgtEl>
                                      </p:cBhvr>
                                    </p:animEffect>
                                  </p:childTnLst>
                                </p:cTn>
                              </p:par>
                            </p:childTnLst>
                          </p:cTn>
                        </p:par>
                        <p:par>
                          <p:cTn id="30" fill="hold">
                            <p:stCondLst>
                              <p:cond delay="3500"/>
                            </p:stCondLst>
                            <p:childTnLst>
                              <p:par>
                                <p:cTn id="31" presetID="53" presetClass="entr" presetSubtype="16"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p:cTn id="33" dur="500" fill="hold"/>
                                        <p:tgtEl>
                                          <p:spTgt spid="13"/>
                                        </p:tgtEl>
                                        <p:attrNameLst>
                                          <p:attrName>ppt_w</p:attrName>
                                        </p:attrNameLst>
                                      </p:cBhvr>
                                      <p:tavLst>
                                        <p:tav tm="0">
                                          <p:val>
                                            <p:fltVal val="0"/>
                                          </p:val>
                                        </p:tav>
                                        <p:tav tm="100000">
                                          <p:val>
                                            <p:strVal val="#ppt_w"/>
                                          </p:val>
                                        </p:tav>
                                      </p:tavLst>
                                    </p:anim>
                                    <p:anim calcmode="lin" valueType="num">
                                      <p:cBhvr>
                                        <p:cTn id="34" dur="500" fill="hold"/>
                                        <p:tgtEl>
                                          <p:spTgt spid="13"/>
                                        </p:tgtEl>
                                        <p:attrNameLst>
                                          <p:attrName>ppt_h</p:attrName>
                                        </p:attrNameLst>
                                      </p:cBhvr>
                                      <p:tavLst>
                                        <p:tav tm="0">
                                          <p:val>
                                            <p:fltVal val="0"/>
                                          </p:val>
                                        </p:tav>
                                        <p:tav tm="100000">
                                          <p:val>
                                            <p:strVal val="#ppt_h"/>
                                          </p:val>
                                        </p:tav>
                                      </p:tavLst>
                                    </p:anim>
                                    <p:animEffect transition="in" filter="fade">
                                      <p:cBhvr>
                                        <p:cTn id="35" dur="500"/>
                                        <p:tgtEl>
                                          <p:spTgt spid="13"/>
                                        </p:tgtEl>
                                      </p:cBhvr>
                                    </p:animEffect>
                                  </p:childTnLst>
                                </p:cTn>
                              </p:par>
                            </p:childTnLst>
                          </p:cTn>
                        </p:par>
                        <p:par>
                          <p:cTn id="36" fill="hold">
                            <p:stCondLst>
                              <p:cond delay="4000"/>
                            </p:stCondLst>
                            <p:childTnLst>
                              <p:par>
                                <p:cTn id="37" presetID="53" presetClass="entr" presetSubtype="16"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p:cTn id="39" dur="500" fill="hold"/>
                                        <p:tgtEl>
                                          <p:spTgt spid="15"/>
                                        </p:tgtEl>
                                        <p:attrNameLst>
                                          <p:attrName>ppt_w</p:attrName>
                                        </p:attrNameLst>
                                      </p:cBhvr>
                                      <p:tavLst>
                                        <p:tav tm="0">
                                          <p:val>
                                            <p:fltVal val="0"/>
                                          </p:val>
                                        </p:tav>
                                        <p:tav tm="100000">
                                          <p:val>
                                            <p:strVal val="#ppt_w"/>
                                          </p:val>
                                        </p:tav>
                                      </p:tavLst>
                                    </p:anim>
                                    <p:anim calcmode="lin" valueType="num">
                                      <p:cBhvr>
                                        <p:cTn id="40" dur="500" fill="hold"/>
                                        <p:tgtEl>
                                          <p:spTgt spid="15"/>
                                        </p:tgtEl>
                                        <p:attrNameLst>
                                          <p:attrName>ppt_h</p:attrName>
                                        </p:attrNameLst>
                                      </p:cBhvr>
                                      <p:tavLst>
                                        <p:tav tm="0">
                                          <p:val>
                                            <p:fltVal val="0"/>
                                          </p:val>
                                        </p:tav>
                                        <p:tav tm="100000">
                                          <p:val>
                                            <p:strVal val="#ppt_h"/>
                                          </p:val>
                                        </p:tav>
                                      </p:tavLst>
                                    </p:anim>
                                    <p:animEffect transition="in" filter="fade">
                                      <p:cBhvr>
                                        <p:cTn id="41" dur="500"/>
                                        <p:tgtEl>
                                          <p:spTgt spid="15"/>
                                        </p:tgtEl>
                                      </p:cBhvr>
                                    </p:animEffect>
                                  </p:childTnLst>
                                </p:cTn>
                              </p:par>
                            </p:childTnLst>
                          </p:cTn>
                        </p:par>
                        <p:par>
                          <p:cTn id="42" fill="hold">
                            <p:stCondLst>
                              <p:cond delay="4500"/>
                            </p:stCondLst>
                            <p:childTnLst>
                              <p:par>
                                <p:cTn id="43" presetID="53" presetClass="entr" presetSubtype="16" fill="hold" grpId="0" nodeType="after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p:cTn id="45" dur="500" fill="hold"/>
                                        <p:tgtEl>
                                          <p:spTgt spid="14"/>
                                        </p:tgtEl>
                                        <p:attrNameLst>
                                          <p:attrName>ppt_w</p:attrName>
                                        </p:attrNameLst>
                                      </p:cBhvr>
                                      <p:tavLst>
                                        <p:tav tm="0">
                                          <p:val>
                                            <p:fltVal val="0"/>
                                          </p:val>
                                        </p:tav>
                                        <p:tav tm="100000">
                                          <p:val>
                                            <p:strVal val="#ppt_w"/>
                                          </p:val>
                                        </p:tav>
                                      </p:tavLst>
                                    </p:anim>
                                    <p:anim calcmode="lin" valueType="num">
                                      <p:cBhvr>
                                        <p:cTn id="46" dur="500" fill="hold"/>
                                        <p:tgtEl>
                                          <p:spTgt spid="14"/>
                                        </p:tgtEl>
                                        <p:attrNameLst>
                                          <p:attrName>ppt_h</p:attrName>
                                        </p:attrNameLst>
                                      </p:cBhvr>
                                      <p:tavLst>
                                        <p:tav tm="0">
                                          <p:val>
                                            <p:fltVal val="0"/>
                                          </p:val>
                                        </p:tav>
                                        <p:tav tm="100000">
                                          <p:val>
                                            <p:strVal val="#ppt_h"/>
                                          </p:val>
                                        </p:tav>
                                      </p:tavLst>
                                    </p:anim>
                                    <p:animEffect transition="in" filter="fade">
                                      <p:cBhvr>
                                        <p:cTn id="47" dur="500"/>
                                        <p:tgtEl>
                                          <p:spTgt spid="14"/>
                                        </p:tgtEl>
                                      </p:cBhvr>
                                    </p:animEffect>
                                  </p:childTnLst>
                                </p:cTn>
                              </p:par>
                            </p:childTnLst>
                          </p:cTn>
                        </p:par>
                        <p:par>
                          <p:cTn id="48" fill="hold">
                            <p:stCondLst>
                              <p:cond delay="5000"/>
                            </p:stCondLst>
                            <p:childTnLst>
                              <p:par>
                                <p:cTn id="49" presetID="12" presetClass="entr" presetSubtype="4" fill="hold" grpId="0" nodeType="afterEffect">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cBhvr additive="base">
                                        <p:cTn id="51" dur="500"/>
                                        <p:tgtEl>
                                          <p:spTgt spid="16"/>
                                        </p:tgtEl>
                                        <p:attrNameLst>
                                          <p:attrName>ppt_y</p:attrName>
                                        </p:attrNameLst>
                                      </p:cBhvr>
                                      <p:tavLst>
                                        <p:tav tm="0">
                                          <p:val>
                                            <p:strVal val="#ppt_y+#ppt_h*1.125000"/>
                                          </p:val>
                                        </p:tav>
                                        <p:tav tm="100000">
                                          <p:val>
                                            <p:strVal val="#ppt_y"/>
                                          </p:val>
                                        </p:tav>
                                      </p:tavLst>
                                    </p:anim>
                                    <p:animEffect transition="in" filter="wipe(up)">
                                      <p:cBhvr>
                                        <p:cTn id="52" dur="500"/>
                                        <p:tgtEl>
                                          <p:spTgt spid="16"/>
                                        </p:tgtEl>
                                      </p:cBhvr>
                                    </p:animEffect>
                                  </p:childTnLst>
                                </p:cTn>
                              </p:par>
                              <p:par>
                                <p:cTn id="53" presetID="12" presetClass="entr" presetSubtype="1" fill="hold" grpId="0" nodeType="withEffect">
                                  <p:stCondLst>
                                    <p:cond delay="0"/>
                                  </p:stCondLst>
                                  <p:childTnLst>
                                    <p:set>
                                      <p:cBhvr>
                                        <p:cTn id="54" dur="1" fill="hold">
                                          <p:stCondLst>
                                            <p:cond delay="0"/>
                                          </p:stCondLst>
                                        </p:cTn>
                                        <p:tgtEl>
                                          <p:spTgt spid="17"/>
                                        </p:tgtEl>
                                        <p:attrNameLst>
                                          <p:attrName>style.visibility</p:attrName>
                                        </p:attrNameLst>
                                      </p:cBhvr>
                                      <p:to>
                                        <p:strVal val="visible"/>
                                      </p:to>
                                    </p:set>
                                    <p:anim calcmode="lin" valueType="num">
                                      <p:cBhvr additive="base">
                                        <p:cTn id="55" dur="500"/>
                                        <p:tgtEl>
                                          <p:spTgt spid="17"/>
                                        </p:tgtEl>
                                        <p:attrNameLst>
                                          <p:attrName>ppt_y</p:attrName>
                                        </p:attrNameLst>
                                      </p:cBhvr>
                                      <p:tavLst>
                                        <p:tav tm="0">
                                          <p:val>
                                            <p:strVal val="#ppt_y-#ppt_h*1.125000"/>
                                          </p:val>
                                        </p:tav>
                                        <p:tav tm="100000">
                                          <p:val>
                                            <p:strVal val="#ppt_y"/>
                                          </p:val>
                                        </p:tav>
                                      </p:tavLst>
                                    </p:anim>
                                    <p:animEffect transition="in" filter="wipe(down)">
                                      <p:cBhvr>
                                        <p:cTn id="56" dur="500"/>
                                        <p:tgtEl>
                                          <p:spTgt spid="17"/>
                                        </p:tgtEl>
                                      </p:cBhvr>
                                    </p:animEffect>
                                  </p:childTnLst>
                                </p:cTn>
                              </p:par>
                            </p:childTnLst>
                          </p:cTn>
                        </p:par>
                        <p:par>
                          <p:cTn id="57" fill="hold">
                            <p:stCondLst>
                              <p:cond delay="5500"/>
                            </p:stCondLst>
                            <p:childTnLst>
                              <p:par>
                                <p:cTn id="58" presetID="12" presetClass="entr" presetSubtype="4" fill="hold" grpId="0" nodeType="afterEffect">
                                  <p:stCondLst>
                                    <p:cond delay="0"/>
                                  </p:stCondLst>
                                  <p:childTnLst>
                                    <p:set>
                                      <p:cBhvr>
                                        <p:cTn id="59" dur="1" fill="hold">
                                          <p:stCondLst>
                                            <p:cond delay="0"/>
                                          </p:stCondLst>
                                        </p:cTn>
                                        <p:tgtEl>
                                          <p:spTgt spid="18"/>
                                        </p:tgtEl>
                                        <p:attrNameLst>
                                          <p:attrName>style.visibility</p:attrName>
                                        </p:attrNameLst>
                                      </p:cBhvr>
                                      <p:to>
                                        <p:strVal val="visible"/>
                                      </p:to>
                                    </p:set>
                                    <p:anim calcmode="lin" valueType="num">
                                      <p:cBhvr additive="base">
                                        <p:cTn id="60" dur="500"/>
                                        <p:tgtEl>
                                          <p:spTgt spid="18"/>
                                        </p:tgtEl>
                                        <p:attrNameLst>
                                          <p:attrName>ppt_y</p:attrName>
                                        </p:attrNameLst>
                                      </p:cBhvr>
                                      <p:tavLst>
                                        <p:tav tm="0">
                                          <p:val>
                                            <p:strVal val="#ppt_y+#ppt_h*1.125000"/>
                                          </p:val>
                                        </p:tav>
                                        <p:tav tm="100000">
                                          <p:val>
                                            <p:strVal val="#ppt_y"/>
                                          </p:val>
                                        </p:tav>
                                      </p:tavLst>
                                    </p:anim>
                                    <p:animEffect transition="in" filter="wipe(up)">
                                      <p:cBhvr>
                                        <p:cTn id="61" dur="500"/>
                                        <p:tgtEl>
                                          <p:spTgt spid="18"/>
                                        </p:tgtEl>
                                      </p:cBhvr>
                                    </p:animEffect>
                                  </p:childTnLst>
                                </p:cTn>
                              </p:par>
                              <p:par>
                                <p:cTn id="62" presetID="12" presetClass="entr" presetSubtype="1" fill="hold" grpId="0" nodeType="withEffect">
                                  <p:stCondLst>
                                    <p:cond delay="0"/>
                                  </p:stCondLst>
                                  <p:childTnLst>
                                    <p:set>
                                      <p:cBhvr>
                                        <p:cTn id="63" dur="1" fill="hold">
                                          <p:stCondLst>
                                            <p:cond delay="0"/>
                                          </p:stCondLst>
                                        </p:cTn>
                                        <p:tgtEl>
                                          <p:spTgt spid="19"/>
                                        </p:tgtEl>
                                        <p:attrNameLst>
                                          <p:attrName>style.visibility</p:attrName>
                                        </p:attrNameLst>
                                      </p:cBhvr>
                                      <p:to>
                                        <p:strVal val="visible"/>
                                      </p:to>
                                    </p:set>
                                    <p:anim calcmode="lin" valueType="num">
                                      <p:cBhvr additive="base">
                                        <p:cTn id="64" dur="500"/>
                                        <p:tgtEl>
                                          <p:spTgt spid="19"/>
                                        </p:tgtEl>
                                        <p:attrNameLst>
                                          <p:attrName>ppt_y</p:attrName>
                                        </p:attrNameLst>
                                      </p:cBhvr>
                                      <p:tavLst>
                                        <p:tav tm="0">
                                          <p:val>
                                            <p:strVal val="#ppt_y-#ppt_h*1.125000"/>
                                          </p:val>
                                        </p:tav>
                                        <p:tav tm="100000">
                                          <p:val>
                                            <p:strVal val="#ppt_y"/>
                                          </p:val>
                                        </p:tav>
                                      </p:tavLst>
                                    </p:anim>
                                    <p:animEffect transition="in" filter="wipe(down)">
                                      <p:cBhvr>
                                        <p:cTn id="65" dur="500"/>
                                        <p:tgtEl>
                                          <p:spTgt spid="19"/>
                                        </p:tgtEl>
                                      </p:cBhvr>
                                    </p:animEffect>
                                  </p:childTnLst>
                                </p:cTn>
                              </p:par>
                            </p:childTnLst>
                          </p:cTn>
                        </p:par>
                        <p:par>
                          <p:cTn id="66" fill="hold">
                            <p:stCondLst>
                              <p:cond delay="6000"/>
                            </p:stCondLst>
                            <p:childTnLst>
                              <p:par>
                                <p:cTn id="67" presetID="12" presetClass="entr" presetSubtype="4" fill="hold" grpId="0" nodeType="afterEffect">
                                  <p:stCondLst>
                                    <p:cond delay="0"/>
                                  </p:stCondLst>
                                  <p:childTnLst>
                                    <p:set>
                                      <p:cBhvr>
                                        <p:cTn id="68" dur="1" fill="hold">
                                          <p:stCondLst>
                                            <p:cond delay="0"/>
                                          </p:stCondLst>
                                        </p:cTn>
                                        <p:tgtEl>
                                          <p:spTgt spid="20"/>
                                        </p:tgtEl>
                                        <p:attrNameLst>
                                          <p:attrName>style.visibility</p:attrName>
                                        </p:attrNameLst>
                                      </p:cBhvr>
                                      <p:to>
                                        <p:strVal val="visible"/>
                                      </p:to>
                                    </p:set>
                                    <p:anim calcmode="lin" valueType="num">
                                      <p:cBhvr additive="base">
                                        <p:cTn id="69" dur="500"/>
                                        <p:tgtEl>
                                          <p:spTgt spid="20"/>
                                        </p:tgtEl>
                                        <p:attrNameLst>
                                          <p:attrName>ppt_y</p:attrName>
                                        </p:attrNameLst>
                                      </p:cBhvr>
                                      <p:tavLst>
                                        <p:tav tm="0">
                                          <p:val>
                                            <p:strVal val="#ppt_y+#ppt_h*1.125000"/>
                                          </p:val>
                                        </p:tav>
                                        <p:tav tm="100000">
                                          <p:val>
                                            <p:strVal val="#ppt_y"/>
                                          </p:val>
                                        </p:tav>
                                      </p:tavLst>
                                    </p:anim>
                                    <p:animEffect transition="in" filter="wipe(up)">
                                      <p:cBhvr>
                                        <p:cTn id="70" dur="500"/>
                                        <p:tgtEl>
                                          <p:spTgt spid="20"/>
                                        </p:tgtEl>
                                      </p:cBhvr>
                                    </p:animEffect>
                                  </p:childTnLst>
                                </p:cTn>
                              </p:par>
                              <p:par>
                                <p:cTn id="71" presetID="12" presetClass="entr" presetSubtype="1" fill="hold" grpId="0" nodeType="withEffect">
                                  <p:stCondLst>
                                    <p:cond delay="0"/>
                                  </p:stCondLst>
                                  <p:childTnLst>
                                    <p:set>
                                      <p:cBhvr>
                                        <p:cTn id="72" dur="1" fill="hold">
                                          <p:stCondLst>
                                            <p:cond delay="0"/>
                                          </p:stCondLst>
                                        </p:cTn>
                                        <p:tgtEl>
                                          <p:spTgt spid="21"/>
                                        </p:tgtEl>
                                        <p:attrNameLst>
                                          <p:attrName>style.visibility</p:attrName>
                                        </p:attrNameLst>
                                      </p:cBhvr>
                                      <p:to>
                                        <p:strVal val="visible"/>
                                      </p:to>
                                    </p:set>
                                    <p:anim calcmode="lin" valueType="num">
                                      <p:cBhvr additive="base">
                                        <p:cTn id="73" dur="500"/>
                                        <p:tgtEl>
                                          <p:spTgt spid="21"/>
                                        </p:tgtEl>
                                        <p:attrNameLst>
                                          <p:attrName>ppt_y</p:attrName>
                                        </p:attrNameLst>
                                      </p:cBhvr>
                                      <p:tavLst>
                                        <p:tav tm="0">
                                          <p:val>
                                            <p:strVal val="#ppt_y-#ppt_h*1.125000"/>
                                          </p:val>
                                        </p:tav>
                                        <p:tav tm="100000">
                                          <p:val>
                                            <p:strVal val="#ppt_y"/>
                                          </p:val>
                                        </p:tav>
                                      </p:tavLst>
                                    </p:anim>
                                    <p:animEffect transition="in" filter="wipe(down)">
                                      <p:cBhvr>
                                        <p:cTn id="7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p:bldP spid="13" grpId="0" animBg="1"/>
      <p:bldP spid="14" grpId="0" animBg="1"/>
      <p:bldP spid="15" grpId="0" animBg="1"/>
      <p:bldP spid="16" grpId="0"/>
      <p:bldP spid="17" grpId="0"/>
      <p:bldP spid="18" grpId="0"/>
      <p:bldP spid="19" grpId="0"/>
      <p:bldP spid="20" grpId="0"/>
      <p:bldP spid="2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6625" y="266007"/>
            <a:ext cx="415636" cy="48213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矩形 4"/>
          <p:cNvSpPr/>
          <p:nvPr/>
        </p:nvSpPr>
        <p:spPr>
          <a:xfrm>
            <a:off x="474112" y="266007"/>
            <a:ext cx="132434" cy="48213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Rectangle 2"/>
          <p:cNvSpPr txBox="1">
            <a:spLocks noChangeArrowheads="1"/>
          </p:cNvSpPr>
          <p:nvPr>
            <p:custDataLst>
              <p:tags r:id="rId1"/>
            </p:custDataLst>
          </p:nvPr>
        </p:nvSpPr>
        <p:spPr>
          <a:xfrm>
            <a:off x="670613" y="335453"/>
            <a:ext cx="3103372" cy="41269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200" dirty="0">
                <a:latin typeface="Noto Sans S Chinese" charset="-122"/>
                <a:ea typeface="Noto Sans S Chinese" charset="-122"/>
                <a:cs typeface="Noto Sans S Chinese" charset="-122"/>
              </a:rPr>
              <a:t>请在此处输入标题</a:t>
            </a:r>
          </a:p>
        </p:txBody>
      </p:sp>
      <p:grpSp>
        <p:nvGrpSpPr>
          <p:cNvPr id="7" name="组合 19"/>
          <p:cNvGrpSpPr/>
          <p:nvPr/>
        </p:nvGrpSpPr>
        <p:grpSpPr>
          <a:xfrm>
            <a:off x="1369781" y="1688521"/>
            <a:ext cx="37967" cy="2493652"/>
            <a:chOff x="1331651" y="1597980"/>
            <a:chExt cx="36000" cy="2364481"/>
          </a:xfrm>
          <a:solidFill>
            <a:schemeClr val="accent3"/>
          </a:solidFill>
        </p:grpSpPr>
        <p:cxnSp>
          <p:nvCxnSpPr>
            <p:cNvPr id="8" name="直接连接符 12"/>
            <p:cNvCxnSpPr/>
            <p:nvPr/>
          </p:nvCxnSpPr>
          <p:spPr>
            <a:xfrm>
              <a:off x="1331651" y="1597980"/>
              <a:ext cx="0" cy="2364481"/>
            </a:xfrm>
            <a:prstGeom prst="line">
              <a:avLst/>
            </a:prstGeom>
            <a:grpFill/>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1331651" y="1597980"/>
              <a:ext cx="36000" cy="1080000"/>
            </a:xfrm>
            <a:prstGeom prst="rect">
              <a:avLst/>
            </a:prstGeom>
            <a:grp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2002">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 name="组合 23"/>
          <p:cNvGrpSpPr/>
          <p:nvPr/>
        </p:nvGrpSpPr>
        <p:grpSpPr>
          <a:xfrm flipV="1">
            <a:off x="3912129" y="3119351"/>
            <a:ext cx="37967" cy="2520910"/>
            <a:chOff x="1331651" y="1572132"/>
            <a:chExt cx="36000" cy="2390327"/>
          </a:xfrm>
          <a:solidFill>
            <a:schemeClr val="accent4"/>
          </a:solidFill>
        </p:grpSpPr>
        <p:cxnSp>
          <p:nvCxnSpPr>
            <p:cNvPr id="11" name="直接连接符 24"/>
            <p:cNvCxnSpPr/>
            <p:nvPr/>
          </p:nvCxnSpPr>
          <p:spPr>
            <a:xfrm>
              <a:off x="1331651" y="1576008"/>
              <a:ext cx="0" cy="2386451"/>
            </a:xfrm>
            <a:prstGeom prst="line">
              <a:avLst/>
            </a:prstGeom>
            <a:grpFill/>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1331651" y="1572132"/>
              <a:ext cx="36000" cy="1080000"/>
            </a:xfrm>
            <a:prstGeom prst="rect">
              <a:avLst/>
            </a:prstGeom>
            <a:grp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2002">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3" name="组合 28"/>
          <p:cNvGrpSpPr/>
          <p:nvPr/>
        </p:nvGrpSpPr>
        <p:grpSpPr>
          <a:xfrm>
            <a:off x="6454478" y="1688521"/>
            <a:ext cx="37967" cy="2493652"/>
            <a:chOff x="1331651" y="1597980"/>
            <a:chExt cx="36000" cy="2364481"/>
          </a:xfrm>
          <a:solidFill>
            <a:schemeClr val="accent6"/>
          </a:solidFill>
        </p:grpSpPr>
        <p:cxnSp>
          <p:nvCxnSpPr>
            <p:cNvPr id="14" name="直接连接符 29"/>
            <p:cNvCxnSpPr/>
            <p:nvPr/>
          </p:nvCxnSpPr>
          <p:spPr>
            <a:xfrm>
              <a:off x="1331651" y="1597980"/>
              <a:ext cx="0" cy="2364481"/>
            </a:xfrm>
            <a:prstGeom prst="line">
              <a:avLst/>
            </a:prstGeom>
            <a:grpFill/>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1331651" y="1597980"/>
              <a:ext cx="36000" cy="1080000"/>
            </a:xfrm>
            <a:prstGeom prst="rect">
              <a:avLst/>
            </a:prstGeom>
            <a:grp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2002">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6" name="组合 33"/>
          <p:cNvGrpSpPr/>
          <p:nvPr/>
        </p:nvGrpSpPr>
        <p:grpSpPr>
          <a:xfrm flipV="1">
            <a:off x="8996825" y="3119349"/>
            <a:ext cx="37967" cy="2520911"/>
            <a:chOff x="1331651" y="1572132"/>
            <a:chExt cx="36000" cy="2390328"/>
          </a:xfrm>
          <a:solidFill>
            <a:schemeClr val="accent5"/>
          </a:solidFill>
        </p:grpSpPr>
        <p:cxnSp>
          <p:nvCxnSpPr>
            <p:cNvPr id="17" name="直接连接符 34"/>
            <p:cNvCxnSpPr/>
            <p:nvPr/>
          </p:nvCxnSpPr>
          <p:spPr>
            <a:xfrm>
              <a:off x="1331651" y="1576008"/>
              <a:ext cx="0" cy="2386452"/>
            </a:xfrm>
            <a:prstGeom prst="line">
              <a:avLst/>
            </a:prstGeom>
            <a:grpFill/>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1331651" y="1572132"/>
              <a:ext cx="36000" cy="1080000"/>
            </a:xfrm>
            <a:prstGeom prst="rect">
              <a:avLst/>
            </a:prstGeom>
            <a:grp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2002">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9" name="组合 2"/>
          <p:cNvGrpSpPr/>
          <p:nvPr/>
        </p:nvGrpSpPr>
        <p:grpSpPr>
          <a:xfrm>
            <a:off x="1369782" y="3119349"/>
            <a:ext cx="2214639" cy="1072869"/>
            <a:chOff x="1331651" y="2945166"/>
            <a:chExt cx="2099921" cy="1017295"/>
          </a:xfrm>
        </p:grpSpPr>
        <p:sp>
          <p:nvSpPr>
            <p:cNvPr id="20" name="矩形 19"/>
            <p:cNvSpPr/>
            <p:nvPr/>
          </p:nvSpPr>
          <p:spPr>
            <a:xfrm>
              <a:off x="1331651" y="2945166"/>
              <a:ext cx="2099921" cy="1017295"/>
            </a:xfrm>
            <a:prstGeom prst="rect">
              <a:avLst/>
            </a:prstGeom>
            <a:solidFill>
              <a:schemeClr val="accent3"/>
            </a:solidFill>
            <a:ln w="25400" cap="flat" cmpd="sng" algn="ctr">
              <a:noFill/>
              <a:prstDash val="solid"/>
            </a:ln>
            <a:effectLst/>
          </p:spPr>
          <p:txBody>
            <a:bodyPr rot="0" spcFirstLastPara="0" vertOverflow="overflow" horzOverflow="overflow" vert="horz" wrap="square" lIns="96417" tIns="48208" rIns="96417" bIns="48208" numCol="1" spcCol="0" rtlCol="0" fromWordArt="0" anchor="ctr" anchorCtr="0" forceAA="0" compatLnSpc="1">
              <a:prstTxWarp prst="textNoShape">
                <a:avLst/>
              </a:prstTxWarp>
              <a:noAutofit/>
            </a:bodyPr>
            <a:lstStyle/>
            <a:p>
              <a:pPr algn="ctr">
                <a:lnSpc>
                  <a:spcPct val="130000"/>
                </a:lnSpc>
              </a:pPr>
              <a:endParaRPr lang="zh-CN" altLang="en-US" sz="2001"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文本框 20"/>
            <p:cNvSpPr txBox="1"/>
            <p:nvPr/>
          </p:nvSpPr>
          <p:spPr>
            <a:xfrm>
              <a:off x="1419945" y="3543679"/>
              <a:ext cx="1923330" cy="395313"/>
            </a:xfrm>
            <a:prstGeom prst="rect">
              <a:avLst/>
            </a:prstGeom>
            <a:noFill/>
            <a:ln w="25400" cap="flat" cmpd="sng" algn="ctr">
              <a:noFill/>
              <a:prstDash val="solid"/>
            </a:ln>
            <a:effectLst/>
          </p:spPr>
          <p:txBody>
            <a:bodyPr rot="0" spcFirstLastPara="0" vertOverflow="overflow" horzOverflow="overflow" vert="horz" wrap="square" lIns="96417" tIns="48208" rIns="96417" bIns="48208" numCol="1" spcCol="0" rtlCol="0" fromWordArt="0" anchor="ctr" anchorCtr="0" forceAA="0" compatLnSpc="1">
              <a:prstTxWarp prst="textNoShape">
                <a:avLst/>
              </a:prstTxWarp>
              <a:noAutofit/>
            </a:bodyPr>
            <a:lstStyle>
              <a:defPPr>
                <a:defRPr lang="zh-CN"/>
              </a:defPPr>
              <a:lvl1pPr algn="ctr">
                <a:lnSpc>
                  <a:spcPct val="130000"/>
                </a:lnSpc>
                <a:defRPr sz="2001" kern="0">
                  <a:solidFill>
                    <a:sysClr val="window" lastClr="FFFFFF"/>
                  </a:solidFill>
                  <a:latin typeface="Arial" panose="020B0604020202020204" pitchFamily="34" charset="0"/>
                  <a:ea typeface="微软雅黑" panose="020B0503020204020204" pitchFamily="34" charset="-122"/>
                </a:defRPr>
              </a:lvl1pPr>
            </a:lstStyle>
            <a:p>
              <a:r>
                <a:rPr lang="en-US" altLang="zh-CN" sz="2100" dirty="0">
                  <a:sym typeface="Arial" panose="020B0604020202020204" pitchFamily="34" charset="0"/>
                </a:rPr>
                <a:t>YOUR TITLE</a:t>
              </a:r>
              <a:endParaRPr lang="zh-CN" altLang="en-US" sz="2100" dirty="0">
                <a:sym typeface="Arial" panose="020B0604020202020204" pitchFamily="34" charset="0"/>
              </a:endParaRPr>
            </a:p>
          </p:txBody>
        </p:sp>
        <p:sp>
          <p:nvSpPr>
            <p:cNvPr id="22" name="文本框 21"/>
            <p:cNvSpPr txBox="1"/>
            <p:nvPr/>
          </p:nvSpPr>
          <p:spPr>
            <a:xfrm>
              <a:off x="1843808" y="2945166"/>
              <a:ext cx="1075605" cy="703016"/>
            </a:xfrm>
            <a:prstGeom prst="rect">
              <a:avLst/>
            </a:prstGeom>
            <a:noFill/>
            <a:ln w="25400" cap="flat" cmpd="sng" algn="ctr">
              <a:noFill/>
              <a:prstDash val="solid"/>
            </a:ln>
            <a:effectLst/>
          </p:spPr>
          <p:txBody>
            <a:bodyPr rot="0" spcFirstLastPara="0" vertOverflow="overflow" horzOverflow="overflow" vert="horz" wrap="square" lIns="96417" tIns="48208" rIns="96417" bIns="48208" numCol="1" spcCol="0" rtlCol="0" fromWordArt="0" anchor="ctr" anchorCtr="0" forceAA="0" compatLnSpc="1">
              <a:prstTxWarp prst="textNoShape">
                <a:avLst/>
              </a:prstTxWarp>
              <a:noAutofit/>
            </a:bodyPr>
            <a:lstStyle>
              <a:defPPr>
                <a:defRPr lang="zh-CN"/>
              </a:defPPr>
              <a:lvl1pPr algn="ctr">
                <a:lnSpc>
                  <a:spcPct val="130000"/>
                </a:lnSpc>
                <a:defRPr sz="2001" kern="0">
                  <a:solidFill>
                    <a:sysClr val="window" lastClr="FFFFFF"/>
                  </a:solidFill>
                  <a:latin typeface="Arial" panose="020B0604020202020204" pitchFamily="34" charset="0"/>
                  <a:ea typeface="微软雅黑" panose="020B0503020204020204" pitchFamily="34" charset="-122"/>
                </a:defRPr>
              </a:lvl1pPr>
            </a:lstStyle>
            <a:p>
              <a:r>
                <a:rPr lang="en-US" altLang="zh-CN" sz="4200" dirty="0">
                  <a:sym typeface="Arial" panose="020B0604020202020204" pitchFamily="34" charset="0"/>
                </a:rPr>
                <a:t>1</a:t>
              </a:r>
              <a:endParaRPr lang="zh-CN" altLang="en-US" sz="4200" dirty="0">
                <a:sym typeface="Arial" panose="020B0604020202020204" pitchFamily="34" charset="0"/>
              </a:endParaRPr>
            </a:p>
          </p:txBody>
        </p:sp>
      </p:grpSp>
      <p:grpSp>
        <p:nvGrpSpPr>
          <p:cNvPr id="23" name="组合 3"/>
          <p:cNvGrpSpPr/>
          <p:nvPr/>
        </p:nvGrpSpPr>
        <p:grpSpPr>
          <a:xfrm>
            <a:off x="3912130" y="3119349"/>
            <a:ext cx="2214639" cy="1072869"/>
            <a:chOff x="3742306" y="2945166"/>
            <a:chExt cx="2099921" cy="1017295"/>
          </a:xfrm>
        </p:grpSpPr>
        <p:sp>
          <p:nvSpPr>
            <p:cNvPr id="24" name="矩形 23"/>
            <p:cNvSpPr/>
            <p:nvPr/>
          </p:nvSpPr>
          <p:spPr>
            <a:xfrm flipV="1">
              <a:off x="3742306" y="2945166"/>
              <a:ext cx="2099921" cy="1017295"/>
            </a:xfrm>
            <a:prstGeom prst="rect">
              <a:avLst/>
            </a:prstGeom>
            <a:solidFill>
              <a:srgbClr val="7C42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2">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文本框 24"/>
            <p:cNvSpPr txBox="1"/>
            <p:nvPr/>
          </p:nvSpPr>
          <p:spPr>
            <a:xfrm>
              <a:off x="3830598" y="3543679"/>
              <a:ext cx="1923330" cy="395313"/>
            </a:xfrm>
            <a:prstGeom prst="rect">
              <a:avLst/>
            </a:prstGeom>
            <a:noFill/>
          </p:spPr>
          <p:txBody>
            <a:bodyPr wrap="square" rtlCol="0">
              <a:spAutoFit/>
            </a:bodyPr>
            <a:lstStyle/>
            <a:p>
              <a:pPr algn="ctr">
                <a:spcBef>
                  <a:spcPts val="1055"/>
                </a:spcBef>
              </a:pPr>
              <a:r>
                <a:rPr lang="en-US" altLang="zh-CN" sz="2109" dirty="0">
                  <a:solidFill>
                    <a:schemeClr val="bg1"/>
                  </a:solidFill>
                  <a:latin typeface="Arial" panose="020B0604020202020204" pitchFamily="34" charset="0"/>
                  <a:ea typeface="微软雅黑" panose="020B0503020204020204" pitchFamily="34" charset="-122"/>
                  <a:sym typeface="Arial" panose="020B0604020202020204" pitchFamily="34" charset="0"/>
                </a:rPr>
                <a:t>YOUR TITLE</a:t>
              </a:r>
              <a:endParaRPr lang="zh-CN" altLang="en-US" sz="2109"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文本框 25"/>
            <p:cNvSpPr txBox="1"/>
            <p:nvPr/>
          </p:nvSpPr>
          <p:spPr>
            <a:xfrm>
              <a:off x="4270418" y="3042093"/>
              <a:ext cx="1075605" cy="703016"/>
            </a:xfrm>
            <a:prstGeom prst="rect">
              <a:avLst/>
            </a:prstGeom>
            <a:noFill/>
          </p:spPr>
          <p:txBody>
            <a:bodyPr wrap="square" rtlCol="0">
              <a:spAutoFit/>
            </a:bodyPr>
            <a:lstStyle/>
            <a:p>
              <a:pPr algn="ctr">
                <a:spcBef>
                  <a:spcPts val="1055"/>
                </a:spcBef>
              </a:pPr>
              <a:r>
                <a:rPr lang="en-US" altLang="zh-CN" sz="4218" dirty="0">
                  <a:solidFill>
                    <a:schemeClr val="bg1"/>
                  </a:solidFill>
                  <a:latin typeface="Arial" panose="020B0604020202020204" pitchFamily="34" charset="0"/>
                  <a:ea typeface="微软雅黑" panose="020B0503020204020204" pitchFamily="34" charset="-122"/>
                  <a:sym typeface="Arial" panose="020B0604020202020204" pitchFamily="34" charset="0"/>
                </a:rPr>
                <a:t>2</a:t>
              </a:r>
              <a:endParaRPr lang="zh-CN" altLang="en-US" sz="4218"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7" name="组合 4"/>
          <p:cNvGrpSpPr/>
          <p:nvPr/>
        </p:nvGrpSpPr>
        <p:grpSpPr>
          <a:xfrm>
            <a:off x="6454478" y="3119349"/>
            <a:ext cx="2214639" cy="1072869"/>
            <a:chOff x="6152961" y="2945166"/>
            <a:chExt cx="2099921" cy="1017295"/>
          </a:xfrm>
        </p:grpSpPr>
        <p:sp>
          <p:nvSpPr>
            <p:cNvPr id="28" name="矩形 27"/>
            <p:cNvSpPr/>
            <p:nvPr/>
          </p:nvSpPr>
          <p:spPr>
            <a:xfrm>
              <a:off x="6152961" y="2945166"/>
              <a:ext cx="2099921" cy="1017295"/>
            </a:xfrm>
            <a:prstGeom prst="rect">
              <a:avLst/>
            </a:prstGeom>
            <a:solidFill>
              <a:schemeClr val="accent6"/>
            </a:solidFill>
            <a:ln w="25400" cap="flat" cmpd="sng" algn="ctr">
              <a:noFill/>
              <a:prstDash val="solid"/>
            </a:ln>
            <a:effectLst/>
          </p:spPr>
          <p:txBody>
            <a:bodyPr rot="0" spcFirstLastPara="0" vertOverflow="overflow" horzOverflow="overflow" vert="horz" wrap="square" lIns="96417" tIns="48208" rIns="96417" bIns="48208" numCol="1" spcCol="0" rtlCol="0" fromWordArt="0" anchor="ctr" anchorCtr="0" forceAA="0" compatLnSpc="1">
              <a:prstTxWarp prst="textNoShape">
                <a:avLst/>
              </a:prstTxWarp>
              <a:noAutofit/>
            </a:bodyPr>
            <a:lstStyle/>
            <a:p>
              <a:pPr algn="ctr">
                <a:lnSpc>
                  <a:spcPct val="130000"/>
                </a:lnSpc>
              </a:pPr>
              <a:endParaRPr lang="zh-CN" altLang="en-US" sz="2001"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文本框 28"/>
            <p:cNvSpPr txBox="1"/>
            <p:nvPr/>
          </p:nvSpPr>
          <p:spPr>
            <a:xfrm>
              <a:off x="6246353" y="3543679"/>
              <a:ext cx="1923330" cy="395313"/>
            </a:xfrm>
            <a:prstGeom prst="rect">
              <a:avLst/>
            </a:prstGeom>
            <a:noFill/>
            <a:ln w="25400" cap="flat" cmpd="sng" algn="ctr">
              <a:noFill/>
              <a:prstDash val="solid"/>
            </a:ln>
            <a:effectLst/>
          </p:spPr>
          <p:txBody>
            <a:bodyPr rot="0" spcFirstLastPara="0" vertOverflow="overflow" horzOverflow="overflow" vert="horz" wrap="square" lIns="96417" tIns="48208" rIns="96417" bIns="48208" numCol="1" spcCol="0" rtlCol="0" fromWordArt="0" anchor="ctr" anchorCtr="0" forceAA="0" compatLnSpc="1">
              <a:prstTxWarp prst="textNoShape">
                <a:avLst/>
              </a:prstTxWarp>
              <a:noAutofit/>
            </a:bodyPr>
            <a:lstStyle>
              <a:defPPr>
                <a:defRPr lang="zh-CN"/>
              </a:defPPr>
              <a:lvl1pPr algn="ctr">
                <a:lnSpc>
                  <a:spcPct val="130000"/>
                </a:lnSpc>
                <a:defRPr sz="2001" kern="0">
                  <a:solidFill>
                    <a:sysClr val="window" lastClr="FFFFFF"/>
                  </a:solidFill>
                  <a:latin typeface="Arial" panose="020B0604020202020204" pitchFamily="34" charset="0"/>
                  <a:ea typeface="微软雅黑" panose="020B0503020204020204" pitchFamily="34" charset="-122"/>
                </a:defRPr>
              </a:lvl1pPr>
            </a:lstStyle>
            <a:p>
              <a:r>
                <a:rPr lang="en-US" altLang="zh-CN" sz="2100" dirty="0">
                  <a:sym typeface="Arial" panose="020B0604020202020204" pitchFamily="34" charset="0"/>
                </a:rPr>
                <a:t>YOUR TITLE</a:t>
              </a:r>
              <a:endParaRPr lang="zh-CN" altLang="en-US" sz="2100" dirty="0">
                <a:sym typeface="Arial" panose="020B0604020202020204" pitchFamily="34" charset="0"/>
              </a:endParaRPr>
            </a:p>
          </p:txBody>
        </p:sp>
        <p:sp>
          <p:nvSpPr>
            <p:cNvPr id="30" name="文本框 29"/>
            <p:cNvSpPr txBox="1"/>
            <p:nvPr/>
          </p:nvSpPr>
          <p:spPr>
            <a:xfrm>
              <a:off x="6665116" y="3042093"/>
              <a:ext cx="1075605" cy="703016"/>
            </a:xfrm>
            <a:prstGeom prst="rect">
              <a:avLst/>
            </a:prstGeom>
            <a:noFill/>
            <a:ln w="25400" cap="flat" cmpd="sng" algn="ctr">
              <a:noFill/>
              <a:prstDash val="solid"/>
            </a:ln>
            <a:effectLst/>
          </p:spPr>
          <p:txBody>
            <a:bodyPr rot="0" spcFirstLastPara="0" vertOverflow="overflow" horzOverflow="overflow" vert="horz" wrap="square" lIns="96417" tIns="48208" rIns="96417" bIns="48208" numCol="1" spcCol="0" rtlCol="0" fromWordArt="0" anchor="ctr" anchorCtr="0" forceAA="0" compatLnSpc="1">
              <a:prstTxWarp prst="textNoShape">
                <a:avLst/>
              </a:prstTxWarp>
              <a:noAutofit/>
            </a:bodyPr>
            <a:lstStyle>
              <a:defPPr>
                <a:defRPr lang="zh-CN"/>
              </a:defPPr>
              <a:lvl1pPr algn="ctr">
                <a:lnSpc>
                  <a:spcPct val="130000"/>
                </a:lnSpc>
                <a:defRPr sz="2001" kern="0">
                  <a:solidFill>
                    <a:sysClr val="window" lastClr="FFFFFF"/>
                  </a:solidFill>
                  <a:latin typeface="Arial" panose="020B0604020202020204" pitchFamily="34" charset="0"/>
                  <a:ea typeface="微软雅黑" panose="020B0503020204020204" pitchFamily="34" charset="-122"/>
                </a:defRPr>
              </a:lvl1pPr>
            </a:lstStyle>
            <a:p>
              <a:r>
                <a:rPr lang="en-US" altLang="zh-CN" sz="4200" dirty="0">
                  <a:sym typeface="Arial" panose="020B0604020202020204" pitchFamily="34" charset="0"/>
                </a:rPr>
                <a:t>3</a:t>
              </a:r>
              <a:endParaRPr lang="zh-CN" altLang="en-US" sz="4200" dirty="0">
                <a:sym typeface="Arial" panose="020B0604020202020204" pitchFamily="34" charset="0"/>
              </a:endParaRPr>
            </a:p>
          </p:txBody>
        </p:sp>
      </p:grpSp>
      <p:grpSp>
        <p:nvGrpSpPr>
          <p:cNvPr id="31" name="组合 5"/>
          <p:cNvGrpSpPr/>
          <p:nvPr/>
        </p:nvGrpSpPr>
        <p:grpSpPr>
          <a:xfrm>
            <a:off x="8996825" y="3119349"/>
            <a:ext cx="2214639" cy="1072869"/>
            <a:chOff x="8563615" y="2945166"/>
            <a:chExt cx="2099921" cy="1017295"/>
          </a:xfrm>
        </p:grpSpPr>
        <p:sp>
          <p:nvSpPr>
            <p:cNvPr id="32" name="矩形 31"/>
            <p:cNvSpPr/>
            <p:nvPr/>
          </p:nvSpPr>
          <p:spPr>
            <a:xfrm flipV="1">
              <a:off x="8563615" y="2945166"/>
              <a:ext cx="2099921" cy="101729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2">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文本框 32"/>
            <p:cNvSpPr txBox="1"/>
            <p:nvPr/>
          </p:nvSpPr>
          <p:spPr>
            <a:xfrm>
              <a:off x="8651906" y="3543679"/>
              <a:ext cx="1923330" cy="395313"/>
            </a:xfrm>
            <a:prstGeom prst="rect">
              <a:avLst/>
            </a:prstGeom>
            <a:noFill/>
          </p:spPr>
          <p:txBody>
            <a:bodyPr wrap="square" rtlCol="0">
              <a:spAutoFit/>
            </a:bodyPr>
            <a:lstStyle/>
            <a:p>
              <a:pPr algn="ctr">
                <a:spcBef>
                  <a:spcPts val="1055"/>
                </a:spcBef>
              </a:pPr>
              <a:r>
                <a:rPr lang="en-US" altLang="zh-CN" sz="2109" dirty="0">
                  <a:solidFill>
                    <a:schemeClr val="bg1"/>
                  </a:solidFill>
                  <a:latin typeface="Arial" panose="020B0604020202020204" pitchFamily="34" charset="0"/>
                  <a:ea typeface="微软雅黑" panose="020B0503020204020204" pitchFamily="34" charset="-122"/>
                  <a:sym typeface="Arial" panose="020B0604020202020204" pitchFamily="34" charset="0"/>
                </a:rPr>
                <a:t>YOUR TITLE</a:t>
              </a:r>
              <a:endParaRPr lang="zh-CN" altLang="en-US" sz="2109"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文本框 33"/>
            <p:cNvSpPr txBox="1"/>
            <p:nvPr/>
          </p:nvSpPr>
          <p:spPr>
            <a:xfrm>
              <a:off x="9087650" y="3042093"/>
              <a:ext cx="1075605" cy="703016"/>
            </a:xfrm>
            <a:prstGeom prst="rect">
              <a:avLst/>
            </a:prstGeom>
            <a:noFill/>
          </p:spPr>
          <p:txBody>
            <a:bodyPr wrap="square" rtlCol="0">
              <a:spAutoFit/>
            </a:bodyPr>
            <a:lstStyle/>
            <a:p>
              <a:pPr algn="ctr">
                <a:spcBef>
                  <a:spcPts val="1055"/>
                </a:spcBef>
              </a:pPr>
              <a:r>
                <a:rPr lang="en-US" altLang="zh-CN" sz="4218" dirty="0">
                  <a:solidFill>
                    <a:schemeClr val="bg1"/>
                  </a:solidFill>
                  <a:latin typeface="Arial" panose="020B0604020202020204" pitchFamily="34" charset="0"/>
                  <a:ea typeface="微软雅黑" panose="020B0503020204020204" pitchFamily="34" charset="-122"/>
                  <a:sym typeface="Arial" panose="020B0604020202020204" pitchFamily="34" charset="0"/>
                </a:rPr>
                <a:t>4</a:t>
              </a:r>
              <a:endParaRPr lang="zh-CN" altLang="en-US" sz="4218"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5" name="Text Placeholder 7"/>
          <p:cNvSpPr txBox="1">
            <a:spLocks/>
          </p:cNvSpPr>
          <p:nvPr/>
        </p:nvSpPr>
        <p:spPr>
          <a:xfrm>
            <a:off x="1633312" y="1685770"/>
            <a:ext cx="2657466" cy="356843"/>
          </a:xfrm>
          <a:prstGeom prst="rect">
            <a:avLst/>
          </a:prstGeom>
        </p:spPr>
        <p:txBody>
          <a:bodyPr vert="horz" lIns="0" tIns="103866" rIns="0" bIns="103866" anchor="ctr"/>
          <a:lstStyle>
            <a:lvl1pPr marL="0" indent="0" algn="r" rtl="0" eaLnBrk="0" fontAlgn="base" hangingPunct="0">
              <a:lnSpc>
                <a:spcPct val="100000"/>
              </a:lnSpc>
              <a:spcBef>
                <a:spcPts val="0"/>
              </a:spcBef>
              <a:spcAft>
                <a:spcPts val="0"/>
              </a:spcAft>
              <a:buFont typeface="Arial" panose="020B0604020202020204" pitchFamily="34" charset="0"/>
              <a:buNone/>
              <a:defRPr sz="1266"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algn="l"/>
            <a:r>
              <a:rPr lang="zh-CN" altLang="en-US" sz="1600" b="0" dirty="0">
                <a:solidFill>
                  <a:schemeClr val="tx1">
                    <a:lumMod val="65000"/>
                    <a:lumOff val="35000"/>
                  </a:schemeClr>
                </a:solidFill>
                <a:ea typeface="微软雅黑" panose="020B0503020204020204" pitchFamily="34" charset="-122"/>
              </a:rPr>
              <a:t>请替换文字内容</a:t>
            </a:r>
          </a:p>
        </p:txBody>
      </p:sp>
      <p:sp>
        <p:nvSpPr>
          <p:cNvPr id="36" name="Text Placeholder 2"/>
          <p:cNvSpPr txBox="1">
            <a:spLocks/>
          </p:cNvSpPr>
          <p:nvPr/>
        </p:nvSpPr>
        <p:spPr>
          <a:xfrm>
            <a:off x="1633312" y="2070616"/>
            <a:ext cx="2292236" cy="578430"/>
          </a:xfrm>
          <a:prstGeom prst="rect">
            <a:avLst/>
          </a:prstGeom>
        </p:spPr>
        <p:txBody>
          <a:bodyPr vert="horz" lIns="0" tIns="0" rIns="0" bIns="0"/>
          <a:lstStyle>
            <a:lvl1pPr marL="0" indent="0" algn="r" rtl="0" eaLnBrk="0" fontAlgn="base" hangingPunct="0">
              <a:lnSpc>
                <a:spcPct val="150000"/>
              </a:lnSpc>
              <a:spcBef>
                <a:spcPts val="0"/>
              </a:spcBef>
              <a:spcAft>
                <a:spcPct val="0"/>
              </a:spcAft>
              <a:buFont typeface="Arial" panose="020B0604020202020204" pitchFamily="34" charset="0"/>
              <a:buNone/>
              <a:defRPr sz="1002"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algn="l"/>
            <a:r>
              <a:rPr lang="zh-CN" altLang="en-US" sz="900"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900"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
        <p:nvSpPr>
          <p:cNvPr id="37" name="Text Placeholder 7"/>
          <p:cNvSpPr txBox="1">
            <a:spLocks/>
          </p:cNvSpPr>
          <p:nvPr/>
        </p:nvSpPr>
        <p:spPr>
          <a:xfrm>
            <a:off x="4109812" y="4600420"/>
            <a:ext cx="2657466" cy="356843"/>
          </a:xfrm>
          <a:prstGeom prst="rect">
            <a:avLst/>
          </a:prstGeom>
        </p:spPr>
        <p:txBody>
          <a:bodyPr vert="horz" lIns="0" tIns="103866" rIns="0" bIns="103866" anchor="ctr"/>
          <a:lstStyle>
            <a:lvl1pPr marL="0" indent="0" algn="r" rtl="0" eaLnBrk="0" fontAlgn="base" hangingPunct="0">
              <a:lnSpc>
                <a:spcPct val="100000"/>
              </a:lnSpc>
              <a:spcBef>
                <a:spcPts val="0"/>
              </a:spcBef>
              <a:spcAft>
                <a:spcPts val="0"/>
              </a:spcAft>
              <a:buFont typeface="Arial" panose="020B0604020202020204" pitchFamily="34" charset="0"/>
              <a:buNone/>
              <a:defRPr sz="1266"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algn="l"/>
            <a:r>
              <a:rPr lang="zh-CN" altLang="en-US" sz="1600" b="0" dirty="0">
                <a:solidFill>
                  <a:schemeClr val="tx1">
                    <a:lumMod val="65000"/>
                    <a:lumOff val="35000"/>
                  </a:schemeClr>
                </a:solidFill>
                <a:ea typeface="微软雅黑" panose="020B0503020204020204" pitchFamily="34" charset="-122"/>
              </a:rPr>
              <a:t>请替换文字内容</a:t>
            </a:r>
          </a:p>
        </p:txBody>
      </p:sp>
      <p:sp>
        <p:nvSpPr>
          <p:cNvPr id="38" name="Text Placeholder 2"/>
          <p:cNvSpPr txBox="1">
            <a:spLocks/>
          </p:cNvSpPr>
          <p:nvPr/>
        </p:nvSpPr>
        <p:spPr>
          <a:xfrm>
            <a:off x="4109812" y="4985266"/>
            <a:ext cx="2292236" cy="578430"/>
          </a:xfrm>
          <a:prstGeom prst="rect">
            <a:avLst/>
          </a:prstGeom>
        </p:spPr>
        <p:txBody>
          <a:bodyPr vert="horz" lIns="0" tIns="0" rIns="0" bIns="0"/>
          <a:lstStyle>
            <a:lvl1pPr marL="0" indent="0" algn="r" rtl="0" eaLnBrk="0" fontAlgn="base" hangingPunct="0">
              <a:lnSpc>
                <a:spcPct val="150000"/>
              </a:lnSpc>
              <a:spcBef>
                <a:spcPts val="0"/>
              </a:spcBef>
              <a:spcAft>
                <a:spcPct val="0"/>
              </a:spcAft>
              <a:buFont typeface="Arial" panose="020B0604020202020204" pitchFamily="34" charset="0"/>
              <a:buNone/>
              <a:defRPr sz="1002"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algn="l"/>
            <a:r>
              <a:rPr lang="zh-CN" altLang="en-US" sz="900"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900"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
        <p:nvSpPr>
          <p:cNvPr id="39" name="Text Placeholder 7"/>
          <p:cNvSpPr txBox="1">
            <a:spLocks/>
          </p:cNvSpPr>
          <p:nvPr/>
        </p:nvSpPr>
        <p:spPr>
          <a:xfrm>
            <a:off x="6719662" y="1781020"/>
            <a:ext cx="2657466" cy="356843"/>
          </a:xfrm>
          <a:prstGeom prst="rect">
            <a:avLst/>
          </a:prstGeom>
        </p:spPr>
        <p:txBody>
          <a:bodyPr vert="horz" lIns="0" tIns="103866" rIns="0" bIns="103866" anchor="ctr"/>
          <a:lstStyle>
            <a:lvl1pPr marL="0" indent="0" algn="r" rtl="0" eaLnBrk="0" fontAlgn="base" hangingPunct="0">
              <a:lnSpc>
                <a:spcPct val="100000"/>
              </a:lnSpc>
              <a:spcBef>
                <a:spcPts val="0"/>
              </a:spcBef>
              <a:spcAft>
                <a:spcPts val="0"/>
              </a:spcAft>
              <a:buFont typeface="Arial" panose="020B0604020202020204" pitchFamily="34" charset="0"/>
              <a:buNone/>
              <a:defRPr sz="1266"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algn="l"/>
            <a:r>
              <a:rPr lang="zh-CN" altLang="en-US" sz="1600" b="0" dirty="0">
                <a:solidFill>
                  <a:schemeClr val="tx1">
                    <a:lumMod val="65000"/>
                    <a:lumOff val="35000"/>
                  </a:schemeClr>
                </a:solidFill>
                <a:ea typeface="微软雅黑" panose="020B0503020204020204" pitchFamily="34" charset="-122"/>
              </a:rPr>
              <a:t>请替换文字内容</a:t>
            </a:r>
          </a:p>
        </p:txBody>
      </p:sp>
      <p:sp>
        <p:nvSpPr>
          <p:cNvPr id="40" name="Text Placeholder 2"/>
          <p:cNvSpPr txBox="1">
            <a:spLocks/>
          </p:cNvSpPr>
          <p:nvPr/>
        </p:nvSpPr>
        <p:spPr>
          <a:xfrm>
            <a:off x="6719662" y="2165866"/>
            <a:ext cx="2292236" cy="578430"/>
          </a:xfrm>
          <a:prstGeom prst="rect">
            <a:avLst/>
          </a:prstGeom>
        </p:spPr>
        <p:txBody>
          <a:bodyPr vert="horz" lIns="0" tIns="0" rIns="0" bIns="0"/>
          <a:lstStyle>
            <a:lvl1pPr marL="0" indent="0" algn="r" rtl="0" eaLnBrk="0" fontAlgn="base" hangingPunct="0">
              <a:lnSpc>
                <a:spcPct val="150000"/>
              </a:lnSpc>
              <a:spcBef>
                <a:spcPts val="0"/>
              </a:spcBef>
              <a:spcAft>
                <a:spcPct val="0"/>
              </a:spcAft>
              <a:buFont typeface="Arial" panose="020B0604020202020204" pitchFamily="34" charset="0"/>
              <a:buNone/>
              <a:defRPr sz="1002"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algn="l"/>
            <a:r>
              <a:rPr lang="zh-CN" altLang="en-US" sz="900"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900"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
        <p:nvSpPr>
          <p:cNvPr id="41" name="Text Placeholder 7"/>
          <p:cNvSpPr txBox="1">
            <a:spLocks/>
          </p:cNvSpPr>
          <p:nvPr/>
        </p:nvSpPr>
        <p:spPr>
          <a:xfrm>
            <a:off x="9215212" y="4714720"/>
            <a:ext cx="2657466" cy="356843"/>
          </a:xfrm>
          <a:prstGeom prst="rect">
            <a:avLst/>
          </a:prstGeom>
        </p:spPr>
        <p:txBody>
          <a:bodyPr vert="horz" lIns="0" tIns="103866" rIns="0" bIns="103866" anchor="ctr"/>
          <a:lstStyle>
            <a:lvl1pPr marL="0" indent="0" algn="r" rtl="0" eaLnBrk="0" fontAlgn="base" hangingPunct="0">
              <a:lnSpc>
                <a:spcPct val="100000"/>
              </a:lnSpc>
              <a:spcBef>
                <a:spcPts val="0"/>
              </a:spcBef>
              <a:spcAft>
                <a:spcPts val="0"/>
              </a:spcAft>
              <a:buFont typeface="Arial" panose="020B0604020202020204" pitchFamily="34" charset="0"/>
              <a:buNone/>
              <a:defRPr sz="1266"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algn="l"/>
            <a:r>
              <a:rPr lang="zh-CN" altLang="en-US" sz="1600" b="0" dirty="0">
                <a:solidFill>
                  <a:schemeClr val="tx1">
                    <a:lumMod val="65000"/>
                    <a:lumOff val="35000"/>
                  </a:schemeClr>
                </a:solidFill>
                <a:ea typeface="微软雅黑" panose="020B0503020204020204" pitchFamily="34" charset="-122"/>
              </a:rPr>
              <a:t>请替换文字内容</a:t>
            </a:r>
          </a:p>
        </p:txBody>
      </p:sp>
      <p:sp>
        <p:nvSpPr>
          <p:cNvPr id="42" name="Text Placeholder 2"/>
          <p:cNvSpPr txBox="1">
            <a:spLocks/>
          </p:cNvSpPr>
          <p:nvPr/>
        </p:nvSpPr>
        <p:spPr>
          <a:xfrm>
            <a:off x="9215212" y="5099566"/>
            <a:ext cx="2292236" cy="578430"/>
          </a:xfrm>
          <a:prstGeom prst="rect">
            <a:avLst/>
          </a:prstGeom>
        </p:spPr>
        <p:txBody>
          <a:bodyPr vert="horz" lIns="0" tIns="0" rIns="0" bIns="0"/>
          <a:lstStyle>
            <a:lvl1pPr marL="0" indent="0" algn="r" rtl="0" eaLnBrk="0" fontAlgn="base" hangingPunct="0">
              <a:lnSpc>
                <a:spcPct val="150000"/>
              </a:lnSpc>
              <a:spcBef>
                <a:spcPts val="0"/>
              </a:spcBef>
              <a:spcAft>
                <a:spcPct val="0"/>
              </a:spcAft>
              <a:buFont typeface="Arial" panose="020B0604020202020204" pitchFamily="34" charset="0"/>
              <a:buNone/>
              <a:defRPr sz="1002"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algn="l"/>
            <a:r>
              <a:rPr lang="zh-CN" altLang="en-US" sz="900"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900"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Tree>
    <p:extLst>
      <p:ext uri="{BB962C8B-B14F-4D97-AF65-F5344CB8AC3E}">
        <p14:creationId xmlns:p14="http://schemas.microsoft.com/office/powerpoint/2010/main" val="456193094"/>
      </p:ext>
    </p:extLst>
  </p:cSld>
  <p:clrMapOvr>
    <a:masterClrMapping/>
  </p:clrMapOvr>
  <mc:AlternateContent xmlns:mc="http://schemas.openxmlformats.org/markup-compatibility/2006" xmlns:p14="http://schemas.microsoft.com/office/powerpoint/2010/main">
    <mc:Choice Requires="p14">
      <p:transition spd="slow" p14:dur="1600" advTm="2000">
        <p14:gallery dir="l"/>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1+#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25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1+#ppt_w/2"/>
                                          </p:val>
                                        </p:tav>
                                        <p:tav tm="100000">
                                          <p:val>
                                            <p:strVal val="#ppt_x"/>
                                          </p:val>
                                        </p:tav>
                                      </p:tavLst>
                                    </p:anim>
                                    <p:anim calcmode="lin" valueType="num">
                                      <p:cBhvr additive="base">
                                        <p:cTn id="12" dur="500" fill="hold"/>
                                        <p:tgtEl>
                                          <p:spTgt spid="23"/>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50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fill="hold"/>
                                        <p:tgtEl>
                                          <p:spTgt spid="27"/>
                                        </p:tgtEl>
                                        <p:attrNameLst>
                                          <p:attrName>ppt_x</p:attrName>
                                        </p:attrNameLst>
                                      </p:cBhvr>
                                      <p:tavLst>
                                        <p:tav tm="0">
                                          <p:val>
                                            <p:strVal val="1+#ppt_w/2"/>
                                          </p:val>
                                        </p:tav>
                                        <p:tav tm="100000">
                                          <p:val>
                                            <p:strVal val="#ppt_x"/>
                                          </p:val>
                                        </p:tav>
                                      </p:tavLst>
                                    </p:anim>
                                    <p:anim calcmode="lin" valueType="num">
                                      <p:cBhvr additive="base">
                                        <p:cTn id="16" dur="500" fill="hold"/>
                                        <p:tgtEl>
                                          <p:spTgt spid="27"/>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750"/>
                                  </p:stCondLst>
                                  <p:childTnLst>
                                    <p:set>
                                      <p:cBhvr>
                                        <p:cTn id="18" dur="1" fill="hold">
                                          <p:stCondLst>
                                            <p:cond delay="0"/>
                                          </p:stCondLst>
                                        </p:cTn>
                                        <p:tgtEl>
                                          <p:spTgt spid="31"/>
                                        </p:tgtEl>
                                        <p:attrNameLst>
                                          <p:attrName>style.visibility</p:attrName>
                                        </p:attrNameLst>
                                      </p:cBhvr>
                                      <p:to>
                                        <p:strVal val="visible"/>
                                      </p:to>
                                    </p:set>
                                    <p:anim calcmode="lin" valueType="num">
                                      <p:cBhvr additive="base">
                                        <p:cTn id="19" dur="500" fill="hold"/>
                                        <p:tgtEl>
                                          <p:spTgt spid="31"/>
                                        </p:tgtEl>
                                        <p:attrNameLst>
                                          <p:attrName>ppt_x</p:attrName>
                                        </p:attrNameLst>
                                      </p:cBhvr>
                                      <p:tavLst>
                                        <p:tav tm="0">
                                          <p:val>
                                            <p:strVal val="1+#ppt_w/2"/>
                                          </p:val>
                                        </p:tav>
                                        <p:tav tm="100000">
                                          <p:val>
                                            <p:strVal val="#ppt_x"/>
                                          </p:val>
                                        </p:tav>
                                      </p:tavLst>
                                    </p:anim>
                                    <p:anim calcmode="lin" valueType="num">
                                      <p:cBhvr additive="base">
                                        <p:cTn id="20" dur="500" fill="hold"/>
                                        <p:tgtEl>
                                          <p:spTgt spid="31"/>
                                        </p:tgtEl>
                                        <p:attrNameLst>
                                          <p:attrName>ppt_y</p:attrName>
                                        </p:attrNameLst>
                                      </p:cBhvr>
                                      <p:tavLst>
                                        <p:tav tm="0">
                                          <p:val>
                                            <p:strVal val="#ppt_y"/>
                                          </p:val>
                                        </p:tav>
                                        <p:tav tm="100000">
                                          <p:val>
                                            <p:strVal val="#ppt_y"/>
                                          </p:val>
                                        </p:tav>
                                      </p:tavLst>
                                    </p:anim>
                                  </p:childTnLst>
                                </p:cTn>
                              </p:par>
                              <p:par>
                                <p:cTn id="21" presetID="22" presetClass="entr" presetSubtype="4" fill="hold" nodeType="withEffect">
                                  <p:stCondLst>
                                    <p:cond delay="500"/>
                                  </p:stCondLst>
                                  <p:childTnLst>
                                    <p:set>
                                      <p:cBhvr>
                                        <p:cTn id="22" dur="1" fill="hold">
                                          <p:stCondLst>
                                            <p:cond delay="0"/>
                                          </p:stCondLst>
                                        </p:cTn>
                                        <p:tgtEl>
                                          <p:spTgt spid="7"/>
                                        </p:tgtEl>
                                        <p:attrNameLst>
                                          <p:attrName>style.visibility</p:attrName>
                                        </p:attrNameLst>
                                      </p:cBhvr>
                                      <p:to>
                                        <p:strVal val="visible"/>
                                      </p:to>
                                    </p:set>
                                    <p:animEffect transition="in" filter="wipe(down)">
                                      <p:cBhvr>
                                        <p:cTn id="23" dur="250"/>
                                        <p:tgtEl>
                                          <p:spTgt spid="7"/>
                                        </p:tgtEl>
                                      </p:cBhvr>
                                    </p:animEffect>
                                  </p:childTnLst>
                                </p:cTn>
                              </p:par>
                              <p:par>
                                <p:cTn id="24" presetID="22" presetClass="entr" presetSubtype="1" fill="hold" nodeType="withEffect">
                                  <p:stCondLst>
                                    <p:cond delay="750"/>
                                  </p:stCondLst>
                                  <p:childTnLst>
                                    <p:set>
                                      <p:cBhvr>
                                        <p:cTn id="25" dur="1" fill="hold">
                                          <p:stCondLst>
                                            <p:cond delay="0"/>
                                          </p:stCondLst>
                                        </p:cTn>
                                        <p:tgtEl>
                                          <p:spTgt spid="10"/>
                                        </p:tgtEl>
                                        <p:attrNameLst>
                                          <p:attrName>style.visibility</p:attrName>
                                        </p:attrNameLst>
                                      </p:cBhvr>
                                      <p:to>
                                        <p:strVal val="visible"/>
                                      </p:to>
                                    </p:set>
                                    <p:animEffect transition="in" filter="wipe(up)">
                                      <p:cBhvr>
                                        <p:cTn id="26" dur="250"/>
                                        <p:tgtEl>
                                          <p:spTgt spid="10"/>
                                        </p:tgtEl>
                                      </p:cBhvr>
                                    </p:animEffect>
                                  </p:childTnLst>
                                </p:cTn>
                              </p:par>
                              <p:par>
                                <p:cTn id="27" presetID="22" presetClass="entr" presetSubtype="4" fill="hold" nodeType="withEffect">
                                  <p:stCondLst>
                                    <p:cond delay="1000"/>
                                  </p:stCondLst>
                                  <p:childTnLst>
                                    <p:set>
                                      <p:cBhvr>
                                        <p:cTn id="28" dur="1" fill="hold">
                                          <p:stCondLst>
                                            <p:cond delay="0"/>
                                          </p:stCondLst>
                                        </p:cTn>
                                        <p:tgtEl>
                                          <p:spTgt spid="13"/>
                                        </p:tgtEl>
                                        <p:attrNameLst>
                                          <p:attrName>style.visibility</p:attrName>
                                        </p:attrNameLst>
                                      </p:cBhvr>
                                      <p:to>
                                        <p:strVal val="visible"/>
                                      </p:to>
                                    </p:set>
                                    <p:animEffect transition="in" filter="wipe(down)">
                                      <p:cBhvr>
                                        <p:cTn id="29" dur="250"/>
                                        <p:tgtEl>
                                          <p:spTgt spid="13"/>
                                        </p:tgtEl>
                                      </p:cBhvr>
                                    </p:animEffect>
                                  </p:childTnLst>
                                </p:cTn>
                              </p:par>
                              <p:par>
                                <p:cTn id="30" presetID="22" presetClass="entr" presetSubtype="1" fill="hold" nodeType="withEffect">
                                  <p:stCondLst>
                                    <p:cond delay="1250"/>
                                  </p:stCondLst>
                                  <p:childTnLst>
                                    <p:set>
                                      <p:cBhvr>
                                        <p:cTn id="31" dur="1" fill="hold">
                                          <p:stCondLst>
                                            <p:cond delay="0"/>
                                          </p:stCondLst>
                                        </p:cTn>
                                        <p:tgtEl>
                                          <p:spTgt spid="16"/>
                                        </p:tgtEl>
                                        <p:attrNameLst>
                                          <p:attrName>style.visibility</p:attrName>
                                        </p:attrNameLst>
                                      </p:cBhvr>
                                      <p:to>
                                        <p:strVal val="visible"/>
                                      </p:to>
                                    </p:set>
                                    <p:animEffect transition="in" filter="wipe(up)">
                                      <p:cBhvr>
                                        <p:cTn id="32" dur="250"/>
                                        <p:tgtEl>
                                          <p:spTgt spid="16"/>
                                        </p:tgtEl>
                                      </p:cBhvr>
                                    </p:animEffect>
                                  </p:childTnLst>
                                </p:cTn>
                              </p:par>
                            </p:childTnLst>
                          </p:cTn>
                        </p:par>
                        <p:par>
                          <p:cTn id="33" fill="hold">
                            <p:stCondLst>
                              <p:cond delay="1500"/>
                            </p:stCondLst>
                            <p:childTnLst>
                              <p:par>
                                <p:cTn id="34" presetID="53" presetClass="entr" presetSubtype="16" fill="hold" grpId="0" nodeType="afterEffect">
                                  <p:stCondLst>
                                    <p:cond delay="0"/>
                                  </p:stCondLst>
                                  <p:childTnLst>
                                    <p:set>
                                      <p:cBhvr>
                                        <p:cTn id="35" dur="1" fill="hold">
                                          <p:stCondLst>
                                            <p:cond delay="0"/>
                                          </p:stCondLst>
                                        </p:cTn>
                                        <p:tgtEl>
                                          <p:spTgt spid="35">
                                            <p:txEl>
                                              <p:pRg st="0" end="0"/>
                                            </p:txEl>
                                          </p:spTgt>
                                        </p:tgtEl>
                                        <p:attrNameLst>
                                          <p:attrName>style.visibility</p:attrName>
                                        </p:attrNameLst>
                                      </p:cBhvr>
                                      <p:to>
                                        <p:strVal val="visible"/>
                                      </p:to>
                                    </p:set>
                                    <p:anim calcmode="lin" valueType="num">
                                      <p:cBhvr>
                                        <p:cTn id="36" dur="400" fill="hold"/>
                                        <p:tgtEl>
                                          <p:spTgt spid="35">
                                            <p:txEl>
                                              <p:pRg st="0" end="0"/>
                                            </p:txEl>
                                          </p:spTgt>
                                        </p:tgtEl>
                                        <p:attrNameLst>
                                          <p:attrName>ppt_w</p:attrName>
                                        </p:attrNameLst>
                                      </p:cBhvr>
                                      <p:tavLst>
                                        <p:tav tm="0">
                                          <p:val>
                                            <p:fltVal val="0"/>
                                          </p:val>
                                        </p:tav>
                                        <p:tav tm="100000">
                                          <p:val>
                                            <p:strVal val="#ppt_w"/>
                                          </p:val>
                                        </p:tav>
                                      </p:tavLst>
                                    </p:anim>
                                    <p:anim calcmode="lin" valueType="num">
                                      <p:cBhvr>
                                        <p:cTn id="37" dur="400" fill="hold"/>
                                        <p:tgtEl>
                                          <p:spTgt spid="35">
                                            <p:txEl>
                                              <p:pRg st="0" end="0"/>
                                            </p:txEl>
                                          </p:spTgt>
                                        </p:tgtEl>
                                        <p:attrNameLst>
                                          <p:attrName>ppt_h</p:attrName>
                                        </p:attrNameLst>
                                      </p:cBhvr>
                                      <p:tavLst>
                                        <p:tav tm="0">
                                          <p:val>
                                            <p:fltVal val="0"/>
                                          </p:val>
                                        </p:tav>
                                        <p:tav tm="100000">
                                          <p:val>
                                            <p:strVal val="#ppt_h"/>
                                          </p:val>
                                        </p:tav>
                                      </p:tavLst>
                                    </p:anim>
                                    <p:animEffect transition="in" filter="fade">
                                      <p:cBhvr>
                                        <p:cTn id="38" dur="400"/>
                                        <p:tgtEl>
                                          <p:spTgt spid="35">
                                            <p:txEl>
                                              <p:pRg st="0" end="0"/>
                                            </p:txEl>
                                          </p:spTgt>
                                        </p:tgtEl>
                                      </p:cBhvr>
                                    </p:animEffect>
                                  </p:childTnLst>
                                </p:cTn>
                              </p:par>
                            </p:childTnLst>
                          </p:cTn>
                        </p:par>
                        <p:par>
                          <p:cTn id="39" fill="hold">
                            <p:stCondLst>
                              <p:cond delay="1900"/>
                            </p:stCondLst>
                            <p:childTnLst>
                              <p:par>
                                <p:cTn id="40" presetID="53" presetClass="entr" presetSubtype="16" fill="hold" grpId="0" nodeType="afterEffect">
                                  <p:stCondLst>
                                    <p:cond delay="0"/>
                                  </p:stCondLst>
                                  <p:childTnLst>
                                    <p:set>
                                      <p:cBhvr>
                                        <p:cTn id="41" dur="1" fill="hold">
                                          <p:stCondLst>
                                            <p:cond delay="0"/>
                                          </p:stCondLst>
                                        </p:cTn>
                                        <p:tgtEl>
                                          <p:spTgt spid="36">
                                            <p:txEl>
                                              <p:pRg st="0" end="0"/>
                                            </p:txEl>
                                          </p:spTgt>
                                        </p:tgtEl>
                                        <p:attrNameLst>
                                          <p:attrName>style.visibility</p:attrName>
                                        </p:attrNameLst>
                                      </p:cBhvr>
                                      <p:to>
                                        <p:strVal val="visible"/>
                                      </p:to>
                                    </p:set>
                                    <p:anim calcmode="lin" valueType="num">
                                      <p:cBhvr>
                                        <p:cTn id="42" dur="400" fill="hold"/>
                                        <p:tgtEl>
                                          <p:spTgt spid="36">
                                            <p:txEl>
                                              <p:pRg st="0" end="0"/>
                                            </p:txEl>
                                          </p:spTgt>
                                        </p:tgtEl>
                                        <p:attrNameLst>
                                          <p:attrName>ppt_w</p:attrName>
                                        </p:attrNameLst>
                                      </p:cBhvr>
                                      <p:tavLst>
                                        <p:tav tm="0">
                                          <p:val>
                                            <p:fltVal val="0"/>
                                          </p:val>
                                        </p:tav>
                                        <p:tav tm="100000">
                                          <p:val>
                                            <p:strVal val="#ppt_w"/>
                                          </p:val>
                                        </p:tav>
                                      </p:tavLst>
                                    </p:anim>
                                    <p:anim calcmode="lin" valueType="num">
                                      <p:cBhvr>
                                        <p:cTn id="43" dur="400" fill="hold"/>
                                        <p:tgtEl>
                                          <p:spTgt spid="36">
                                            <p:txEl>
                                              <p:pRg st="0" end="0"/>
                                            </p:txEl>
                                          </p:spTgt>
                                        </p:tgtEl>
                                        <p:attrNameLst>
                                          <p:attrName>ppt_h</p:attrName>
                                        </p:attrNameLst>
                                      </p:cBhvr>
                                      <p:tavLst>
                                        <p:tav tm="0">
                                          <p:val>
                                            <p:fltVal val="0"/>
                                          </p:val>
                                        </p:tav>
                                        <p:tav tm="100000">
                                          <p:val>
                                            <p:strVal val="#ppt_h"/>
                                          </p:val>
                                        </p:tav>
                                      </p:tavLst>
                                    </p:anim>
                                    <p:animEffect transition="in" filter="fade">
                                      <p:cBhvr>
                                        <p:cTn id="44" dur="400"/>
                                        <p:tgtEl>
                                          <p:spTgt spid="36">
                                            <p:txEl>
                                              <p:pRg st="0" end="0"/>
                                            </p:txEl>
                                          </p:spTgt>
                                        </p:tgtEl>
                                      </p:cBhvr>
                                    </p:animEffect>
                                  </p:childTnLst>
                                </p:cTn>
                              </p:par>
                            </p:childTnLst>
                          </p:cTn>
                        </p:par>
                        <p:par>
                          <p:cTn id="45" fill="hold">
                            <p:stCondLst>
                              <p:cond delay="2300"/>
                            </p:stCondLst>
                            <p:childTnLst>
                              <p:par>
                                <p:cTn id="46" presetID="53" presetClass="entr" presetSubtype="16" fill="hold" grpId="0" nodeType="afterEffect">
                                  <p:stCondLst>
                                    <p:cond delay="0"/>
                                  </p:stCondLst>
                                  <p:childTnLst>
                                    <p:set>
                                      <p:cBhvr>
                                        <p:cTn id="47" dur="1" fill="hold">
                                          <p:stCondLst>
                                            <p:cond delay="0"/>
                                          </p:stCondLst>
                                        </p:cTn>
                                        <p:tgtEl>
                                          <p:spTgt spid="37">
                                            <p:txEl>
                                              <p:pRg st="0" end="0"/>
                                            </p:txEl>
                                          </p:spTgt>
                                        </p:tgtEl>
                                        <p:attrNameLst>
                                          <p:attrName>style.visibility</p:attrName>
                                        </p:attrNameLst>
                                      </p:cBhvr>
                                      <p:to>
                                        <p:strVal val="visible"/>
                                      </p:to>
                                    </p:set>
                                    <p:anim calcmode="lin" valueType="num">
                                      <p:cBhvr>
                                        <p:cTn id="48" dur="400" fill="hold"/>
                                        <p:tgtEl>
                                          <p:spTgt spid="37">
                                            <p:txEl>
                                              <p:pRg st="0" end="0"/>
                                            </p:txEl>
                                          </p:spTgt>
                                        </p:tgtEl>
                                        <p:attrNameLst>
                                          <p:attrName>ppt_w</p:attrName>
                                        </p:attrNameLst>
                                      </p:cBhvr>
                                      <p:tavLst>
                                        <p:tav tm="0">
                                          <p:val>
                                            <p:fltVal val="0"/>
                                          </p:val>
                                        </p:tav>
                                        <p:tav tm="100000">
                                          <p:val>
                                            <p:strVal val="#ppt_w"/>
                                          </p:val>
                                        </p:tav>
                                      </p:tavLst>
                                    </p:anim>
                                    <p:anim calcmode="lin" valueType="num">
                                      <p:cBhvr>
                                        <p:cTn id="49" dur="400" fill="hold"/>
                                        <p:tgtEl>
                                          <p:spTgt spid="37">
                                            <p:txEl>
                                              <p:pRg st="0" end="0"/>
                                            </p:txEl>
                                          </p:spTgt>
                                        </p:tgtEl>
                                        <p:attrNameLst>
                                          <p:attrName>ppt_h</p:attrName>
                                        </p:attrNameLst>
                                      </p:cBhvr>
                                      <p:tavLst>
                                        <p:tav tm="0">
                                          <p:val>
                                            <p:fltVal val="0"/>
                                          </p:val>
                                        </p:tav>
                                        <p:tav tm="100000">
                                          <p:val>
                                            <p:strVal val="#ppt_h"/>
                                          </p:val>
                                        </p:tav>
                                      </p:tavLst>
                                    </p:anim>
                                    <p:animEffect transition="in" filter="fade">
                                      <p:cBhvr>
                                        <p:cTn id="50" dur="400"/>
                                        <p:tgtEl>
                                          <p:spTgt spid="37">
                                            <p:txEl>
                                              <p:pRg st="0" end="0"/>
                                            </p:txEl>
                                          </p:spTgt>
                                        </p:tgtEl>
                                      </p:cBhvr>
                                    </p:animEffect>
                                  </p:childTnLst>
                                </p:cTn>
                              </p:par>
                            </p:childTnLst>
                          </p:cTn>
                        </p:par>
                        <p:par>
                          <p:cTn id="51" fill="hold">
                            <p:stCondLst>
                              <p:cond delay="2700"/>
                            </p:stCondLst>
                            <p:childTnLst>
                              <p:par>
                                <p:cTn id="52" presetID="53" presetClass="entr" presetSubtype="16" fill="hold" grpId="0" nodeType="afterEffect">
                                  <p:stCondLst>
                                    <p:cond delay="0"/>
                                  </p:stCondLst>
                                  <p:childTnLst>
                                    <p:set>
                                      <p:cBhvr>
                                        <p:cTn id="53" dur="1" fill="hold">
                                          <p:stCondLst>
                                            <p:cond delay="0"/>
                                          </p:stCondLst>
                                        </p:cTn>
                                        <p:tgtEl>
                                          <p:spTgt spid="38">
                                            <p:txEl>
                                              <p:pRg st="0" end="0"/>
                                            </p:txEl>
                                          </p:spTgt>
                                        </p:tgtEl>
                                        <p:attrNameLst>
                                          <p:attrName>style.visibility</p:attrName>
                                        </p:attrNameLst>
                                      </p:cBhvr>
                                      <p:to>
                                        <p:strVal val="visible"/>
                                      </p:to>
                                    </p:set>
                                    <p:anim calcmode="lin" valueType="num">
                                      <p:cBhvr>
                                        <p:cTn id="54" dur="400" fill="hold"/>
                                        <p:tgtEl>
                                          <p:spTgt spid="38">
                                            <p:txEl>
                                              <p:pRg st="0" end="0"/>
                                            </p:txEl>
                                          </p:spTgt>
                                        </p:tgtEl>
                                        <p:attrNameLst>
                                          <p:attrName>ppt_w</p:attrName>
                                        </p:attrNameLst>
                                      </p:cBhvr>
                                      <p:tavLst>
                                        <p:tav tm="0">
                                          <p:val>
                                            <p:fltVal val="0"/>
                                          </p:val>
                                        </p:tav>
                                        <p:tav tm="100000">
                                          <p:val>
                                            <p:strVal val="#ppt_w"/>
                                          </p:val>
                                        </p:tav>
                                      </p:tavLst>
                                    </p:anim>
                                    <p:anim calcmode="lin" valueType="num">
                                      <p:cBhvr>
                                        <p:cTn id="55" dur="400" fill="hold"/>
                                        <p:tgtEl>
                                          <p:spTgt spid="38">
                                            <p:txEl>
                                              <p:pRg st="0" end="0"/>
                                            </p:txEl>
                                          </p:spTgt>
                                        </p:tgtEl>
                                        <p:attrNameLst>
                                          <p:attrName>ppt_h</p:attrName>
                                        </p:attrNameLst>
                                      </p:cBhvr>
                                      <p:tavLst>
                                        <p:tav tm="0">
                                          <p:val>
                                            <p:fltVal val="0"/>
                                          </p:val>
                                        </p:tav>
                                        <p:tav tm="100000">
                                          <p:val>
                                            <p:strVal val="#ppt_h"/>
                                          </p:val>
                                        </p:tav>
                                      </p:tavLst>
                                    </p:anim>
                                    <p:animEffect transition="in" filter="fade">
                                      <p:cBhvr>
                                        <p:cTn id="56" dur="400"/>
                                        <p:tgtEl>
                                          <p:spTgt spid="38">
                                            <p:txEl>
                                              <p:pRg st="0" end="0"/>
                                            </p:txEl>
                                          </p:spTgt>
                                        </p:tgtEl>
                                      </p:cBhvr>
                                    </p:animEffect>
                                  </p:childTnLst>
                                </p:cTn>
                              </p:par>
                            </p:childTnLst>
                          </p:cTn>
                        </p:par>
                        <p:par>
                          <p:cTn id="57" fill="hold">
                            <p:stCondLst>
                              <p:cond delay="3100"/>
                            </p:stCondLst>
                            <p:childTnLst>
                              <p:par>
                                <p:cTn id="58" presetID="53" presetClass="entr" presetSubtype="16" fill="hold" grpId="0" nodeType="afterEffect">
                                  <p:stCondLst>
                                    <p:cond delay="0"/>
                                  </p:stCondLst>
                                  <p:childTnLst>
                                    <p:set>
                                      <p:cBhvr>
                                        <p:cTn id="59" dur="1" fill="hold">
                                          <p:stCondLst>
                                            <p:cond delay="0"/>
                                          </p:stCondLst>
                                        </p:cTn>
                                        <p:tgtEl>
                                          <p:spTgt spid="39">
                                            <p:txEl>
                                              <p:pRg st="0" end="0"/>
                                            </p:txEl>
                                          </p:spTgt>
                                        </p:tgtEl>
                                        <p:attrNameLst>
                                          <p:attrName>style.visibility</p:attrName>
                                        </p:attrNameLst>
                                      </p:cBhvr>
                                      <p:to>
                                        <p:strVal val="visible"/>
                                      </p:to>
                                    </p:set>
                                    <p:anim calcmode="lin" valueType="num">
                                      <p:cBhvr>
                                        <p:cTn id="60" dur="400" fill="hold"/>
                                        <p:tgtEl>
                                          <p:spTgt spid="39">
                                            <p:txEl>
                                              <p:pRg st="0" end="0"/>
                                            </p:txEl>
                                          </p:spTgt>
                                        </p:tgtEl>
                                        <p:attrNameLst>
                                          <p:attrName>ppt_w</p:attrName>
                                        </p:attrNameLst>
                                      </p:cBhvr>
                                      <p:tavLst>
                                        <p:tav tm="0">
                                          <p:val>
                                            <p:fltVal val="0"/>
                                          </p:val>
                                        </p:tav>
                                        <p:tav tm="100000">
                                          <p:val>
                                            <p:strVal val="#ppt_w"/>
                                          </p:val>
                                        </p:tav>
                                      </p:tavLst>
                                    </p:anim>
                                    <p:anim calcmode="lin" valueType="num">
                                      <p:cBhvr>
                                        <p:cTn id="61" dur="400" fill="hold"/>
                                        <p:tgtEl>
                                          <p:spTgt spid="39">
                                            <p:txEl>
                                              <p:pRg st="0" end="0"/>
                                            </p:txEl>
                                          </p:spTgt>
                                        </p:tgtEl>
                                        <p:attrNameLst>
                                          <p:attrName>ppt_h</p:attrName>
                                        </p:attrNameLst>
                                      </p:cBhvr>
                                      <p:tavLst>
                                        <p:tav tm="0">
                                          <p:val>
                                            <p:fltVal val="0"/>
                                          </p:val>
                                        </p:tav>
                                        <p:tav tm="100000">
                                          <p:val>
                                            <p:strVal val="#ppt_h"/>
                                          </p:val>
                                        </p:tav>
                                      </p:tavLst>
                                    </p:anim>
                                    <p:animEffect transition="in" filter="fade">
                                      <p:cBhvr>
                                        <p:cTn id="62" dur="400"/>
                                        <p:tgtEl>
                                          <p:spTgt spid="39">
                                            <p:txEl>
                                              <p:pRg st="0" end="0"/>
                                            </p:txEl>
                                          </p:spTgt>
                                        </p:tgtEl>
                                      </p:cBhvr>
                                    </p:animEffect>
                                  </p:childTnLst>
                                </p:cTn>
                              </p:par>
                            </p:childTnLst>
                          </p:cTn>
                        </p:par>
                        <p:par>
                          <p:cTn id="63" fill="hold">
                            <p:stCondLst>
                              <p:cond delay="3500"/>
                            </p:stCondLst>
                            <p:childTnLst>
                              <p:par>
                                <p:cTn id="64" presetID="53" presetClass="entr" presetSubtype="16" fill="hold" grpId="0" nodeType="afterEffect">
                                  <p:stCondLst>
                                    <p:cond delay="0"/>
                                  </p:stCondLst>
                                  <p:childTnLst>
                                    <p:set>
                                      <p:cBhvr>
                                        <p:cTn id="65" dur="1" fill="hold">
                                          <p:stCondLst>
                                            <p:cond delay="0"/>
                                          </p:stCondLst>
                                        </p:cTn>
                                        <p:tgtEl>
                                          <p:spTgt spid="40">
                                            <p:txEl>
                                              <p:pRg st="0" end="0"/>
                                            </p:txEl>
                                          </p:spTgt>
                                        </p:tgtEl>
                                        <p:attrNameLst>
                                          <p:attrName>style.visibility</p:attrName>
                                        </p:attrNameLst>
                                      </p:cBhvr>
                                      <p:to>
                                        <p:strVal val="visible"/>
                                      </p:to>
                                    </p:set>
                                    <p:anim calcmode="lin" valueType="num">
                                      <p:cBhvr>
                                        <p:cTn id="66" dur="400" fill="hold"/>
                                        <p:tgtEl>
                                          <p:spTgt spid="40">
                                            <p:txEl>
                                              <p:pRg st="0" end="0"/>
                                            </p:txEl>
                                          </p:spTgt>
                                        </p:tgtEl>
                                        <p:attrNameLst>
                                          <p:attrName>ppt_w</p:attrName>
                                        </p:attrNameLst>
                                      </p:cBhvr>
                                      <p:tavLst>
                                        <p:tav tm="0">
                                          <p:val>
                                            <p:fltVal val="0"/>
                                          </p:val>
                                        </p:tav>
                                        <p:tav tm="100000">
                                          <p:val>
                                            <p:strVal val="#ppt_w"/>
                                          </p:val>
                                        </p:tav>
                                      </p:tavLst>
                                    </p:anim>
                                    <p:anim calcmode="lin" valueType="num">
                                      <p:cBhvr>
                                        <p:cTn id="67" dur="400" fill="hold"/>
                                        <p:tgtEl>
                                          <p:spTgt spid="40">
                                            <p:txEl>
                                              <p:pRg st="0" end="0"/>
                                            </p:txEl>
                                          </p:spTgt>
                                        </p:tgtEl>
                                        <p:attrNameLst>
                                          <p:attrName>ppt_h</p:attrName>
                                        </p:attrNameLst>
                                      </p:cBhvr>
                                      <p:tavLst>
                                        <p:tav tm="0">
                                          <p:val>
                                            <p:fltVal val="0"/>
                                          </p:val>
                                        </p:tav>
                                        <p:tav tm="100000">
                                          <p:val>
                                            <p:strVal val="#ppt_h"/>
                                          </p:val>
                                        </p:tav>
                                      </p:tavLst>
                                    </p:anim>
                                    <p:animEffect transition="in" filter="fade">
                                      <p:cBhvr>
                                        <p:cTn id="68" dur="400"/>
                                        <p:tgtEl>
                                          <p:spTgt spid="40">
                                            <p:txEl>
                                              <p:pRg st="0" end="0"/>
                                            </p:txEl>
                                          </p:spTgt>
                                        </p:tgtEl>
                                      </p:cBhvr>
                                    </p:animEffect>
                                  </p:childTnLst>
                                </p:cTn>
                              </p:par>
                            </p:childTnLst>
                          </p:cTn>
                        </p:par>
                        <p:par>
                          <p:cTn id="69" fill="hold">
                            <p:stCondLst>
                              <p:cond delay="3900"/>
                            </p:stCondLst>
                            <p:childTnLst>
                              <p:par>
                                <p:cTn id="70" presetID="53" presetClass="entr" presetSubtype="16" fill="hold" grpId="0" nodeType="afterEffect">
                                  <p:stCondLst>
                                    <p:cond delay="0"/>
                                  </p:stCondLst>
                                  <p:childTnLst>
                                    <p:set>
                                      <p:cBhvr>
                                        <p:cTn id="71" dur="1" fill="hold">
                                          <p:stCondLst>
                                            <p:cond delay="0"/>
                                          </p:stCondLst>
                                        </p:cTn>
                                        <p:tgtEl>
                                          <p:spTgt spid="41">
                                            <p:txEl>
                                              <p:pRg st="0" end="0"/>
                                            </p:txEl>
                                          </p:spTgt>
                                        </p:tgtEl>
                                        <p:attrNameLst>
                                          <p:attrName>style.visibility</p:attrName>
                                        </p:attrNameLst>
                                      </p:cBhvr>
                                      <p:to>
                                        <p:strVal val="visible"/>
                                      </p:to>
                                    </p:set>
                                    <p:anim calcmode="lin" valueType="num">
                                      <p:cBhvr>
                                        <p:cTn id="72" dur="400" fill="hold"/>
                                        <p:tgtEl>
                                          <p:spTgt spid="41">
                                            <p:txEl>
                                              <p:pRg st="0" end="0"/>
                                            </p:txEl>
                                          </p:spTgt>
                                        </p:tgtEl>
                                        <p:attrNameLst>
                                          <p:attrName>ppt_w</p:attrName>
                                        </p:attrNameLst>
                                      </p:cBhvr>
                                      <p:tavLst>
                                        <p:tav tm="0">
                                          <p:val>
                                            <p:fltVal val="0"/>
                                          </p:val>
                                        </p:tav>
                                        <p:tav tm="100000">
                                          <p:val>
                                            <p:strVal val="#ppt_w"/>
                                          </p:val>
                                        </p:tav>
                                      </p:tavLst>
                                    </p:anim>
                                    <p:anim calcmode="lin" valueType="num">
                                      <p:cBhvr>
                                        <p:cTn id="73" dur="400" fill="hold"/>
                                        <p:tgtEl>
                                          <p:spTgt spid="41">
                                            <p:txEl>
                                              <p:pRg st="0" end="0"/>
                                            </p:txEl>
                                          </p:spTgt>
                                        </p:tgtEl>
                                        <p:attrNameLst>
                                          <p:attrName>ppt_h</p:attrName>
                                        </p:attrNameLst>
                                      </p:cBhvr>
                                      <p:tavLst>
                                        <p:tav tm="0">
                                          <p:val>
                                            <p:fltVal val="0"/>
                                          </p:val>
                                        </p:tav>
                                        <p:tav tm="100000">
                                          <p:val>
                                            <p:strVal val="#ppt_h"/>
                                          </p:val>
                                        </p:tav>
                                      </p:tavLst>
                                    </p:anim>
                                    <p:animEffect transition="in" filter="fade">
                                      <p:cBhvr>
                                        <p:cTn id="74" dur="400"/>
                                        <p:tgtEl>
                                          <p:spTgt spid="41">
                                            <p:txEl>
                                              <p:pRg st="0" end="0"/>
                                            </p:txEl>
                                          </p:spTgt>
                                        </p:tgtEl>
                                      </p:cBhvr>
                                    </p:animEffect>
                                  </p:childTnLst>
                                </p:cTn>
                              </p:par>
                            </p:childTnLst>
                          </p:cTn>
                        </p:par>
                        <p:par>
                          <p:cTn id="75" fill="hold">
                            <p:stCondLst>
                              <p:cond delay="4300"/>
                            </p:stCondLst>
                            <p:childTnLst>
                              <p:par>
                                <p:cTn id="76" presetID="53" presetClass="entr" presetSubtype="16" fill="hold" grpId="0" nodeType="afterEffect">
                                  <p:stCondLst>
                                    <p:cond delay="0"/>
                                  </p:stCondLst>
                                  <p:childTnLst>
                                    <p:set>
                                      <p:cBhvr>
                                        <p:cTn id="77" dur="1" fill="hold">
                                          <p:stCondLst>
                                            <p:cond delay="0"/>
                                          </p:stCondLst>
                                        </p:cTn>
                                        <p:tgtEl>
                                          <p:spTgt spid="42">
                                            <p:txEl>
                                              <p:pRg st="0" end="0"/>
                                            </p:txEl>
                                          </p:spTgt>
                                        </p:tgtEl>
                                        <p:attrNameLst>
                                          <p:attrName>style.visibility</p:attrName>
                                        </p:attrNameLst>
                                      </p:cBhvr>
                                      <p:to>
                                        <p:strVal val="visible"/>
                                      </p:to>
                                    </p:set>
                                    <p:anim calcmode="lin" valueType="num">
                                      <p:cBhvr>
                                        <p:cTn id="78" dur="400" fill="hold"/>
                                        <p:tgtEl>
                                          <p:spTgt spid="42">
                                            <p:txEl>
                                              <p:pRg st="0" end="0"/>
                                            </p:txEl>
                                          </p:spTgt>
                                        </p:tgtEl>
                                        <p:attrNameLst>
                                          <p:attrName>ppt_w</p:attrName>
                                        </p:attrNameLst>
                                      </p:cBhvr>
                                      <p:tavLst>
                                        <p:tav tm="0">
                                          <p:val>
                                            <p:fltVal val="0"/>
                                          </p:val>
                                        </p:tav>
                                        <p:tav tm="100000">
                                          <p:val>
                                            <p:strVal val="#ppt_w"/>
                                          </p:val>
                                        </p:tav>
                                      </p:tavLst>
                                    </p:anim>
                                    <p:anim calcmode="lin" valueType="num">
                                      <p:cBhvr>
                                        <p:cTn id="79" dur="400" fill="hold"/>
                                        <p:tgtEl>
                                          <p:spTgt spid="42">
                                            <p:txEl>
                                              <p:pRg st="0" end="0"/>
                                            </p:txEl>
                                          </p:spTgt>
                                        </p:tgtEl>
                                        <p:attrNameLst>
                                          <p:attrName>ppt_h</p:attrName>
                                        </p:attrNameLst>
                                      </p:cBhvr>
                                      <p:tavLst>
                                        <p:tav tm="0">
                                          <p:val>
                                            <p:fltVal val="0"/>
                                          </p:val>
                                        </p:tav>
                                        <p:tav tm="100000">
                                          <p:val>
                                            <p:strVal val="#ppt_h"/>
                                          </p:val>
                                        </p:tav>
                                      </p:tavLst>
                                    </p:anim>
                                    <p:animEffect transition="in" filter="fade">
                                      <p:cBhvr>
                                        <p:cTn id="80" dur="400"/>
                                        <p:tgtEl>
                                          <p:spTgt spid="4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build="p">
        <p:tmplLst>
          <p:tmpl lvl="1">
            <p:tnLst>
              <p:par>
                <p:cTn presetID="53" presetClass="entr" presetSubtype="16" fill="hold" nodeType="afterEffect">
                  <p:stCondLst>
                    <p:cond delay="0"/>
                  </p:stCondLst>
                  <p:childTnLst>
                    <p:set>
                      <p:cBhvr>
                        <p:cTn dur="1" fill="hold">
                          <p:stCondLst>
                            <p:cond delay="0"/>
                          </p:stCondLst>
                        </p:cTn>
                        <p:tgtEl>
                          <p:spTgt spid="35"/>
                        </p:tgtEl>
                        <p:attrNameLst>
                          <p:attrName>style.visibility</p:attrName>
                        </p:attrNameLst>
                      </p:cBhvr>
                      <p:to>
                        <p:strVal val="visible"/>
                      </p:to>
                    </p:set>
                    <p:anim calcmode="lin" valueType="num">
                      <p:cBhvr>
                        <p:cTn dur="400" fill="hold"/>
                        <p:tgtEl>
                          <p:spTgt spid="35"/>
                        </p:tgtEl>
                        <p:attrNameLst>
                          <p:attrName>ppt_w</p:attrName>
                        </p:attrNameLst>
                      </p:cBhvr>
                      <p:tavLst>
                        <p:tav tm="0">
                          <p:val>
                            <p:fltVal val="0"/>
                          </p:val>
                        </p:tav>
                        <p:tav tm="100000">
                          <p:val>
                            <p:strVal val="#ppt_w"/>
                          </p:val>
                        </p:tav>
                      </p:tavLst>
                    </p:anim>
                    <p:anim calcmode="lin" valueType="num">
                      <p:cBhvr>
                        <p:cTn dur="400" fill="hold"/>
                        <p:tgtEl>
                          <p:spTgt spid="35"/>
                        </p:tgtEl>
                        <p:attrNameLst>
                          <p:attrName>ppt_h</p:attrName>
                        </p:attrNameLst>
                      </p:cBhvr>
                      <p:tavLst>
                        <p:tav tm="0">
                          <p:val>
                            <p:fltVal val="0"/>
                          </p:val>
                        </p:tav>
                        <p:tav tm="100000">
                          <p:val>
                            <p:strVal val="#ppt_h"/>
                          </p:val>
                        </p:tav>
                      </p:tavLst>
                    </p:anim>
                    <p:animEffect transition="in" filter="fade">
                      <p:cBhvr>
                        <p:cTn dur="400"/>
                        <p:tgtEl>
                          <p:spTgt spid="35"/>
                        </p:tgtEl>
                      </p:cBhvr>
                    </p:animEffect>
                  </p:childTnLst>
                </p:cTn>
              </p:par>
            </p:tnLst>
          </p:tmpl>
        </p:tmplLst>
      </p:bldP>
      <p:bldP spid="36" grpId="0" build="p">
        <p:tmplLst>
          <p:tmpl lvl="1">
            <p:tnLst>
              <p:par>
                <p:cTn presetID="53" presetClass="entr" presetSubtype="16" fill="hold" nodeType="afterEffect">
                  <p:stCondLst>
                    <p:cond delay="0"/>
                  </p:stCondLst>
                  <p:childTnLst>
                    <p:set>
                      <p:cBhvr>
                        <p:cTn dur="1" fill="hold">
                          <p:stCondLst>
                            <p:cond delay="0"/>
                          </p:stCondLst>
                        </p:cTn>
                        <p:tgtEl>
                          <p:spTgt spid="36"/>
                        </p:tgtEl>
                        <p:attrNameLst>
                          <p:attrName>style.visibility</p:attrName>
                        </p:attrNameLst>
                      </p:cBhvr>
                      <p:to>
                        <p:strVal val="visible"/>
                      </p:to>
                    </p:set>
                    <p:anim calcmode="lin" valueType="num">
                      <p:cBhvr>
                        <p:cTn dur="400" fill="hold"/>
                        <p:tgtEl>
                          <p:spTgt spid="36"/>
                        </p:tgtEl>
                        <p:attrNameLst>
                          <p:attrName>ppt_w</p:attrName>
                        </p:attrNameLst>
                      </p:cBhvr>
                      <p:tavLst>
                        <p:tav tm="0">
                          <p:val>
                            <p:fltVal val="0"/>
                          </p:val>
                        </p:tav>
                        <p:tav tm="100000">
                          <p:val>
                            <p:strVal val="#ppt_w"/>
                          </p:val>
                        </p:tav>
                      </p:tavLst>
                    </p:anim>
                    <p:anim calcmode="lin" valueType="num">
                      <p:cBhvr>
                        <p:cTn dur="400" fill="hold"/>
                        <p:tgtEl>
                          <p:spTgt spid="36"/>
                        </p:tgtEl>
                        <p:attrNameLst>
                          <p:attrName>ppt_h</p:attrName>
                        </p:attrNameLst>
                      </p:cBhvr>
                      <p:tavLst>
                        <p:tav tm="0">
                          <p:val>
                            <p:fltVal val="0"/>
                          </p:val>
                        </p:tav>
                        <p:tav tm="100000">
                          <p:val>
                            <p:strVal val="#ppt_h"/>
                          </p:val>
                        </p:tav>
                      </p:tavLst>
                    </p:anim>
                    <p:animEffect transition="in" filter="fade">
                      <p:cBhvr>
                        <p:cTn dur="400"/>
                        <p:tgtEl>
                          <p:spTgt spid="36"/>
                        </p:tgtEl>
                      </p:cBhvr>
                    </p:animEffect>
                  </p:childTnLst>
                </p:cTn>
              </p:par>
            </p:tnLst>
          </p:tmpl>
        </p:tmplLst>
      </p:bldP>
      <p:bldP spid="37" grpId="0" build="p">
        <p:tmplLst>
          <p:tmpl lvl="1">
            <p:tnLst>
              <p:par>
                <p:cTn presetID="53" presetClass="entr" presetSubtype="16" fill="hold" nodeType="afterEffect">
                  <p:stCondLst>
                    <p:cond delay="0"/>
                  </p:stCondLst>
                  <p:childTnLst>
                    <p:set>
                      <p:cBhvr>
                        <p:cTn dur="1" fill="hold">
                          <p:stCondLst>
                            <p:cond delay="0"/>
                          </p:stCondLst>
                        </p:cTn>
                        <p:tgtEl>
                          <p:spTgt spid="37"/>
                        </p:tgtEl>
                        <p:attrNameLst>
                          <p:attrName>style.visibility</p:attrName>
                        </p:attrNameLst>
                      </p:cBhvr>
                      <p:to>
                        <p:strVal val="visible"/>
                      </p:to>
                    </p:set>
                    <p:anim calcmode="lin" valueType="num">
                      <p:cBhvr>
                        <p:cTn dur="400" fill="hold"/>
                        <p:tgtEl>
                          <p:spTgt spid="37"/>
                        </p:tgtEl>
                        <p:attrNameLst>
                          <p:attrName>ppt_w</p:attrName>
                        </p:attrNameLst>
                      </p:cBhvr>
                      <p:tavLst>
                        <p:tav tm="0">
                          <p:val>
                            <p:fltVal val="0"/>
                          </p:val>
                        </p:tav>
                        <p:tav tm="100000">
                          <p:val>
                            <p:strVal val="#ppt_w"/>
                          </p:val>
                        </p:tav>
                      </p:tavLst>
                    </p:anim>
                    <p:anim calcmode="lin" valueType="num">
                      <p:cBhvr>
                        <p:cTn dur="400" fill="hold"/>
                        <p:tgtEl>
                          <p:spTgt spid="37"/>
                        </p:tgtEl>
                        <p:attrNameLst>
                          <p:attrName>ppt_h</p:attrName>
                        </p:attrNameLst>
                      </p:cBhvr>
                      <p:tavLst>
                        <p:tav tm="0">
                          <p:val>
                            <p:fltVal val="0"/>
                          </p:val>
                        </p:tav>
                        <p:tav tm="100000">
                          <p:val>
                            <p:strVal val="#ppt_h"/>
                          </p:val>
                        </p:tav>
                      </p:tavLst>
                    </p:anim>
                    <p:animEffect transition="in" filter="fade">
                      <p:cBhvr>
                        <p:cTn dur="400"/>
                        <p:tgtEl>
                          <p:spTgt spid="37"/>
                        </p:tgtEl>
                      </p:cBhvr>
                    </p:animEffect>
                  </p:childTnLst>
                </p:cTn>
              </p:par>
            </p:tnLst>
          </p:tmpl>
        </p:tmplLst>
      </p:bldP>
      <p:bldP spid="38" grpId="0" build="p">
        <p:tmplLst>
          <p:tmpl lvl="1">
            <p:tnLst>
              <p:par>
                <p:cTn presetID="53" presetClass="entr" presetSubtype="16" fill="hold" nodeType="afterEffect">
                  <p:stCondLst>
                    <p:cond delay="0"/>
                  </p:stCondLst>
                  <p:childTnLst>
                    <p:set>
                      <p:cBhvr>
                        <p:cTn dur="1" fill="hold">
                          <p:stCondLst>
                            <p:cond delay="0"/>
                          </p:stCondLst>
                        </p:cTn>
                        <p:tgtEl>
                          <p:spTgt spid="38"/>
                        </p:tgtEl>
                        <p:attrNameLst>
                          <p:attrName>style.visibility</p:attrName>
                        </p:attrNameLst>
                      </p:cBhvr>
                      <p:to>
                        <p:strVal val="visible"/>
                      </p:to>
                    </p:set>
                    <p:anim calcmode="lin" valueType="num">
                      <p:cBhvr>
                        <p:cTn dur="400" fill="hold"/>
                        <p:tgtEl>
                          <p:spTgt spid="38"/>
                        </p:tgtEl>
                        <p:attrNameLst>
                          <p:attrName>ppt_w</p:attrName>
                        </p:attrNameLst>
                      </p:cBhvr>
                      <p:tavLst>
                        <p:tav tm="0">
                          <p:val>
                            <p:fltVal val="0"/>
                          </p:val>
                        </p:tav>
                        <p:tav tm="100000">
                          <p:val>
                            <p:strVal val="#ppt_w"/>
                          </p:val>
                        </p:tav>
                      </p:tavLst>
                    </p:anim>
                    <p:anim calcmode="lin" valueType="num">
                      <p:cBhvr>
                        <p:cTn dur="400" fill="hold"/>
                        <p:tgtEl>
                          <p:spTgt spid="38"/>
                        </p:tgtEl>
                        <p:attrNameLst>
                          <p:attrName>ppt_h</p:attrName>
                        </p:attrNameLst>
                      </p:cBhvr>
                      <p:tavLst>
                        <p:tav tm="0">
                          <p:val>
                            <p:fltVal val="0"/>
                          </p:val>
                        </p:tav>
                        <p:tav tm="100000">
                          <p:val>
                            <p:strVal val="#ppt_h"/>
                          </p:val>
                        </p:tav>
                      </p:tavLst>
                    </p:anim>
                    <p:animEffect transition="in" filter="fade">
                      <p:cBhvr>
                        <p:cTn dur="400"/>
                        <p:tgtEl>
                          <p:spTgt spid="38"/>
                        </p:tgtEl>
                      </p:cBhvr>
                    </p:animEffect>
                  </p:childTnLst>
                </p:cTn>
              </p:par>
            </p:tnLst>
          </p:tmpl>
        </p:tmplLst>
      </p:bldP>
      <p:bldP spid="39" grpId="0" build="p">
        <p:tmplLst>
          <p:tmpl lvl="1">
            <p:tnLst>
              <p:par>
                <p:cTn presetID="53" presetClass="entr" presetSubtype="16" fill="hold" nodeType="afterEffect">
                  <p:stCondLst>
                    <p:cond delay="0"/>
                  </p:stCondLst>
                  <p:childTnLst>
                    <p:set>
                      <p:cBhvr>
                        <p:cTn dur="1" fill="hold">
                          <p:stCondLst>
                            <p:cond delay="0"/>
                          </p:stCondLst>
                        </p:cTn>
                        <p:tgtEl>
                          <p:spTgt spid="39"/>
                        </p:tgtEl>
                        <p:attrNameLst>
                          <p:attrName>style.visibility</p:attrName>
                        </p:attrNameLst>
                      </p:cBhvr>
                      <p:to>
                        <p:strVal val="visible"/>
                      </p:to>
                    </p:set>
                    <p:anim calcmode="lin" valueType="num">
                      <p:cBhvr>
                        <p:cTn dur="400" fill="hold"/>
                        <p:tgtEl>
                          <p:spTgt spid="39"/>
                        </p:tgtEl>
                        <p:attrNameLst>
                          <p:attrName>ppt_w</p:attrName>
                        </p:attrNameLst>
                      </p:cBhvr>
                      <p:tavLst>
                        <p:tav tm="0">
                          <p:val>
                            <p:fltVal val="0"/>
                          </p:val>
                        </p:tav>
                        <p:tav tm="100000">
                          <p:val>
                            <p:strVal val="#ppt_w"/>
                          </p:val>
                        </p:tav>
                      </p:tavLst>
                    </p:anim>
                    <p:anim calcmode="lin" valueType="num">
                      <p:cBhvr>
                        <p:cTn dur="400" fill="hold"/>
                        <p:tgtEl>
                          <p:spTgt spid="39"/>
                        </p:tgtEl>
                        <p:attrNameLst>
                          <p:attrName>ppt_h</p:attrName>
                        </p:attrNameLst>
                      </p:cBhvr>
                      <p:tavLst>
                        <p:tav tm="0">
                          <p:val>
                            <p:fltVal val="0"/>
                          </p:val>
                        </p:tav>
                        <p:tav tm="100000">
                          <p:val>
                            <p:strVal val="#ppt_h"/>
                          </p:val>
                        </p:tav>
                      </p:tavLst>
                    </p:anim>
                    <p:animEffect transition="in" filter="fade">
                      <p:cBhvr>
                        <p:cTn dur="400"/>
                        <p:tgtEl>
                          <p:spTgt spid="39"/>
                        </p:tgtEl>
                      </p:cBhvr>
                    </p:animEffect>
                  </p:childTnLst>
                </p:cTn>
              </p:par>
            </p:tnLst>
          </p:tmpl>
        </p:tmplLst>
      </p:bldP>
      <p:bldP spid="40" grpId="0" build="p">
        <p:tmplLst>
          <p:tmpl lvl="1">
            <p:tnLst>
              <p:par>
                <p:cTn presetID="53" presetClass="entr" presetSubtype="16" fill="hold" nodeType="afterEffect">
                  <p:stCondLst>
                    <p:cond delay="0"/>
                  </p:stCondLst>
                  <p:childTnLst>
                    <p:set>
                      <p:cBhvr>
                        <p:cTn dur="1" fill="hold">
                          <p:stCondLst>
                            <p:cond delay="0"/>
                          </p:stCondLst>
                        </p:cTn>
                        <p:tgtEl>
                          <p:spTgt spid="40"/>
                        </p:tgtEl>
                        <p:attrNameLst>
                          <p:attrName>style.visibility</p:attrName>
                        </p:attrNameLst>
                      </p:cBhvr>
                      <p:to>
                        <p:strVal val="visible"/>
                      </p:to>
                    </p:set>
                    <p:anim calcmode="lin" valueType="num">
                      <p:cBhvr>
                        <p:cTn dur="400" fill="hold"/>
                        <p:tgtEl>
                          <p:spTgt spid="40"/>
                        </p:tgtEl>
                        <p:attrNameLst>
                          <p:attrName>ppt_w</p:attrName>
                        </p:attrNameLst>
                      </p:cBhvr>
                      <p:tavLst>
                        <p:tav tm="0">
                          <p:val>
                            <p:fltVal val="0"/>
                          </p:val>
                        </p:tav>
                        <p:tav tm="100000">
                          <p:val>
                            <p:strVal val="#ppt_w"/>
                          </p:val>
                        </p:tav>
                      </p:tavLst>
                    </p:anim>
                    <p:anim calcmode="lin" valueType="num">
                      <p:cBhvr>
                        <p:cTn dur="400" fill="hold"/>
                        <p:tgtEl>
                          <p:spTgt spid="40"/>
                        </p:tgtEl>
                        <p:attrNameLst>
                          <p:attrName>ppt_h</p:attrName>
                        </p:attrNameLst>
                      </p:cBhvr>
                      <p:tavLst>
                        <p:tav tm="0">
                          <p:val>
                            <p:fltVal val="0"/>
                          </p:val>
                        </p:tav>
                        <p:tav tm="100000">
                          <p:val>
                            <p:strVal val="#ppt_h"/>
                          </p:val>
                        </p:tav>
                      </p:tavLst>
                    </p:anim>
                    <p:animEffect transition="in" filter="fade">
                      <p:cBhvr>
                        <p:cTn dur="400"/>
                        <p:tgtEl>
                          <p:spTgt spid="40"/>
                        </p:tgtEl>
                      </p:cBhvr>
                    </p:animEffect>
                  </p:childTnLst>
                </p:cTn>
              </p:par>
            </p:tnLst>
          </p:tmpl>
        </p:tmplLst>
      </p:bldP>
      <p:bldP spid="41" grpId="0" build="p">
        <p:tmplLst>
          <p:tmpl lvl="1">
            <p:tnLst>
              <p:par>
                <p:cTn presetID="53" presetClass="entr" presetSubtype="16" fill="hold" nodeType="afterEffect">
                  <p:stCondLst>
                    <p:cond delay="0"/>
                  </p:stCondLst>
                  <p:childTnLst>
                    <p:set>
                      <p:cBhvr>
                        <p:cTn dur="1" fill="hold">
                          <p:stCondLst>
                            <p:cond delay="0"/>
                          </p:stCondLst>
                        </p:cTn>
                        <p:tgtEl>
                          <p:spTgt spid="41"/>
                        </p:tgtEl>
                        <p:attrNameLst>
                          <p:attrName>style.visibility</p:attrName>
                        </p:attrNameLst>
                      </p:cBhvr>
                      <p:to>
                        <p:strVal val="visible"/>
                      </p:to>
                    </p:set>
                    <p:anim calcmode="lin" valueType="num">
                      <p:cBhvr>
                        <p:cTn dur="400" fill="hold"/>
                        <p:tgtEl>
                          <p:spTgt spid="41"/>
                        </p:tgtEl>
                        <p:attrNameLst>
                          <p:attrName>ppt_w</p:attrName>
                        </p:attrNameLst>
                      </p:cBhvr>
                      <p:tavLst>
                        <p:tav tm="0">
                          <p:val>
                            <p:fltVal val="0"/>
                          </p:val>
                        </p:tav>
                        <p:tav tm="100000">
                          <p:val>
                            <p:strVal val="#ppt_w"/>
                          </p:val>
                        </p:tav>
                      </p:tavLst>
                    </p:anim>
                    <p:anim calcmode="lin" valueType="num">
                      <p:cBhvr>
                        <p:cTn dur="400" fill="hold"/>
                        <p:tgtEl>
                          <p:spTgt spid="41"/>
                        </p:tgtEl>
                        <p:attrNameLst>
                          <p:attrName>ppt_h</p:attrName>
                        </p:attrNameLst>
                      </p:cBhvr>
                      <p:tavLst>
                        <p:tav tm="0">
                          <p:val>
                            <p:fltVal val="0"/>
                          </p:val>
                        </p:tav>
                        <p:tav tm="100000">
                          <p:val>
                            <p:strVal val="#ppt_h"/>
                          </p:val>
                        </p:tav>
                      </p:tavLst>
                    </p:anim>
                    <p:animEffect transition="in" filter="fade">
                      <p:cBhvr>
                        <p:cTn dur="400"/>
                        <p:tgtEl>
                          <p:spTgt spid="41"/>
                        </p:tgtEl>
                      </p:cBhvr>
                    </p:animEffect>
                  </p:childTnLst>
                </p:cTn>
              </p:par>
            </p:tnLst>
          </p:tmpl>
        </p:tmplLst>
      </p:bldP>
      <p:bldP spid="42" grpId="0" build="p">
        <p:tmplLst>
          <p:tmpl lvl="1">
            <p:tnLst>
              <p:par>
                <p:cTn presetID="53" presetClass="entr" presetSubtype="16" fill="hold" nodeType="afterEffect">
                  <p:stCondLst>
                    <p:cond delay="0"/>
                  </p:stCondLst>
                  <p:childTnLst>
                    <p:set>
                      <p:cBhvr>
                        <p:cTn dur="1" fill="hold">
                          <p:stCondLst>
                            <p:cond delay="0"/>
                          </p:stCondLst>
                        </p:cTn>
                        <p:tgtEl>
                          <p:spTgt spid="42"/>
                        </p:tgtEl>
                        <p:attrNameLst>
                          <p:attrName>style.visibility</p:attrName>
                        </p:attrNameLst>
                      </p:cBhvr>
                      <p:to>
                        <p:strVal val="visible"/>
                      </p:to>
                    </p:set>
                    <p:anim calcmode="lin" valueType="num">
                      <p:cBhvr>
                        <p:cTn dur="400" fill="hold"/>
                        <p:tgtEl>
                          <p:spTgt spid="42"/>
                        </p:tgtEl>
                        <p:attrNameLst>
                          <p:attrName>ppt_w</p:attrName>
                        </p:attrNameLst>
                      </p:cBhvr>
                      <p:tavLst>
                        <p:tav tm="0">
                          <p:val>
                            <p:fltVal val="0"/>
                          </p:val>
                        </p:tav>
                        <p:tav tm="100000">
                          <p:val>
                            <p:strVal val="#ppt_w"/>
                          </p:val>
                        </p:tav>
                      </p:tavLst>
                    </p:anim>
                    <p:anim calcmode="lin" valueType="num">
                      <p:cBhvr>
                        <p:cTn dur="400" fill="hold"/>
                        <p:tgtEl>
                          <p:spTgt spid="42"/>
                        </p:tgtEl>
                        <p:attrNameLst>
                          <p:attrName>ppt_h</p:attrName>
                        </p:attrNameLst>
                      </p:cBhvr>
                      <p:tavLst>
                        <p:tav tm="0">
                          <p:val>
                            <p:fltVal val="0"/>
                          </p:val>
                        </p:tav>
                        <p:tav tm="100000">
                          <p:val>
                            <p:strVal val="#ppt_h"/>
                          </p:val>
                        </p:tav>
                      </p:tavLst>
                    </p:anim>
                    <p:animEffect transition="in" filter="fade">
                      <p:cBhvr>
                        <p:cTn dur="400"/>
                        <p:tgtEl>
                          <p:spTgt spid="42"/>
                        </p:tgtEl>
                      </p:cBhvr>
                    </p:animEffect>
                  </p:childTnLst>
                </p:cTn>
              </p:par>
            </p:tnLst>
          </p:tmpl>
        </p:tmplLst>
      </p:b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6625" y="266007"/>
            <a:ext cx="415636" cy="48213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矩形 4"/>
          <p:cNvSpPr/>
          <p:nvPr/>
        </p:nvSpPr>
        <p:spPr>
          <a:xfrm>
            <a:off x="474112" y="266007"/>
            <a:ext cx="132434" cy="48213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Rectangle 2"/>
          <p:cNvSpPr txBox="1">
            <a:spLocks noChangeArrowheads="1"/>
          </p:cNvSpPr>
          <p:nvPr>
            <p:custDataLst>
              <p:tags r:id="rId1"/>
            </p:custDataLst>
          </p:nvPr>
        </p:nvSpPr>
        <p:spPr>
          <a:xfrm>
            <a:off x="670613" y="335453"/>
            <a:ext cx="3103372" cy="41269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200" dirty="0">
                <a:latin typeface="Noto Sans S Chinese" charset="-122"/>
                <a:ea typeface="Noto Sans S Chinese" charset="-122"/>
                <a:cs typeface="Noto Sans S Chinese" charset="-122"/>
              </a:rPr>
              <a:t>请在此处输入标题</a:t>
            </a:r>
          </a:p>
        </p:txBody>
      </p:sp>
      <p:graphicFrame>
        <p:nvGraphicFramePr>
          <p:cNvPr id="2" name="图表 1"/>
          <p:cNvGraphicFramePr/>
          <p:nvPr>
            <p:extLst>
              <p:ext uri="{D42A27DB-BD31-4B8C-83A1-F6EECF244321}">
                <p14:modId xmlns:p14="http://schemas.microsoft.com/office/powerpoint/2010/main" val="1288033283"/>
              </p:ext>
            </p:extLst>
          </p:nvPr>
        </p:nvGraphicFramePr>
        <p:xfrm>
          <a:off x="670613" y="1584200"/>
          <a:ext cx="5748713" cy="3832476"/>
        </p:xfrm>
        <a:graphic>
          <a:graphicData uri="http://schemas.openxmlformats.org/drawingml/2006/chart">
            <c:chart xmlns:c="http://schemas.openxmlformats.org/drawingml/2006/chart" xmlns:r="http://schemas.openxmlformats.org/officeDocument/2006/relationships" r:id="rId4"/>
          </a:graphicData>
        </a:graphic>
      </p:graphicFrame>
      <p:sp>
        <p:nvSpPr>
          <p:cNvPr id="3" name="圆角矩形 2"/>
          <p:cNvSpPr/>
          <p:nvPr/>
        </p:nvSpPr>
        <p:spPr>
          <a:xfrm>
            <a:off x="7265323" y="1283330"/>
            <a:ext cx="3890356" cy="4434215"/>
          </a:xfrm>
          <a:prstGeom prst="roundRect">
            <a:avLst>
              <a:gd name="adj" fmla="val 3847"/>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9" name="任意形状 8"/>
          <p:cNvSpPr/>
          <p:nvPr/>
        </p:nvSpPr>
        <p:spPr>
          <a:xfrm>
            <a:off x="7265323" y="1287912"/>
            <a:ext cx="3890356" cy="592575"/>
          </a:xfrm>
          <a:custGeom>
            <a:avLst/>
            <a:gdLst>
              <a:gd name="connsiteX0" fmla="*/ 149662 w 3890356"/>
              <a:gd name="connsiteY0" fmla="*/ 0 h 592575"/>
              <a:gd name="connsiteX1" fmla="*/ 3740694 w 3890356"/>
              <a:gd name="connsiteY1" fmla="*/ 0 h 592575"/>
              <a:gd name="connsiteX2" fmla="*/ 3890356 w 3890356"/>
              <a:gd name="connsiteY2" fmla="*/ 149662 h 592575"/>
              <a:gd name="connsiteX3" fmla="*/ 3890356 w 3890356"/>
              <a:gd name="connsiteY3" fmla="*/ 592575 h 592575"/>
              <a:gd name="connsiteX4" fmla="*/ 0 w 3890356"/>
              <a:gd name="connsiteY4" fmla="*/ 592575 h 592575"/>
              <a:gd name="connsiteX5" fmla="*/ 0 w 3890356"/>
              <a:gd name="connsiteY5" fmla="*/ 149662 h 592575"/>
              <a:gd name="connsiteX6" fmla="*/ 149662 w 3890356"/>
              <a:gd name="connsiteY6" fmla="*/ 0 h 592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90356" h="592575">
                <a:moveTo>
                  <a:pt x="149662" y="0"/>
                </a:moveTo>
                <a:lnTo>
                  <a:pt x="3740694" y="0"/>
                </a:lnTo>
                <a:cubicBezTo>
                  <a:pt x="3823350" y="0"/>
                  <a:pt x="3890356" y="67006"/>
                  <a:pt x="3890356" y="149662"/>
                </a:cubicBezTo>
                <a:lnTo>
                  <a:pt x="3890356" y="592575"/>
                </a:lnTo>
                <a:lnTo>
                  <a:pt x="0" y="592575"/>
                </a:lnTo>
                <a:lnTo>
                  <a:pt x="0" y="149662"/>
                </a:lnTo>
                <a:cubicBezTo>
                  <a:pt x="0" y="67006"/>
                  <a:pt x="67006" y="0"/>
                  <a:pt x="149662" y="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文本框 9"/>
          <p:cNvSpPr txBox="1"/>
          <p:nvPr/>
        </p:nvSpPr>
        <p:spPr>
          <a:xfrm>
            <a:off x="8040950" y="1353366"/>
            <a:ext cx="2339102" cy="461665"/>
          </a:xfrm>
          <a:prstGeom prst="rect">
            <a:avLst/>
          </a:prstGeom>
          <a:noFill/>
        </p:spPr>
        <p:txBody>
          <a:bodyPr wrap="none" rtlCol="0">
            <a:spAutoFit/>
          </a:bodyPr>
          <a:lstStyle/>
          <a:p>
            <a:r>
              <a:rPr kumimoji="1" lang="zh-CN" altLang="en-US" sz="2400" dirty="0">
                <a:solidFill>
                  <a:schemeClr val="bg1"/>
                </a:solidFill>
                <a:latin typeface="Noto Sans S Chinese" charset="-122"/>
                <a:ea typeface="Noto Sans S Chinese" charset="-122"/>
                <a:cs typeface="Noto Sans S Chinese" charset="-122"/>
              </a:rPr>
              <a:t>输入您的小标题</a:t>
            </a:r>
          </a:p>
        </p:txBody>
      </p:sp>
      <p:sp>
        <p:nvSpPr>
          <p:cNvPr id="12" name="矩形 11"/>
          <p:cNvSpPr/>
          <p:nvPr/>
        </p:nvSpPr>
        <p:spPr>
          <a:xfrm>
            <a:off x="7448316" y="2124933"/>
            <a:ext cx="3524370" cy="3592202"/>
          </a:xfrm>
          <a:prstGeom prst="rect">
            <a:avLst/>
          </a:prstGeom>
        </p:spPr>
        <p:txBody>
          <a:bodyPr wrap="square">
            <a:spAutoFit/>
          </a:bodyPr>
          <a:lstStyle/>
          <a:p>
            <a:pPr algn="just">
              <a:lnSpc>
                <a:spcPct val="150000"/>
              </a:lnSpc>
            </a:pPr>
            <a:r>
              <a:rPr lang="zh-CN" altLang="en-US" sz="1400" dirty="0">
                <a:solidFill>
                  <a:schemeClr val="tx1">
                    <a:lumMod val="65000"/>
                    <a:lumOff val="35000"/>
                  </a:schemeClr>
                </a:solidFill>
                <a:latin typeface="Noto Sans S Chinese" charset="-122"/>
                <a:ea typeface="Noto Sans S Chinese" charset="-122"/>
                <a:cs typeface="Noto Sans S Chinese" charset="-122"/>
                <a:sym typeface="+mn-lt"/>
              </a:rPr>
              <a:t>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a:t>
            </a:r>
            <a:endParaRPr lang="en-GB" altLang="zh-CN" sz="1400" dirty="0">
              <a:solidFill>
                <a:schemeClr val="tx1">
                  <a:lumMod val="65000"/>
                  <a:lumOff val="35000"/>
                </a:schemeClr>
              </a:solidFill>
              <a:latin typeface="Noto Sans S Chinese" charset="-122"/>
              <a:ea typeface="Noto Sans S Chinese" charset="-122"/>
              <a:cs typeface="Noto Sans S Chinese" charset="-122"/>
              <a:sym typeface="+mn-lt"/>
            </a:endParaRPr>
          </a:p>
          <a:p>
            <a:pPr algn="just">
              <a:lnSpc>
                <a:spcPct val="150000"/>
              </a:lnSpc>
            </a:pPr>
            <a:endParaRPr lang="en-GB" altLang="zh-CN" sz="1400" dirty="0">
              <a:solidFill>
                <a:schemeClr val="tx1">
                  <a:lumMod val="65000"/>
                  <a:lumOff val="35000"/>
                </a:schemeClr>
              </a:solidFill>
              <a:latin typeface="Noto Sans S Chinese" charset="-122"/>
              <a:ea typeface="Noto Sans S Chinese" charset="-122"/>
              <a:cs typeface="Noto Sans S Chinese" charset="-122"/>
              <a:sym typeface="+mn-lt"/>
            </a:endParaRPr>
          </a:p>
        </p:txBody>
      </p:sp>
    </p:spTree>
    <p:extLst>
      <p:ext uri="{BB962C8B-B14F-4D97-AF65-F5344CB8AC3E}">
        <p14:creationId xmlns:p14="http://schemas.microsoft.com/office/powerpoint/2010/main" val="720711068"/>
      </p:ext>
    </p:extLst>
  </p:cSld>
  <p:clrMapOvr>
    <a:masterClrMapping/>
  </p:clrMapOvr>
  <mc:AlternateContent xmlns:mc="http://schemas.openxmlformats.org/markup-compatibility/2006" xmlns:p14="http://schemas.microsoft.com/office/powerpoint/2010/main">
    <mc:Choice Requires="p14">
      <p:transition spd="slow" p14:dur="1600" advTm="2000">
        <p14:gallery dir="l"/>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par>
                          <p:cTn id="8" fill="hold">
                            <p:stCondLst>
                              <p:cond delay="2000"/>
                            </p:stCondLst>
                            <p:childTnLst>
                              <p:par>
                                <p:cTn id="9" presetID="55"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1000" fill="hold"/>
                                        <p:tgtEl>
                                          <p:spTgt spid="9"/>
                                        </p:tgtEl>
                                        <p:attrNameLst>
                                          <p:attrName>ppt_w</p:attrName>
                                        </p:attrNameLst>
                                      </p:cBhvr>
                                      <p:tavLst>
                                        <p:tav tm="0">
                                          <p:val>
                                            <p:strVal val="#ppt_w*0.70"/>
                                          </p:val>
                                        </p:tav>
                                        <p:tav tm="100000">
                                          <p:val>
                                            <p:strVal val="#ppt_w"/>
                                          </p:val>
                                        </p:tav>
                                      </p:tavLst>
                                    </p:anim>
                                    <p:anim calcmode="lin" valueType="num">
                                      <p:cBhvr>
                                        <p:cTn id="12" dur="1000" fill="hold"/>
                                        <p:tgtEl>
                                          <p:spTgt spid="9"/>
                                        </p:tgtEl>
                                        <p:attrNameLst>
                                          <p:attrName>ppt_h</p:attrName>
                                        </p:attrNameLst>
                                      </p:cBhvr>
                                      <p:tavLst>
                                        <p:tav tm="0">
                                          <p:val>
                                            <p:strVal val="#ppt_h"/>
                                          </p:val>
                                        </p:tav>
                                        <p:tav tm="100000">
                                          <p:val>
                                            <p:strVal val="#ppt_h"/>
                                          </p:val>
                                        </p:tav>
                                      </p:tavLst>
                                    </p:anim>
                                    <p:animEffect transition="in" filter="fade">
                                      <p:cBhvr>
                                        <p:cTn id="13" dur="1000"/>
                                        <p:tgtEl>
                                          <p:spTgt spid="9"/>
                                        </p:tgtEl>
                                      </p:cBhvr>
                                    </p:animEffect>
                                  </p:childTnLst>
                                </p:cTn>
                              </p:par>
                              <p:par>
                                <p:cTn id="14" presetID="55" presetClass="entr" presetSubtype="0" fill="hold" grpId="0" nodeType="with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p:cTn id="16" dur="1000" fill="hold"/>
                                        <p:tgtEl>
                                          <p:spTgt spid="3"/>
                                        </p:tgtEl>
                                        <p:attrNameLst>
                                          <p:attrName>ppt_w</p:attrName>
                                        </p:attrNameLst>
                                      </p:cBhvr>
                                      <p:tavLst>
                                        <p:tav tm="0">
                                          <p:val>
                                            <p:strVal val="#ppt_w*0.70"/>
                                          </p:val>
                                        </p:tav>
                                        <p:tav tm="100000">
                                          <p:val>
                                            <p:strVal val="#ppt_w"/>
                                          </p:val>
                                        </p:tav>
                                      </p:tavLst>
                                    </p:anim>
                                    <p:anim calcmode="lin" valueType="num">
                                      <p:cBhvr>
                                        <p:cTn id="17" dur="1000" fill="hold"/>
                                        <p:tgtEl>
                                          <p:spTgt spid="3"/>
                                        </p:tgtEl>
                                        <p:attrNameLst>
                                          <p:attrName>ppt_h</p:attrName>
                                        </p:attrNameLst>
                                      </p:cBhvr>
                                      <p:tavLst>
                                        <p:tav tm="0">
                                          <p:val>
                                            <p:strVal val="#ppt_h"/>
                                          </p:val>
                                        </p:tav>
                                        <p:tav tm="100000">
                                          <p:val>
                                            <p:strVal val="#ppt_h"/>
                                          </p:val>
                                        </p:tav>
                                      </p:tavLst>
                                    </p:anim>
                                    <p:animEffect transition="in" filter="fade">
                                      <p:cBhvr>
                                        <p:cTn id="18" dur="1000"/>
                                        <p:tgtEl>
                                          <p:spTgt spid="3"/>
                                        </p:tgtEl>
                                      </p:cBhvr>
                                    </p:animEffect>
                                  </p:childTnLst>
                                </p:cTn>
                              </p:par>
                            </p:childTnLst>
                          </p:cTn>
                        </p:par>
                        <p:par>
                          <p:cTn id="19" fill="hold">
                            <p:stCondLst>
                              <p:cond delay="30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10"/>
                                        </p:tgtEl>
                                        <p:attrNameLst>
                                          <p:attrName>style.visibility</p:attrName>
                                        </p:attrNameLst>
                                      </p:cBhvr>
                                      <p:to>
                                        <p:strVal val="visible"/>
                                      </p:to>
                                    </p:set>
                                    <p:anim calcmode="lin" valueType="num">
                                      <p:cBhvr>
                                        <p:cTn id="22"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10"/>
                                        </p:tgtEl>
                                        <p:attrNameLst>
                                          <p:attrName>ppt_y</p:attrName>
                                        </p:attrNameLst>
                                      </p:cBhvr>
                                      <p:tavLst>
                                        <p:tav tm="0">
                                          <p:val>
                                            <p:strVal val="#ppt_y"/>
                                          </p:val>
                                        </p:tav>
                                        <p:tav tm="100000">
                                          <p:val>
                                            <p:strVal val="#ppt_y"/>
                                          </p:val>
                                        </p:tav>
                                      </p:tavLst>
                                    </p:anim>
                                    <p:anim calcmode="lin" valueType="num">
                                      <p:cBhvr>
                                        <p:cTn id="24"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10"/>
                                        </p:tgtEl>
                                      </p:cBhvr>
                                    </p:animEffect>
                                  </p:childTnLst>
                                </p:cTn>
                              </p:par>
                            </p:childTnLst>
                          </p:cTn>
                        </p:par>
                        <p:par>
                          <p:cTn id="27" fill="hold">
                            <p:stCondLst>
                              <p:cond delay="3800"/>
                            </p:stCondLst>
                            <p:childTnLst>
                              <p:par>
                                <p:cTn id="28" presetID="22" presetClass="entr" presetSubtype="8" fill="hold" grpId="0" nodeType="afterEffect">
                                  <p:stCondLst>
                                    <p:cond delay="0"/>
                                  </p:stCondLst>
                                  <p:iterate type="wd">
                                    <p:tmPct val="10000"/>
                                  </p:iterate>
                                  <p:childTnLst>
                                    <p:set>
                                      <p:cBhvr>
                                        <p:cTn id="29" dur="1" fill="hold">
                                          <p:stCondLst>
                                            <p:cond delay="0"/>
                                          </p:stCondLst>
                                        </p:cTn>
                                        <p:tgtEl>
                                          <p:spTgt spid="12"/>
                                        </p:tgtEl>
                                        <p:attrNameLst>
                                          <p:attrName>style.visibility</p:attrName>
                                        </p:attrNameLst>
                                      </p:cBhvr>
                                      <p:to>
                                        <p:strVal val="visible"/>
                                      </p:to>
                                    </p:set>
                                    <p:animEffect transition="in" filter="wipe(left)">
                                      <p:cBhvr>
                                        <p:cTn id="3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P spid="3" grpId="0" animBg="1"/>
      <p:bldP spid="9" grpId="0" animBg="1"/>
      <p:bldP spid="10" grpId="0"/>
      <p:bldP spid="1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6625" y="266007"/>
            <a:ext cx="415636" cy="48213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矩形 4"/>
          <p:cNvSpPr/>
          <p:nvPr/>
        </p:nvSpPr>
        <p:spPr>
          <a:xfrm>
            <a:off x="474112" y="266007"/>
            <a:ext cx="132434" cy="48213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Rectangle 2"/>
          <p:cNvSpPr txBox="1">
            <a:spLocks noChangeArrowheads="1"/>
          </p:cNvSpPr>
          <p:nvPr>
            <p:custDataLst>
              <p:tags r:id="rId1"/>
            </p:custDataLst>
          </p:nvPr>
        </p:nvSpPr>
        <p:spPr>
          <a:xfrm>
            <a:off x="670613" y="335453"/>
            <a:ext cx="3103372" cy="41269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200" dirty="0">
                <a:latin typeface="Noto Sans S Chinese" charset="-122"/>
                <a:ea typeface="Noto Sans S Chinese" charset="-122"/>
                <a:cs typeface="Noto Sans S Chinese" charset="-122"/>
              </a:rPr>
              <a:t>请在此处输入标题</a:t>
            </a:r>
          </a:p>
        </p:txBody>
      </p:sp>
      <p:sp>
        <p:nvSpPr>
          <p:cNvPr id="7" name="任意多边形 31"/>
          <p:cNvSpPr/>
          <p:nvPr/>
        </p:nvSpPr>
        <p:spPr>
          <a:xfrm>
            <a:off x="4289107" y="1706544"/>
            <a:ext cx="4196749" cy="4197076"/>
          </a:xfrm>
          <a:custGeom>
            <a:avLst/>
            <a:gdLst>
              <a:gd name="connsiteX0" fmla="*/ 2727175 w 3979631"/>
              <a:gd name="connsiteY0" fmla="*/ 3336801 h 3979941"/>
              <a:gd name="connsiteX1" fmla="*/ 2956280 w 3979631"/>
              <a:gd name="connsiteY1" fmla="*/ 3733623 h 3979941"/>
              <a:gd name="connsiteX2" fmla="*/ 2846449 w 3979631"/>
              <a:gd name="connsiteY2" fmla="*/ 3791803 h 3979941"/>
              <a:gd name="connsiteX3" fmla="*/ 2181185 w 3979631"/>
              <a:gd name="connsiteY3" fmla="*/ 3975527 h 3979941"/>
              <a:gd name="connsiteX4" fmla="*/ 2087981 w 3979631"/>
              <a:gd name="connsiteY4" fmla="*/ 3979941 h 3979941"/>
              <a:gd name="connsiteX5" fmla="*/ 2087981 w 3979631"/>
              <a:gd name="connsiteY5" fmla="*/ 3521526 h 3979941"/>
              <a:gd name="connsiteX6" fmla="*/ 2146797 w 3979631"/>
              <a:gd name="connsiteY6" fmla="*/ 3518556 h 3979941"/>
              <a:gd name="connsiteX7" fmla="*/ 2655902 w 3979631"/>
              <a:gd name="connsiteY7" fmla="*/ 3374955 h 3979941"/>
              <a:gd name="connsiteX8" fmla="*/ 3302316 w 3979631"/>
              <a:gd name="connsiteY8" fmla="*/ 2787843 h 3979941"/>
              <a:gd name="connsiteX9" fmla="*/ 3699486 w 3979631"/>
              <a:gd name="connsiteY9" fmla="*/ 3017149 h 3979941"/>
              <a:gd name="connsiteX10" fmla="*/ 3613957 w 3979631"/>
              <a:gd name="connsiteY10" fmla="*/ 3148225 h 3979941"/>
              <a:gd name="connsiteX11" fmla="*/ 3138450 w 3979631"/>
              <a:gd name="connsiteY11" fmla="*/ 3620896 h 3979941"/>
              <a:gd name="connsiteX12" fmla="*/ 3016820 w 3979631"/>
              <a:gd name="connsiteY12" fmla="*/ 3699222 h 3979941"/>
              <a:gd name="connsiteX13" fmla="*/ 2787731 w 3979631"/>
              <a:gd name="connsiteY13" fmla="*/ 3302428 h 3979941"/>
              <a:gd name="connsiteX14" fmla="*/ 2879255 w 3979631"/>
              <a:gd name="connsiteY14" fmla="*/ 3242977 h 3979941"/>
              <a:gd name="connsiteX15" fmla="*/ 3242865 w 3979631"/>
              <a:gd name="connsiteY15" fmla="*/ 2879367 h 3979941"/>
              <a:gd name="connsiteX16" fmla="*/ 3521414 w 3979631"/>
              <a:gd name="connsiteY16" fmla="*/ 2088093 h 3979941"/>
              <a:gd name="connsiteX17" fmla="*/ 3979631 w 3979631"/>
              <a:gd name="connsiteY17" fmla="*/ 2088093 h 3979941"/>
              <a:gd name="connsiteX18" fmla="*/ 3974296 w 3979631"/>
              <a:gd name="connsiteY18" fmla="*/ 2193764 h 3979941"/>
              <a:gd name="connsiteX19" fmla="*/ 3786573 w 3979631"/>
              <a:gd name="connsiteY19" fmla="*/ 2857353 h 3979941"/>
              <a:gd name="connsiteX20" fmla="*/ 3733379 w 3979631"/>
              <a:gd name="connsiteY20" fmla="*/ 2956316 h 3979941"/>
              <a:gd name="connsiteX21" fmla="*/ 3336689 w 3979631"/>
              <a:gd name="connsiteY21" fmla="*/ 2727287 h 3979941"/>
              <a:gd name="connsiteX22" fmla="*/ 3374843 w 3979631"/>
              <a:gd name="connsiteY22" fmla="*/ 2656013 h 3979941"/>
              <a:gd name="connsiteX23" fmla="*/ 3518444 w 3979631"/>
              <a:gd name="connsiteY23" fmla="*/ 2146909 h 3979941"/>
              <a:gd name="connsiteX24" fmla="*/ 245506 w 3979631"/>
              <a:gd name="connsiteY24" fmla="*/ 1022993 h 3979941"/>
              <a:gd name="connsiteX25" fmla="*/ 641800 w 3979631"/>
              <a:gd name="connsiteY25" fmla="*/ 1251793 h 3979941"/>
              <a:gd name="connsiteX26" fmla="*/ 638450 w 3979631"/>
              <a:gd name="connsiteY26" fmla="*/ 1257308 h 3979941"/>
              <a:gd name="connsiteX27" fmla="*/ 460912 w 3979631"/>
              <a:gd name="connsiteY27" fmla="*/ 1832672 h 3979941"/>
              <a:gd name="connsiteX28" fmla="*/ 457942 w 3979631"/>
              <a:gd name="connsiteY28" fmla="*/ 1891487 h 3979941"/>
              <a:gd name="connsiteX29" fmla="*/ 0 w 3979631"/>
              <a:gd name="connsiteY29" fmla="*/ 1891488 h 3979941"/>
              <a:gd name="connsiteX30" fmla="*/ 5334 w 3979631"/>
              <a:gd name="connsiteY30" fmla="*/ 1785854 h 3979941"/>
              <a:gd name="connsiteX31" fmla="*/ 235794 w 3979631"/>
              <a:gd name="connsiteY31" fmla="*/ 1038978 h 3979941"/>
              <a:gd name="connsiteX32" fmla="*/ 963337 w 3979631"/>
              <a:gd name="connsiteY32" fmla="*/ 281745 h 3979941"/>
              <a:gd name="connsiteX33" fmla="*/ 1192157 w 3979631"/>
              <a:gd name="connsiteY33" fmla="*/ 678073 h 3979941"/>
              <a:gd name="connsiteX34" fmla="*/ 1130495 w 3979631"/>
              <a:gd name="connsiteY34" fmla="*/ 715534 h 3979941"/>
              <a:gd name="connsiteX35" fmla="*/ 715423 w 3979631"/>
              <a:gd name="connsiteY35" fmla="*/ 1130607 h 3979941"/>
              <a:gd name="connsiteX36" fmla="*/ 677962 w 3979631"/>
              <a:gd name="connsiteY36" fmla="*/ 1192269 h 3979941"/>
              <a:gd name="connsiteX37" fmla="*/ 281668 w 3979631"/>
              <a:gd name="connsiteY37" fmla="*/ 963469 h 3979941"/>
              <a:gd name="connsiteX38" fmla="*/ 335712 w 3979631"/>
              <a:gd name="connsiteY38" fmla="*/ 874509 h 3979941"/>
              <a:gd name="connsiteX39" fmla="*/ 874515 w 3979631"/>
              <a:gd name="connsiteY39" fmla="*/ 335706 h 3979941"/>
              <a:gd name="connsiteX40" fmla="*/ 2193445 w 3979631"/>
              <a:gd name="connsiteY40" fmla="*/ 5312 h 3979941"/>
              <a:gd name="connsiteX41" fmla="*/ 2193770 w 3979631"/>
              <a:gd name="connsiteY41" fmla="*/ 5328 h 3979941"/>
              <a:gd name="connsiteX42" fmla="*/ 2205740 w 3979631"/>
              <a:gd name="connsiteY42" fmla="*/ 7155 h 3979941"/>
              <a:gd name="connsiteX43" fmla="*/ 1891375 w 3979631"/>
              <a:gd name="connsiteY43" fmla="*/ 0 h 3979941"/>
              <a:gd name="connsiteX44" fmla="*/ 1891375 w 3979631"/>
              <a:gd name="connsiteY44" fmla="*/ 458054 h 3979941"/>
              <a:gd name="connsiteX45" fmla="*/ 1832560 w 3979631"/>
              <a:gd name="connsiteY45" fmla="*/ 461024 h 3979941"/>
              <a:gd name="connsiteX46" fmla="*/ 1257196 w 3979631"/>
              <a:gd name="connsiteY46" fmla="*/ 638562 h 3979941"/>
              <a:gd name="connsiteX47" fmla="*/ 1251681 w 3979631"/>
              <a:gd name="connsiteY47" fmla="*/ 641912 h 3979941"/>
              <a:gd name="connsiteX48" fmla="*/ 1022861 w 3979631"/>
              <a:gd name="connsiteY48" fmla="*/ 245584 h 3979941"/>
              <a:gd name="connsiteX49" fmla="*/ 1038985 w 3979631"/>
              <a:gd name="connsiteY49" fmla="*/ 235788 h 3979941"/>
              <a:gd name="connsiteX50" fmla="*/ 1785861 w 3979631"/>
              <a:gd name="connsiteY50" fmla="*/ 5328 h 3979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979631" h="3979941">
                <a:moveTo>
                  <a:pt x="2727175" y="3336801"/>
                </a:moveTo>
                <a:lnTo>
                  <a:pt x="2956280" y="3733623"/>
                </a:lnTo>
                <a:lnTo>
                  <a:pt x="2846449" y="3791803"/>
                </a:lnTo>
                <a:cubicBezTo>
                  <a:pt x="2641543" y="3889385"/>
                  <a:pt x="2417368" y="3953047"/>
                  <a:pt x="2181185" y="3975527"/>
                </a:cubicBezTo>
                <a:lnTo>
                  <a:pt x="2087981" y="3979941"/>
                </a:lnTo>
                <a:lnTo>
                  <a:pt x="2087981" y="3521526"/>
                </a:lnTo>
                <a:lnTo>
                  <a:pt x="2146797" y="3518556"/>
                </a:lnTo>
                <a:cubicBezTo>
                  <a:pt x="2327605" y="3500194"/>
                  <a:pt x="2499146" y="3450487"/>
                  <a:pt x="2655902" y="3374955"/>
                </a:cubicBezTo>
                <a:close/>
                <a:moveTo>
                  <a:pt x="3302316" y="2787843"/>
                </a:moveTo>
                <a:lnTo>
                  <a:pt x="3699486" y="3017149"/>
                </a:lnTo>
                <a:lnTo>
                  <a:pt x="3613957" y="3148225"/>
                </a:lnTo>
                <a:cubicBezTo>
                  <a:pt x="3483195" y="3331231"/>
                  <a:pt x="3322272" y="3491209"/>
                  <a:pt x="3138450" y="3620896"/>
                </a:cubicBezTo>
                <a:lnTo>
                  <a:pt x="3016820" y="3699222"/>
                </a:lnTo>
                <a:lnTo>
                  <a:pt x="2787731" y="3302428"/>
                </a:lnTo>
                <a:lnTo>
                  <a:pt x="2879255" y="3242977"/>
                </a:lnTo>
                <a:cubicBezTo>
                  <a:pt x="3019844" y="3142999"/>
                  <a:pt x="3142887" y="3019956"/>
                  <a:pt x="3242865" y="2879367"/>
                </a:cubicBezTo>
                <a:close/>
                <a:moveTo>
                  <a:pt x="3521414" y="2088093"/>
                </a:moveTo>
                <a:lnTo>
                  <a:pt x="3979631" y="2088093"/>
                </a:lnTo>
                <a:lnTo>
                  <a:pt x="3974296" y="2193764"/>
                </a:lnTo>
                <a:cubicBezTo>
                  <a:pt x="3950354" y="2429517"/>
                  <a:pt x="3885359" y="2653134"/>
                  <a:pt x="3786573" y="2857353"/>
                </a:cubicBezTo>
                <a:lnTo>
                  <a:pt x="3733379" y="2956316"/>
                </a:lnTo>
                <a:lnTo>
                  <a:pt x="3336689" y="2727287"/>
                </a:lnTo>
                <a:lnTo>
                  <a:pt x="3374843" y="2656013"/>
                </a:lnTo>
                <a:cubicBezTo>
                  <a:pt x="3450375" y="2499258"/>
                  <a:pt x="3500082" y="2327717"/>
                  <a:pt x="3518444" y="2146909"/>
                </a:cubicBezTo>
                <a:close/>
                <a:moveTo>
                  <a:pt x="245506" y="1022993"/>
                </a:moveTo>
                <a:lnTo>
                  <a:pt x="641800" y="1251793"/>
                </a:lnTo>
                <a:lnTo>
                  <a:pt x="638450" y="1257308"/>
                </a:lnTo>
                <a:cubicBezTo>
                  <a:pt x="543823" y="1431500"/>
                  <a:pt x="481897" y="1626034"/>
                  <a:pt x="460912" y="1832672"/>
                </a:cubicBezTo>
                <a:lnTo>
                  <a:pt x="457942" y="1891487"/>
                </a:lnTo>
                <a:lnTo>
                  <a:pt x="0" y="1891488"/>
                </a:lnTo>
                <a:lnTo>
                  <a:pt x="5334" y="1785854"/>
                </a:lnTo>
                <a:cubicBezTo>
                  <a:pt x="32575" y="1517620"/>
                  <a:pt x="112960" y="1265096"/>
                  <a:pt x="235794" y="1038978"/>
                </a:cubicBezTo>
                <a:close/>
                <a:moveTo>
                  <a:pt x="963337" y="281745"/>
                </a:moveTo>
                <a:lnTo>
                  <a:pt x="1192157" y="678073"/>
                </a:lnTo>
                <a:lnTo>
                  <a:pt x="1130495" y="715534"/>
                </a:lnTo>
                <a:cubicBezTo>
                  <a:pt x="966989" y="825997"/>
                  <a:pt x="825885" y="967101"/>
                  <a:pt x="715423" y="1130607"/>
                </a:cubicBezTo>
                <a:lnTo>
                  <a:pt x="677962" y="1192269"/>
                </a:lnTo>
                <a:lnTo>
                  <a:pt x="281668" y="963469"/>
                </a:lnTo>
                <a:lnTo>
                  <a:pt x="335712" y="874509"/>
                </a:lnTo>
                <a:cubicBezTo>
                  <a:pt x="479103" y="662263"/>
                  <a:pt x="662269" y="479097"/>
                  <a:pt x="874515" y="335706"/>
                </a:cubicBezTo>
                <a:close/>
                <a:moveTo>
                  <a:pt x="2193445" y="5312"/>
                </a:moveTo>
                <a:lnTo>
                  <a:pt x="2193770" y="5328"/>
                </a:lnTo>
                <a:lnTo>
                  <a:pt x="2205740" y="7155"/>
                </a:lnTo>
                <a:close/>
                <a:moveTo>
                  <a:pt x="1891375" y="0"/>
                </a:moveTo>
                <a:lnTo>
                  <a:pt x="1891375" y="458054"/>
                </a:lnTo>
                <a:lnTo>
                  <a:pt x="1832560" y="461024"/>
                </a:lnTo>
                <a:cubicBezTo>
                  <a:pt x="1625922" y="482009"/>
                  <a:pt x="1431388" y="543935"/>
                  <a:pt x="1257196" y="638562"/>
                </a:cubicBezTo>
                <a:lnTo>
                  <a:pt x="1251681" y="641912"/>
                </a:lnTo>
                <a:lnTo>
                  <a:pt x="1022861" y="245584"/>
                </a:lnTo>
                <a:lnTo>
                  <a:pt x="1038985" y="235788"/>
                </a:lnTo>
                <a:cubicBezTo>
                  <a:pt x="1265102" y="112954"/>
                  <a:pt x="1517626" y="32569"/>
                  <a:pt x="1785861" y="5328"/>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82163"/>
            <a:endParaRPr lang="zh-CN" altLang="en-US" sz="2000">
              <a:solidFill>
                <a:schemeClr val="tx1">
                  <a:lumMod val="65000"/>
                  <a:lumOff val="35000"/>
                </a:schemeClr>
              </a:solidFill>
              <a:latin typeface="Noto Sans S Chinese" charset="-122"/>
              <a:ea typeface="Noto Sans S Chinese" charset="-122"/>
              <a:cs typeface="Noto Sans S Chinese" charset="-122"/>
            </a:endParaRPr>
          </a:p>
        </p:txBody>
      </p:sp>
      <p:sp>
        <p:nvSpPr>
          <p:cNvPr id="8" name="任意多边形 32"/>
          <p:cNvSpPr/>
          <p:nvPr/>
        </p:nvSpPr>
        <p:spPr>
          <a:xfrm>
            <a:off x="4922009" y="2248174"/>
            <a:ext cx="3016321" cy="3016321"/>
          </a:xfrm>
          <a:custGeom>
            <a:avLst/>
            <a:gdLst>
              <a:gd name="connsiteX0" fmla="*/ 1939677 w 2860272"/>
              <a:gd name="connsiteY0" fmla="*/ 2382316 h 2860272"/>
              <a:gd name="connsiteX1" fmla="*/ 2117373 w 2860272"/>
              <a:gd name="connsiteY1" fmla="*/ 2690094 h 2860272"/>
              <a:gd name="connsiteX2" fmla="*/ 2114190 w 2860272"/>
              <a:gd name="connsiteY2" fmla="*/ 2692027 h 2860272"/>
              <a:gd name="connsiteX3" fmla="*/ 1576867 w 2860272"/>
              <a:gd name="connsiteY3" fmla="*/ 2857827 h 2860272"/>
              <a:gd name="connsiteX4" fmla="*/ 1528439 w 2860272"/>
              <a:gd name="connsiteY4" fmla="*/ 2860272 h 2860272"/>
              <a:gd name="connsiteX5" fmla="*/ 1528439 w 2860272"/>
              <a:gd name="connsiteY5" fmla="*/ 2505172 h 2860272"/>
              <a:gd name="connsiteX6" fmla="*/ 1540560 w 2860272"/>
              <a:gd name="connsiteY6" fmla="*/ 2504560 h 2860272"/>
              <a:gd name="connsiteX7" fmla="*/ 1850521 w 2860272"/>
              <a:gd name="connsiteY7" fmla="*/ 2425265 h 2860272"/>
              <a:gd name="connsiteX8" fmla="*/ 920596 w 2860272"/>
              <a:gd name="connsiteY8" fmla="*/ 2382316 h 2860272"/>
              <a:gd name="connsiteX9" fmla="*/ 1009751 w 2860272"/>
              <a:gd name="connsiteY9" fmla="*/ 2425265 h 2860272"/>
              <a:gd name="connsiteX10" fmla="*/ 1319712 w 2860272"/>
              <a:gd name="connsiteY10" fmla="*/ 2504560 h 2860272"/>
              <a:gd name="connsiteX11" fmla="*/ 1331833 w 2860272"/>
              <a:gd name="connsiteY11" fmla="*/ 2505172 h 2860272"/>
              <a:gd name="connsiteX12" fmla="*/ 1331833 w 2860272"/>
              <a:gd name="connsiteY12" fmla="*/ 2860272 h 2860272"/>
              <a:gd name="connsiteX13" fmla="*/ 1283406 w 2860272"/>
              <a:gd name="connsiteY13" fmla="*/ 2857827 h 2860272"/>
              <a:gd name="connsiteX14" fmla="*/ 746082 w 2860272"/>
              <a:gd name="connsiteY14" fmla="*/ 2692027 h 2860272"/>
              <a:gd name="connsiteX15" fmla="*/ 742900 w 2860272"/>
              <a:gd name="connsiteY15" fmla="*/ 2690094 h 2860272"/>
              <a:gd name="connsiteX16" fmla="*/ 513629 w 2860272"/>
              <a:gd name="connsiteY16" fmla="*/ 1999483 h 2860272"/>
              <a:gd name="connsiteX17" fmla="*/ 534583 w 2860272"/>
              <a:gd name="connsiteY17" fmla="*/ 2033975 h 2860272"/>
              <a:gd name="connsiteX18" fmla="*/ 826298 w 2860272"/>
              <a:gd name="connsiteY18" fmla="*/ 2325689 h 2860272"/>
              <a:gd name="connsiteX19" fmla="*/ 860790 w 2860272"/>
              <a:gd name="connsiteY19" fmla="*/ 2346644 h 2860272"/>
              <a:gd name="connsiteX20" fmla="*/ 683376 w 2860272"/>
              <a:gd name="connsiteY20" fmla="*/ 2653933 h 2860272"/>
              <a:gd name="connsiteX21" fmla="*/ 627758 w 2860272"/>
              <a:gd name="connsiteY21" fmla="*/ 2620144 h 2860272"/>
              <a:gd name="connsiteX22" fmla="*/ 240129 w 2860272"/>
              <a:gd name="connsiteY22" fmla="*/ 2232514 h 2860272"/>
              <a:gd name="connsiteX23" fmla="*/ 206340 w 2860272"/>
              <a:gd name="connsiteY23" fmla="*/ 2176896 h 2860272"/>
              <a:gd name="connsiteX24" fmla="*/ 2346643 w 2860272"/>
              <a:gd name="connsiteY24" fmla="*/ 1999483 h 2860272"/>
              <a:gd name="connsiteX25" fmla="*/ 2653932 w 2860272"/>
              <a:gd name="connsiteY25" fmla="*/ 2176896 h 2860272"/>
              <a:gd name="connsiteX26" fmla="*/ 2620144 w 2860272"/>
              <a:gd name="connsiteY26" fmla="*/ 2232514 h 2860272"/>
              <a:gd name="connsiteX27" fmla="*/ 2232514 w 2860272"/>
              <a:gd name="connsiteY27" fmla="*/ 2620144 h 2860272"/>
              <a:gd name="connsiteX28" fmla="*/ 2176896 w 2860272"/>
              <a:gd name="connsiteY28" fmla="*/ 2653933 h 2860272"/>
              <a:gd name="connsiteX29" fmla="*/ 1999483 w 2860272"/>
              <a:gd name="connsiteY29" fmla="*/ 2346644 h 2860272"/>
              <a:gd name="connsiteX30" fmla="*/ 2033975 w 2860272"/>
              <a:gd name="connsiteY30" fmla="*/ 2325689 h 2860272"/>
              <a:gd name="connsiteX31" fmla="*/ 2325689 w 2860272"/>
              <a:gd name="connsiteY31" fmla="*/ 2033975 h 2860272"/>
              <a:gd name="connsiteX32" fmla="*/ 2505172 w 2860272"/>
              <a:gd name="connsiteY32" fmla="*/ 1528439 h 2860272"/>
              <a:gd name="connsiteX33" fmla="*/ 2860272 w 2860272"/>
              <a:gd name="connsiteY33" fmla="*/ 1528439 h 2860272"/>
              <a:gd name="connsiteX34" fmla="*/ 2857827 w 2860272"/>
              <a:gd name="connsiteY34" fmla="*/ 1576867 h 2860272"/>
              <a:gd name="connsiteX35" fmla="*/ 2692027 w 2860272"/>
              <a:gd name="connsiteY35" fmla="*/ 2114190 h 2860272"/>
              <a:gd name="connsiteX36" fmla="*/ 2690094 w 2860272"/>
              <a:gd name="connsiteY36" fmla="*/ 2117373 h 2860272"/>
              <a:gd name="connsiteX37" fmla="*/ 2382316 w 2860272"/>
              <a:gd name="connsiteY37" fmla="*/ 1939677 h 2860272"/>
              <a:gd name="connsiteX38" fmla="*/ 2425265 w 2860272"/>
              <a:gd name="connsiteY38" fmla="*/ 1850521 h 2860272"/>
              <a:gd name="connsiteX39" fmla="*/ 2504560 w 2860272"/>
              <a:gd name="connsiteY39" fmla="*/ 1540560 h 2860272"/>
              <a:gd name="connsiteX40" fmla="*/ 355100 w 2860272"/>
              <a:gd name="connsiteY40" fmla="*/ 1528439 h 2860272"/>
              <a:gd name="connsiteX41" fmla="*/ 355712 w 2860272"/>
              <a:gd name="connsiteY41" fmla="*/ 1540560 h 2860272"/>
              <a:gd name="connsiteX42" fmla="*/ 435008 w 2860272"/>
              <a:gd name="connsiteY42" fmla="*/ 1850521 h 2860272"/>
              <a:gd name="connsiteX43" fmla="*/ 477956 w 2860272"/>
              <a:gd name="connsiteY43" fmla="*/ 1939677 h 2860272"/>
              <a:gd name="connsiteX44" fmla="*/ 170178 w 2860272"/>
              <a:gd name="connsiteY44" fmla="*/ 2117372 h 2860272"/>
              <a:gd name="connsiteX45" fmla="*/ 168245 w 2860272"/>
              <a:gd name="connsiteY45" fmla="*/ 2114190 h 2860272"/>
              <a:gd name="connsiteX46" fmla="*/ 2446 w 2860272"/>
              <a:gd name="connsiteY46" fmla="*/ 1576867 h 2860272"/>
              <a:gd name="connsiteX47" fmla="*/ 0 w 2860272"/>
              <a:gd name="connsiteY47" fmla="*/ 1528439 h 2860272"/>
              <a:gd name="connsiteX48" fmla="*/ 2690094 w 2860272"/>
              <a:gd name="connsiteY48" fmla="*/ 742900 h 2860272"/>
              <a:gd name="connsiteX49" fmla="*/ 2692027 w 2860272"/>
              <a:gd name="connsiteY49" fmla="*/ 746082 h 2860272"/>
              <a:gd name="connsiteX50" fmla="*/ 2857827 w 2860272"/>
              <a:gd name="connsiteY50" fmla="*/ 1283406 h 2860272"/>
              <a:gd name="connsiteX51" fmla="*/ 2860272 w 2860272"/>
              <a:gd name="connsiteY51" fmla="*/ 1331833 h 2860272"/>
              <a:gd name="connsiteX52" fmla="*/ 2505172 w 2860272"/>
              <a:gd name="connsiteY52" fmla="*/ 1331833 h 2860272"/>
              <a:gd name="connsiteX53" fmla="*/ 2504560 w 2860272"/>
              <a:gd name="connsiteY53" fmla="*/ 1319712 h 2860272"/>
              <a:gd name="connsiteX54" fmla="*/ 2425265 w 2860272"/>
              <a:gd name="connsiteY54" fmla="*/ 1009751 h 2860272"/>
              <a:gd name="connsiteX55" fmla="*/ 2382316 w 2860272"/>
              <a:gd name="connsiteY55" fmla="*/ 920596 h 2860272"/>
              <a:gd name="connsiteX56" fmla="*/ 170178 w 2860272"/>
              <a:gd name="connsiteY56" fmla="*/ 742900 h 2860272"/>
              <a:gd name="connsiteX57" fmla="*/ 477956 w 2860272"/>
              <a:gd name="connsiteY57" fmla="*/ 920596 h 2860272"/>
              <a:gd name="connsiteX58" fmla="*/ 435008 w 2860272"/>
              <a:gd name="connsiteY58" fmla="*/ 1009751 h 2860272"/>
              <a:gd name="connsiteX59" fmla="*/ 355712 w 2860272"/>
              <a:gd name="connsiteY59" fmla="*/ 1319712 h 2860272"/>
              <a:gd name="connsiteX60" fmla="*/ 355100 w 2860272"/>
              <a:gd name="connsiteY60" fmla="*/ 1331833 h 2860272"/>
              <a:gd name="connsiteX61" fmla="*/ 0 w 2860272"/>
              <a:gd name="connsiteY61" fmla="*/ 1331833 h 2860272"/>
              <a:gd name="connsiteX62" fmla="*/ 2446 w 2860272"/>
              <a:gd name="connsiteY62" fmla="*/ 1283406 h 2860272"/>
              <a:gd name="connsiteX63" fmla="*/ 168245 w 2860272"/>
              <a:gd name="connsiteY63" fmla="*/ 746082 h 2860272"/>
              <a:gd name="connsiteX64" fmla="*/ 683376 w 2860272"/>
              <a:gd name="connsiteY64" fmla="*/ 206340 h 2860272"/>
              <a:gd name="connsiteX65" fmla="*/ 860790 w 2860272"/>
              <a:gd name="connsiteY65" fmla="*/ 513629 h 2860272"/>
              <a:gd name="connsiteX66" fmla="*/ 826298 w 2860272"/>
              <a:gd name="connsiteY66" fmla="*/ 534583 h 2860272"/>
              <a:gd name="connsiteX67" fmla="*/ 534583 w 2860272"/>
              <a:gd name="connsiteY67" fmla="*/ 826298 h 2860272"/>
              <a:gd name="connsiteX68" fmla="*/ 513629 w 2860272"/>
              <a:gd name="connsiteY68" fmla="*/ 860790 h 2860272"/>
              <a:gd name="connsiteX69" fmla="*/ 206340 w 2860272"/>
              <a:gd name="connsiteY69" fmla="*/ 683376 h 2860272"/>
              <a:gd name="connsiteX70" fmla="*/ 240129 w 2860272"/>
              <a:gd name="connsiteY70" fmla="*/ 627758 h 2860272"/>
              <a:gd name="connsiteX71" fmla="*/ 627758 w 2860272"/>
              <a:gd name="connsiteY71" fmla="*/ 240129 h 2860272"/>
              <a:gd name="connsiteX72" fmla="*/ 2176896 w 2860272"/>
              <a:gd name="connsiteY72" fmla="*/ 206340 h 2860272"/>
              <a:gd name="connsiteX73" fmla="*/ 2232514 w 2860272"/>
              <a:gd name="connsiteY73" fmla="*/ 240129 h 2860272"/>
              <a:gd name="connsiteX74" fmla="*/ 2620144 w 2860272"/>
              <a:gd name="connsiteY74" fmla="*/ 627758 h 2860272"/>
              <a:gd name="connsiteX75" fmla="*/ 2653932 w 2860272"/>
              <a:gd name="connsiteY75" fmla="*/ 683376 h 2860272"/>
              <a:gd name="connsiteX76" fmla="*/ 2346644 w 2860272"/>
              <a:gd name="connsiteY76" fmla="*/ 860789 h 2860272"/>
              <a:gd name="connsiteX77" fmla="*/ 2325689 w 2860272"/>
              <a:gd name="connsiteY77" fmla="*/ 826298 h 2860272"/>
              <a:gd name="connsiteX78" fmla="*/ 2033975 w 2860272"/>
              <a:gd name="connsiteY78" fmla="*/ 534583 h 2860272"/>
              <a:gd name="connsiteX79" fmla="*/ 1999483 w 2860272"/>
              <a:gd name="connsiteY79" fmla="*/ 513629 h 2860272"/>
              <a:gd name="connsiteX80" fmla="*/ 1528439 w 2860272"/>
              <a:gd name="connsiteY80" fmla="*/ 0 h 2860272"/>
              <a:gd name="connsiteX81" fmla="*/ 1576867 w 2860272"/>
              <a:gd name="connsiteY81" fmla="*/ 2445 h 2860272"/>
              <a:gd name="connsiteX82" fmla="*/ 2114190 w 2860272"/>
              <a:gd name="connsiteY82" fmla="*/ 168245 h 2860272"/>
              <a:gd name="connsiteX83" fmla="*/ 2117373 w 2860272"/>
              <a:gd name="connsiteY83" fmla="*/ 170178 h 2860272"/>
              <a:gd name="connsiteX84" fmla="*/ 1939677 w 2860272"/>
              <a:gd name="connsiteY84" fmla="*/ 477956 h 2860272"/>
              <a:gd name="connsiteX85" fmla="*/ 1850521 w 2860272"/>
              <a:gd name="connsiteY85" fmla="*/ 435008 h 2860272"/>
              <a:gd name="connsiteX86" fmla="*/ 1540560 w 2860272"/>
              <a:gd name="connsiteY86" fmla="*/ 355712 h 2860272"/>
              <a:gd name="connsiteX87" fmla="*/ 1528440 w 2860272"/>
              <a:gd name="connsiteY87" fmla="*/ 355100 h 2860272"/>
              <a:gd name="connsiteX88" fmla="*/ 1331833 w 2860272"/>
              <a:gd name="connsiteY88" fmla="*/ 0 h 2860272"/>
              <a:gd name="connsiteX89" fmla="*/ 1331833 w 2860272"/>
              <a:gd name="connsiteY89" fmla="*/ 355100 h 2860272"/>
              <a:gd name="connsiteX90" fmla="*/ 1319712 w 2860272"/>
              <a:gd name="connsiteY90" fmla="*/ 355712 h 2860272"/>
              <a:gd name="connsiteX91" fmla="*/ 1009751 w 2860272"/>
              <a:gd name="connsiteY91" fmla="*/ 435008 h 2860272"/>
              <a:gd name="connsiteX92" fmla="*/ 920596 w 2860272"/>
              <a:gd name="connsiteY92" fmla="*/ 477956 h 2860272"/>
              <a:gd name="connsiteX93" fmla="*/ 742900 w 2860272"/>
              <a:gd name="connsiteY93" fmla="*/ 170178 h 2860272"/>
              <a:gd name="connsiteX94" fmla="*/ 746082 w 2860272"/>
              <a:gd name="connsiteY94" fmla="*/ 168245 h 2860272"/>
              <a:gd name="connsiteX95" fmla="*/ 1283406 w 2860272"/>
              <a:gd name="connsiteY95" fmla="*/ 2445 h 2860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2860272" h="2860272">
                <a:moveTo>
                  <a:pt x="1939677" y="2382316"/>
                </a:moveTo>
                <a:lnTo>
                  <a:pt x="2117373" y="2690094"/>
                </a:lnTo>
                <a:lnTo>
                  <a:pt x="2114190" y="2692027"/>
                </a:lnTo>
                <a:cubicBezTo>
                  <a:pt x="1951515" y="2780398"/>
                  <a:pt x="1769842" y="2838229"/>
                  <a:pt x="1576867" y="2857827"/>
                </a:cubicBezTo>
                <a:lnTo>
                  <a:pt x="1528439" y="2860272"/>
                </a:lnTo>
                <a:lnTo>
                  <a:pt x="1528439" y="2505172"/>
                </a:lnTo>
                <a:lnTo>
                  <a:pt x="1540560" y="2504560"/>
                </a:lnTo>
                <a:cubicBezTo>
                  <a:pt x="1649479" y="2493499"/>
                  <a:pt x="1753614" y="2466253"/>
                  <a:pt x="1850521" y="2425265"/>
                </a:cubicBezTo>
                <a:close/>
                <a:moveTo>
                  <a:pt x="920596" y="2382316"/>
                </a:moveTo>
                <a:lnTo>
                  <a:pt x="1009751" y="2425265"/>
                </a:lnTo>
                <a:cubicBezTo>
                  <a:pt x="1106658" y="2466253"/>
                  <a:pt x="1210793" y="2493499"/>
                  <a:pt x="1319712" y="2504560"/>
                </a:cubicBezTo>
                <a:lnTo>
                  <a:pt x="1331833" y="2505172"/>
                </a:lnTo>
                <a:lnTo>
                  <a:pt x="1331833" y="2860272"/>
                </a:lnTo>
                <a:lnTo>
                  <a:pt x="1283406" y="2857827"/>
                </a:lnTo>
                <a:cubicBezTo>
                  <a:pt x="1090430" y="2838229"/>
                  <a:pt x="908758" y="2780398"/>
                  <a:pt x="746082" y="2692027"/>
                </a:cubicBezTo>
                <a:lnTo>
                  <a:pt x="742900" y="2690094"/>
                </a:lnTo>
                <a:close/>
                <a:moveTo>
                  <a:pt x="513629" y="1999483"/>
                </a:moveTo>
                <a:lnTo>
                  <a:pt x="534583" y="2033975"/>
                </a:lnTo>
                <a:cubicBezTo>
                  <a:pt x="612217" y="2148887"/>
                  <a:pt x="711385" y="2248056"/>
                  <a:pt x="826298" y="2325689"/>
                </a:cubicBezTo>
                <a:lnTo>
                  <a:pt x="860790" y="2346644"/>
                </a:lnTo>
                <a:lnTo>
                  <a:pt x="683376" y="2653933"/>
                </a:lnTo>
                <a:lnTo>
                  <a:pt x="627758" y="2620144"/>
                </a:lnTo>
                <a:cubicBezTo>
                  <a:pt x="475063" y="2516985"/>
                  <a:pt x="343288" y="2385210"/>
                  <a:pt x="240129" y="2232514"/>
                </a:cubicBezTo>
                <a:lnTo>
                  <a:pt x="206340" y="2176896"/>
                </a:lnTo>
                <a:close/>
                <a:moveTo>
                  <a:pt x="2346643" y="1999483"/>
                </a:moveTo>
                <a:lnTo>
                  <a:pt x="2653932" y="2176896"/>
                </a:lnTo>
                <a:lnTo>
                  <a:pt x="2620144" y="2232514"/>
                </a:lnTo>
                <a:cubicBezTo>
                  <a:pt x="2516985" y="2385210"/>
                  <a:pt x="2385210" y="2516985"/>
                  <a:pt x="2232514" y="2620144"/>
                </a:cubicBezTo>
                <a:lnTo>
                  <a:pt x="2176896" y="2653933"/>
                </a:lnTo>
                <a:lnTo>
                  <a:pt x="1999483" y="2346644"/>
                </a:lnTo>
                <a:lnTo>
                  <a:pt x="2033975" y="2325689"/>
                </a:lnTo>
                <a:cubicBezTo>
                  <a:pt x="2148887" y="2248056"/>
                  <a:pt x="2248056" y="2148887"/>
                  <a:pt x="2325689" y="2033975"/>
                </a:cubicBezTo>
                <a:close/>
                <a:moveTo>
                  <a:pt x="2505172" y="1528439"/>
                </a:moveTo>
                <a:lnTo>
                  <a:pt x="2860272" y="1528439"/>
                </a:lnTo>
                <a:lnTo>
                  <a:pt x="2857827" y="1576867"/>
                </a:lnTo>
                <a:cubicBezTo>
                  <a:pt x="2838229" y="1769842"/>
                  <a:pt x="2780398" y="1951515"/>
                  <a:pt x="2692027" y="2114190"/>
                </a:cubicBezTo>
                <a:lnTo>
                  <a:pt x="2690094" y="2117373"/>
                </a:lnTo>
                <a:lnTo>
                  <a:pt x="2382316" y="1939677"/>
                </a:lnTo>
                <a:lnTo>
                  <a:pt x="2425265" y="1850521"/>
                </a:lnTo>
                <a:cubicBezTo>
                  <a:pt x="2466253" y="1753614"/>
                  <a:pt x="2493499" y="1649479"/>
                  <a:pt x="2504560" y="1540560"/>
                </a:cubicBezTo>
                <a:close/>
                <a:moveTo>
                  <a:pt x="355100" y="1528439"/>
                </a:moveTo>
                <a:lnTo>
                  <a:pt x="355712" y="1540560"/>
                </a:lnTo>
                <a:cubicBezTo>
                  <a:pt x="366774" y="1649479"/>
                  <a:pt x="394020" y="1753614"/>
                  <a:pt x="435008" y="1850521"/>
                </a:cubicBezTo>
                <a:lnTo>
                  <a:pt x="477956" y="1939677"/>
                </a:lnTo>
                <a:lnTo>
                  <a:pt x="170178" y="2117372"/>
                </a:lnTo>
                <a:lnTo>
                  <a:pt x="168245" y="2114190"/>
                </a:lnTo>
                <a:cubicBezTo>
                  <a:pt x="79875" y="1951515"/>
                  <a:pt x="22043" y="1769842"/>
                  <a:pt x="2446" y="1576867"/>
                </a:cubicBezTo>
                <a:lnTo>
                  <a:pt x="0" y="1528439"/>
                </a:lnTo>
                <a:close/>
                <a:moveTo>
                  <a:pt x="2690094" y="742900"/>
                </a:moveTo>
                <a:lnTo>
                  <a:pt x="2692027" y="746082"/>
                </a:lnTo>
                <a:cubicBezTo>
                  <a:pt x="2780398" y="908757"/>
                  <a:pt x="2838229" y="1090430"/>
                  <a:pt x="2857827" y="1283406"/>
                </a:cubicBezTo>
                <a:lnTo>
                  <a:pt x="2860272" y="1331833"/>
                </a:lnTo>
                <a:lnTo>
                  <a:pt x="2505172" y="1331833"/>
                </a:lnTo>
                <a:lnTo>
                  <a:pt x="2504560" y="1319712"/>
                </a:lnTo>
                <a:cubicBezTo>
                  <a:pt x="2493499" y="1210793"/>
                  <a:pt x="2466253" y="1106658"/>
                  <a:pt x="2425265" y="1009751"/>
                </a:cubicBezTo>
                <a:lnTo>
                  <a:pt x="2382316" y="920596"/>
                </a:lnTo>
                <a:close/>
                <a:moveTo>
                  <a:pt x="170178" y="742900"/>
                </a:moveTo>
                <a:lnTo>
                  <a:pt x="477956" y="920596"/>
                </a:lnTo>
                <a:lnTo>
                  <a:pt x="435008" y="1009751"/>
                </a:lnTo>
                <a:cubicBezTo>
                  <a:pt x="394020" y="1106658"/>
                  <a:pt x="366774" y="1210793"/>
                  <a:pt x="355712" y="1319712"/>
                </a:cubicBezTo>
                <a:lnTo>
                  <a:pt x="355100" y="1331833"/>
                </a:lnTo>
                <a:lnTo>
                  <a:pt x="0" y="1331833"/>
                </a:lnTo>
                <a:lnTo>
                  <a:pt x="2446" y="1283406"/>
                </a:lnTo>
                <a:cubicBezTo>
                  <a:pt x="22043" y="1090430"/>
                  <a:pt x="79875" y="908757"/>
                  <a:pt x="168245" y="746082"/>
                </a:cubicBezTo>
                <a:close/>
                <a:moveTo>
                  <a:pt x="683376" y="206340"/>
                </a:moveTo>
                <a:lnTo>
                  <a:pt x="860790" y="513629"/>
                </a:lnTo>
                <a:lnTo>
                  <a:pt x="826298" y="534583"/>
                </a:lnTo>
                <a:cubicBezTo>
                  <a:pt x="711385" y="612217"/>
                  <a:pt x="612217" y="711385"/>
                  <a:pt x="534583" y="826298"/>
                </a:cubicBezTo>
                <a:lnTo>
                  <a:pt x="513629" y="860790"/>
                </a:lnTo>
                <a:lnTo>
                  <a:pt x="206340" y="683376"/>
                </a:lnTo>
                <a:lnTo>
                  <a:pt x="240129" y="627758"/>
                </a:lnTo>
                <a:cubicBezTo>
                  <a:pt x="343288" y="475062"/>
                  <a:pt x="475063" y="343288"/>
                  <a:pt x="627758" y="240129"/>
                </a:cubicBezTo>
                <a:close/>
                <a:moveTo>
                  <a:pt x="2176896" y="206340"/>
                </a:moveTo>
                <a:lnTo>
                  <a:pt x="2232514" y="240129"/>
                </a:lnTo>
                <a:cubicBezTo>
                  <a:pt x="2385210" y="343288"/>
                  <a:pt x="2516985" y="475062"/>
                  <a:pt x="2620144" y="627758"/>
                </a:cubicBezTo>
                <a:lnTo>
                  <a:pt x="2653932" y="683376"/>
                </a:lnTo>
                <a:lnTo>
                  <a:pt x="2346644" y="860789"/>
                </a:lnTo>
                <a:lnTo>
                  <a:pt x="2325689" y="826298"/>
                </a:lnTo>
                <a:cubicBezTo>
                  <a:pt x="2248056" y="711385"/>
                  <a:pt x="2148887" y="612217"/>
                  <a:pt x="2033975" y="534583"/>
                </a:cubicBezTo>
                <a:lnTo>
                  <a:pt x="1999483" y="513629"/>
                </a:lnTo>
                <a:close/>
                <a:moveTo>
                  <a:pt x="1528439" y="0"/>
                </a:moveTo>
                <a:lnTo>
                  <a:pt x="1576867" y="2445"/>
                </a:lnTo>
                <a:cubicBezTo>
                  <a:pt x="1769842" y="22043"/>
                  <a:pt x="1951515" y="79874"/>
                  <a:pt x="2114190" y="168245"/>
                </a:cubicBezTo>
                <a:lnTo>
                  <a:pt x="2117373" y="170178"/>
                </a:lnTo>
                <a:lnTo>
                  <a:pt x="1939677" y="477956"/>
                </a:lnTo>
                <a:lnTo>
                  <a:pt x="1850521" y="435008"/>
                </a:lnTo>
                <a:cubicBezTo>
                  <a:pt x="1753614" y="394020"/>
                  <a:pt x="1649479" y="366773"/>
                  <a:pt x="1540560" y="355712"/>
                </a:cubicBezTo>
                <a:lnTo>
                  <a:pt x="1528440" y="355100"/>
                </a:lnTo>
                <a:close/>
                <a:moveTo>
                  <a:pt x="1331833" y="0"/>
                </a:moveTo>
                <a:lnTo>
                  <a:pt x="1331833" y="355100"/>
                </a:lnTo>
                <a:lnTo>
                  <a:pt x="1319712" y="355712"/>
                </a:lnTo>
                <a:cubicBezTo>
                  <a:pt x="1210793" y="366773"/>
                  <a:pt x="1106658" y="394020"/>
                  <a:pt x="1009751" y="435008"/>
                </a:cubicBezTo>
                <a:lnTo>
                  <a:pt x="920596" y="477956"/>
                </a:lnTo>
                <a:lnTo>
                  <a:pt x="742900" y="170178"/>
                </a:lnTo>
                <a:lnTo>
                  <a:pt x="746082" y="168245"/>
                </a:lnTo>
                <a:cubicBezTo>
                  <a:pt x="908758" y="79874"/>
                  <a:pt x="1090430" y="22043"/>
                  <a:pt x="1283406" y="2445"/>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82163"/>
            <a:endParaRPr lang="zh-CN" altLang="en-US" sz="2000">
              <a:solidFill>
                <a:schemeClr val="tx1">
                  <a:lumMod val="65000"/>
                  <a:lumOff val="35000"/>
                </a:schemeClr>
              </a:solidFill>
              <a:latin typeface="Noto Sans S Chinese" charset="-122"/>
              <a:ea typeface="Noto Sans S Chinese" charset="-122"/>
              <a:cs typeface="Noto Sans S Chinese" charset="-122"/>
            </a:endParaRPr>
          </a:p>
        </p:txBody>
      </p:sp>
      <p:sp>
        <p:nvSpPr>
          <p:cNvPr id="9" name="任意多边形 33"/>
          <p:cNvSpPr/>
          <p:nvPr/>
        </p:nvSpPr>
        <p:spPr>
          <a:xfrm>
            <a:off x="5431039" y="2757204"/>
            <a:ext cx="1998265" cy="1998265"/>
          </a:xfrm>
          <a:custGeom>
            <a:avLst/>
            <a:gdLst>
              <a:gd name="connsiteX0" fmla="*/ 1045745 w 1894885"/>
              <a:gd name="connsiteY0" fmla="*/ 1187338 h 1894885"/>
              <a:gd name="connsiteX1" fmla="*/ 1393115 w 1894885"/>
              <a:gd name="connsiteY1" fmla="*/ 1789001 h 1894885"/>
              <a:gd name="connsiteX2" fmla="*/ 1318198 w 1894885"/>
              <a:gd name="connsiteY2" fmla="*/ 1825090 h 1894885"/>
              <a:gd name="connsiteX3" fmla="*/ 1139404 w 1894885"/>
              <a:gd name="connsiteY3" fmla="*/ 1880591 h 1894885"/>
              <a:gd name="connsiteX4" fmla="*/ 1045745 w 1894885"/>
              <a:gd name="connsiteY4" fmla="*/ 1894885 h 1894885"/>
              <a:gd name="connsiteX5" fmla="*/ 849139 w 1894885"/>
              <a:gd name="connsiteY5" fmla="*/ 1187338 h 1894885"/>
              <a:gd name="connsiteX6" fmla="*/ 849139 w 1894885"/>
              <a:gd name="connsiteY6" fmla="*/ 1894885 h 1894885"/>
              <a:gd name="connsiteX7" fmla="*/ 755480 w 1894885"/>
              <a:gd name="connsiteY7" fmla="*/ 1880591 h 1894885"/>
              <a:gd name="connsiteX8" fmla="*/ 576686 w 1894885"/>
              <a:gd name="connsiteY8" fmla="*/ 1825090 h 1894885"/>
              <a:gd name="connsiteX9" fmla="*/ 501769 w 1894885"/>
              <a:gd name="connsiteY9" fmla="*/ 1789000 h 1894885"/>
              <a:gd name="connsiteX10" fmla="*/ 1048078 w 1894885"/>
              <a:gd name="connsiteY10" fmla="*/ 1045746 h 1894885"/>
              <a:gd name="connsiteX11" fmla="*/ 1753616 w 1894885"/>
              <a:gd name="connsiteY11" fmla="*/ 1453088 h 1894885"/>
              <a:gd name="connsiteX12" fmla="*/ 1737270 w 1894885"/>
              <a:gd name="connsiteY12" fmla="*/ 1479994 h 1894885"/>
              <a:gd name="connsiteX13" fmla="*/ 1479994 w 1894885"/>
              <a:gd name="connsiteY13" fmla="*/ 1737270 h 1894885"/>
              <a:gd name="connsiteX14" fmla="*/ 1453088 w 1894885"/>
              <a:gd name="connsiteY14" fmla="*/ 1753616 h 1894885"/>
              <a:gd name="connsiteX15" fmla="*/ 1045745 w 1894885"/>
              <a:gd name="connsiteY15" fmla="*/ 1048078 h 1894885"/>
              <a:gd name="connsiteX16" fmla="*/ 1045745 w 1894885"/>
              <a:gd name="connsiteY16" fmla="*/ 1045746 h 1894885"/>
              <a:gd name="connsiteX17" fmla="*/ 846808 w 1894885"/>
              <a:gd name="connsiteY17" fmla="*/ 1045746 h 1894885"/>
              <a:gd name="connsiteX18" fmla="*/ 849139 w 1894885"/>
              <a:gd name="connsiteY18" fmla="*/ 1045746 h 1894885"/>
              <a:gd name="connsiteX19" fmla="*/ 849139 w 1894885"/>
              <a:gd name="connsiteY19" fmla="*/ 1048078 h 1894885"/>
              <a:gd name="connsiteX20" fmla="*/ 441797 w 1894885"/>
              <a:gd name="connsiteY20" fmla="*/ 1753616 h 1894885"/>
              <a:gd name="connsiteX21" fmla="*/ 414891 w 1894885"/>
              <a:gd name="connsiteY21" fmla="*/ 1737270 h 1894885"/>
              <a:gd name="connsiteX22" fmla="*/ 157614 w 1894885"/>
              <a:gd name="connsiteY22" fmla="*/ 1479994 h 1894885"/>
              <a:gd name="connsiteX23" fmla="*/ 141269 w 1894885"/>
              <a:gd name="connsiteY23" fmla="*/ 1453088 h 1894885"/>
              <a:gd name="connsiteX24" fmla="*/ 1187338 w 1894885"/>
              <a:gd name="connsiteY24" fmla="*/ 1045745 h 1894885"/>
              <a:gd name="connsiteX25" fmla="*/ 1894885 w 1894885"/>
              <a:gd name="connsiteY25" fmla="*/ 1045745 h 1894885"/>
              <a:gd name="connsiteX26" fmla="*/ 1880591 w 1894885"/>
              <a:gd name="connsiteY26" fmla="*/ 1139404 h 1894885"/>
              <a:gd name="connsiteX27" fmla="*/ 1825090 w 1894885"/>
              <a:gd name="connsiteY27" fmla="*/ 1318198 h 1894885"/>
              <a:gd name="connsiteX28" fmla="*/ 1789000 w 1894885"/>
              <a:gd name="connsiteY28" fmla="*/ 1393116 h 1894885"/>
              <a:gd name="connsiteX29" fmla="*/ 707547 w 1894885"/>
              <a:gd name="connsiteY29" fmla="*/ 1045745 h 1894885"/>
              <a:gd name="connsiteX30" fmla="*/ 105884 w 1894885"/>
              <a:gd name="connsiteY30" fmla="*/ 1393115 h 1894885"/>
              <a:gd name="connsiteX31" fmla="*/ 69795 w 1894885"/>
              <a:gd name="connsiteY31" fmla="*/ 1318198 h 1894885"/>
              <a:gd name="connsiteX32" fmla="*/ 14294 w 1894885"/>
              <a:gd name="connsiteY32" fmla="*/ 1139404 h 1894885"/>
              <a:gd name="connsiteX33" fmla="*/ 0 w 1894885"/>
              <a:gd name="connsiteY33" fmla="*/ 1045745 h 1894885"/>
              <a:gd name="connsiteX34" fmla="*/ 1789001 w 1894885"/>
              <a:gd name="connsiteY34" fmla="*/ 501769 h 1894885"/>
              <a:gd name="connsiteX35" fmla="*/ 1825090 w 1894885"/>
              <a:gd name="connsiteY35" fmla="*/ 576686 h 1894885"/>
              <a:gd name="connsiteX36" fmla="*/ 1880591 w 1894885"/>
              <a:gd name="connsiteY36" fmla="*/ 755480 h 1894885"/>
              <a:gd name="connsiteX37" fmla="*/ 1894885 w 1894885"/>
              <a:gd name="connsiteY37" fmla="*/ 849139 h 1894885"/>
              <a:gd name="connsiteX38" fmla="*/ 1187338 w 1894885"/>
              <a:gd name="connsiteY38" fmla="*/ 849139 h 1894885"/>
              <a:gd name="connsiteX39" fmla="*/ 105884 w 1894885"/>
              <a:gd name="connsiteY39" fmla="*/ 501769 h 1894885"/>
              <a:gd name="connsiteX40" fmla="*/ 707547 w 1894885"/>
              <a:gd name="connsiteY40" fmla="*/ 849139 h 1894885"/>
              <a:gd name="connsiteX41" fmla="*/ 0 w 1894885"/>
              <a:gd name="connsiteY41" fmla="*/ 849139 h 1894885"/>
              <a:gd name="connsiteX42" fmla="*/ 14294 w 1894885"/>
              <a:gd name="connsiteY42" fmla="*/ 755480 h 1894885"/>
              <a:gd name="connsiteX43" fmla="*/ 69795 w 1894885"/>
              <a:gd name="connsiteY43" fmla="*/ 576686 h 1894885"/>
              <a:gd name="connsiteX44" fmla="*/ 441797 w 1894885"/>
              <a:gd name="connsiteY44" fmla="*/ 141268 h 1894885"/>
              <a:gd name="connsiteX45" fmla="*/ 849139 w 1894885"/>
              <a:gd name="connsiteY45" fmla="*/ 846806 h 1894885"/>
              <a:gd name="connsiteX46" fmla="*/ 849139 w 1894885"/>
              <a:gd name="connsiteY46" fmla="*/ 849140 h 1894885"/>
              <a:gd name="connsiteX47" fmla="*/ 846806 w 1894885"/>
              <a:gd name="connsiteY47" fmla="*/ 849139 h 1894885"/>
              <a:gd name="connsiteX48" fmla="*/ 141268 w 1894885"/>
              <a:gd name="connsiteY48" fmla="*/ 441797 h 1894885"/>
              <a:gd name="connsiteX49" fmla="*/ 157614 w 1894885"/>
              <a:gd name="connsiteY49" fmla="*/ 414890 h 1894885"/>
              <a:gd name="connsiteX50" fmla="*/ 414891 w 1894885"/>
              <a:gd name="connsiteY50" fmla="*/ 157614 h 1894885"/>
              <a:gd name="connsiteX51" fmla="*/ 1453088 w 1894885"/>
              <a:gd name="connsiteY51" fmla="*/ 141268 h 1894885"/>
              <a:gd name="connsiteX52" fmla="*/ 1479994 w 1894885"/>
              <a:gd name="connsiteY52" fmla="*/ 157614 h 1894885"/>
              <a:gd name="connsiteX53" fmla="*/ 1737270 w 1894885"/>
              <a:gd name="connsiteY53" fmla="*/ 414890 h 1894885"/>
              <a:gd name="connsiteX54" fmla="*/ 1753616 w 1894885"/>
              <a:gd name="connsiteY54" fmla="*/ 441797 h 1894885"/>
              <a:gd name="connsiteX55" fmla="*/ 1048077 w 1894885"/>
              <a:gd name="connsiteY55" fmla="*/ 849139 h 1894885"/>
              <a:gd name="connsiteX56" fmla="*/ 1045745 w 1894885"/>
              <a:gd name="connsiteY56" fmla="*/ 849140 h 1894885"/>
              <a:gd name="connsiteX57" fmla="*/ 1045745 w 1894885"/>
              <a:gd name="connsiteY57" fmla="*/ 846806 h 1894885"/>
              <a:gd name="connsiteX58" fmla="*/ 1045746 w 1894885"/>
              <a:gd name="connsiteY58" fmla="*/ 0 h 1894885"/>
              <a:gd name="connsiteX59" fmla="*/ 1139404 w 1894885"/>
              <a:gd name="connsiteY59" fmla="*/ 14294 h 1894885"/>
              <a:gd name="connsiteX60" fmla="*/ 1318198 w 1894885"/>
              <a:gd name="connsiteY60" fmla="*/ 69794 h 1894885"/>
              <a:gd name="connsiteX61" fmla="*/ 1393116 w 1894885"/>
              <a:gd name="connsiteY61" fmla="*/ 105884 h 1894885"/>
              <a:gd name="connsiteX62" fmla="*/ 1045746 w 1894885"/>
              <a:gd name="connsiteY62" fmla="*/ 707547 h 1894885"/>
              <a:gd name="connsiteX63" fmla="*/ 849139 w 1894885"/>
              <a:gd name="connsiteY63" fmla="*/ 0 h 1894885"/>
              <a:gd name="connsiteX64" fmla="*/ 849139 w 1894885"/>
              <a:gd name="connsiteY64" fmla="*/ 707547 h 1894885"/>
              <a:gd name="connsiteX65" fmla="*/ 501769 w 1894885"/>
              <a:gd name="connsiteY65" fmla="*/ 105884 h 1894885"/>
              <a:gd name="connsiteX66" fmla="*/ 576686 w 1894885"/>
              <a:gd name="connsiteY66" fmla="*/ 69794 h 1894885"/>
              <a:gd name="connsiteX67" fmla="*/ 755480 w 1894885"/>
              <a:gd name="connsiteY67" fmla="*/ 14294 h 1894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1894885" h="1894885">
                <a:moveTo>
                  <a:pt x="1045745" y="1187338"/>
                </a:moveTo>
                <a:lnTo>
                  <a:pt x="1393115" y="1789001"/>
                </a:lnTo>
                <a:lnTo>
                  <a:pt x="1318198" y="1825090"/>
                </a:lnTo>
                <a:cubicBezTo>
                  <a:pt x="1261220" y="1849190"/>
                  <a:pt x="1201410" y="1867903"/>
                  <a:pt x="1139404" y="1880591"/>
                </a:cubicBezTo>
                <a:lnTo>
                  <a:pt x="1045745" y="1894885"/>
                </a:lnTo>
                <a:close/>
                <a:moveTo>
                  <a:pt x="849139" y="1187338"/>
                </a:moveTo>
                <a:lnTo>
                  <a:pt x="849139" y="1894885"/>
                </a:lnTo>
                <a:lnTo>
                  <a:pt x="755480" y="1880591"/>
                </a:lnTo>
                <a:cubicBezTo>
                  <a:pt x="693475" y="1867903"/>
                  <a:pt x="633664" y="1849190"/>
                  <a:pt x="576686" y="1825090"/>
                </a:cubicBezTo>
                <a:lnTo>
                  <a:pt x="501769" y="1789000"/>
                </a:lnTo>
                <a:close/>
                <a:moveTo>
                  <a:pt x="1048078" y="1045746"/>
                </a:moveTo>
                <a:lnTo>
                  <a:pt x="1753616" y="1453088"/>
                </a:lnTo>
                <a:lnTo>
                  <a:pt x="1737270" y="1479994"/>
                </a:lnTo>
                <a:cubicBezTo>
                  <a:pt x="1668802" y="1581341"/>
                  <a:pt x="1581341" y="1668802"/>
                  <a:pt x="1479994" y="1737270"/>
                </a:cubicBezTo>
                <a:lnTo>
                  <a:pt x="1453088" y="1753616"/>
                </a:lnTo>
                <a:lnTo>
                  <a:pt x="1045745" y="1048078"/>
                </a:lnTo>
                <a:lnTo>
                  <a:pt x="1045745" y="1045746"/>
                </a:lnTo>
                <a:close/>
                <a:moveTo>
                  <a:pt x="846808" y="1045746"/>
                </a:moveTo>
                <a:lnTo>
                  <a:pt x="849139" y="1045746"/>
                </a:lnTo>
                <a:lnTo>
                  <a:pt x="849139" y="1048078"/>
                </a:lnTo>
                <a:lnTo>
                  <a:pt x="441797" y="1753616"/>
                </a:lnTo>
                <a:lnTo>
                  <a:pt x="414891" y="1737270"/>
                </a:lnTo>
                <a:cubicBezTo>
                  <a:pt x="313544" y="1668802"/>
                  <a:pt x="226083" y="1581341"/>
                  <a:pt x="157614" y="1479994"/>
                </a:cubicBezTo>
                <a:lnTo>
                  <a:pt x="141269" y="1453088"/>
                </a:lnTo>
                <a:close/>
                <a:moveTo>
                  <a:pt x="1187338" y="1045745"/>
                </a:moveTo>
                <a:lnTo>
                  <a:pt x="1894885" y="1045745"/>
                </a:lnTo>
                <a:lnTo>
                  <a:pt x="1880591" y="1139404"/>
                </a:lnTo>
                <a:cubicBezTo>
                  <a:pt x="1867903" y="1201409"/>
                  <a:pt x="1849190" y="1261220"/>
                  <a:pt x="1825090" y="1318198"/>
                </a:cubicBezTo>
                <a:lnTo>
                  <a:pt x="1789000" y="1393116"/>
                </a:lnTo>
                <a:close/>
                <a:moveTo>
                  <a:pt x="707547" y="1045745"/>
                </a:moveTo>
                <a:lnTo>
                  <a:pt x="105884" y="1393115"/>
                </a:lnTo>
                <a:lnTo>
                  <a:pt x="69795" y="1318198"/>
                </a:lnTo>
                <a:cubicBezTo>
                  <a:pt x="45695" y="1261220"/>
                  <a:pt x="26982" y="1201409"/>
                  <a:pt x="14294" y="1139404"/>
                </a:cubicBezTo>
                <a:lnTo>
                  <a:pt x="0" y="1045745"/>
                </a:lnTo>
                <a:close/>
                <a:moveTo>
                  <a:pt x="1789001" y="501769"/>
                </a:moveTo>
                <a:lnTo>
                  <a:pt x="1825090" y="576686"/>
                </a:lnTo>
                <a:cubicBezTo>
                  <a:pt x="1849190" y="633664"/>
                  <a:pt x="1867903" y="693475"/>
                  <a:pt x="1880591" y="755480"/>
                </a:cubicBezTo>
                <a:lnTo>
                  <a:pt x="1894885" y="849139"/>
                </a:lnTo>
                <a:lnTo>
                  <a:pt x="1187338" y="849139"/>
                </a:lnTo>
                <a:close/>
                <a:moveTo>
                  <a:pt x="105884" y="501769"/>
                </a:moveTo>
                <a:lnTo>
                  <a:pt x="707547" y="849139"/>
                </a:lnTo>
                <a:lnTo>
                  <a:pt x="0" y="849139"/>
                </a:lnTo>
                <a:lnTo>
                  <a:pt x="14294" y="755480"/>
                </a:lnTo>
                <a:cubicBezTo>
                  <a:pt x="26982" y="693475"/>
                  <a:pt x="45695" y="633664"/>
                  <a:pt x="69795" y="576686"/>
                </a:cubicBezTo>
                <a:close/>
                <a:moveTo>
                  <a:pt x="441797" y="141268"/>
                </a:moveTo>
                <a:lnTo>
                  <a:pt x="849139" y="846806"/>
                </a:lnTo>
                <a:lnTo>
                  <a:pt x="849139" y="849140"/>
                </a:lnTo>
                <a:lnTo>
                  <a:pt x="846806" y="849139"/>
                </a:lnTo>
                <a:lnTo>
                  <a:pt x="141268" y="441797"/>
                </a:lnTo>
                <a:lnTo>
                  <a:pt x="157614" y="414890"/>
                </a:lnTo>
                <a:cubicBezTo>
                  <a:pt x="226083" y="313544"/>
                  <a:pt x="313544" y="226083"/>
                  <a:pt x="414891" y="157614"/>
                </a:cubicBezTo>
                <a:close/>
                <a:moveTo>
                  <a:pt x="1453088" y="141268"/>
                </a:moveTo>
                <a:lnTo>
                  <a:pt x="1479994" y="157614"/>
                </a:lnTo>
                <a:cubicBezTo>
                  <a:pt x="1581341" y="226083"/>
                  <a:pt x="1668802" y="313544"/>
                  <a:pt x="1737270" y="414890"/>
                </a:cubicBezTo>
                <a:lnTo>
                  <a:pt x="1753616" y="441797"/>
                </a:lnTo>
                <a:lnTo>
                  <a:pt x="1048077" y="849139"/>
                </a:lnTo>
                <a:lnTo>
                  <a:pt x="1045745" y="849140"/>
                </a:lnTo>
                <a:lnTo>
                  <a:pt x="1045745" y="846806"/>
                </a:lnTo>
                <a:close/>
                <a:moveTo>
                  <a:pt x="1045746" y="0"/>
                </a:moveTo>
                <a:lnTo>
                  <a:pt x="1139404" y="14294"/>
                </a:lnTo>
                <a:cubicBezTo>
                  <a:pt x="1201410" y="26982"/>
                  <a:pt x="1261220" y="45695"/>
                  <a:pt x="1318198" y="69794"/>
                </a:cubicBezTo>
                <a:lnTo>
                  <a:pt x="1393116" y="105884"/>
                </a:lnTo>
                <a:lnTo>
                  <a:pt x="1045746" y="707547"/>
                </a:lnTo>
                <a:close/>
                <a:moveTo>
                  <a:pt x="849139" y="0"/>
                </a:moveTo>
                <a:lnTo>
                  <a:pt x="849139" y="707547"/>
                </a:lnTo>
                <a:lnTo>
                  <a:pt x="501769" y="105884"/>
                </a:lnTo>
                <a:lnTo>
                  <a:pt x="576686" y="69794"/>
                </a:lnTo>
                <a:cubicBezTo>
                  <a:pt x="633664" y="45695"/>
                  <a:pt x="693475" y="26982"/>
                  <a:pt x="755480" y="14294"/>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82163"/>
            <a:endParaRPr lang="zh-CN" altLang="en-US" sz="2000">
              <a:solidFill>
                <a:schemeClr val="tx1">
                  <a:lumMod val="65000"/>
                  <a:lumOff val="35000"/>
                </a:schemeClr>
              </a:solidFill>
              <a:latin typeface="Noto Sans S Chinese" charset="-122"/>
              <a:ea typeface="Noto Sans S Chinese" charset="-122"/>
              <a:cs typeface="Noto Sans S Chinese" charset="-122"/>
            </a:endParaRPr>
          </a:p>
        </p:txBody>
      </p:sp>
      <p:sp>
        <p:nvSpPr>
          <p:cNvPr id="10" name="TextBox 41"/>
          <p:cNvSpPr txBox="1"/>
          <p:nvPr/>
        </p:nvSpPr>
        <p:spPr>
          <a:xfrm>
            <a:off x="1536416" y="2436952"/>
            <a:ext cx="2651792" cy="674422"/>
          </a:xfrm>
          <a:prstGeom prst="rect">
            <a:avLst/>
          </a:prstGeom>
          <a:noFill/>
        </p:spPr>
        <p:txBody>
          <a:bodyPr wrap="square" lIns="85667" tIns="42834" rIns="85667" bIns="42834" rtlCol="0">
            <a:spAutoFit/>
          </a:bodyPr>
          <a:lstStyle/>
          <a:p>
            <a:pPr>
              <a:lnSpc>
                <a:spcPct val="150000"/>
              </a:lnSpc>
            </a:pPr>
            <a:r>
              <a:rPr lang="zh-CN" altLang="en-US" sz="900" dirty="0">
                <a:solidFill>
                  <a:schemeClr val="tx1">
                    <a:lumMod val="65000"/>
                    <a:lumOff val="35000"/>
                  </a:schemeClr>
                </a:solidFill>
                <a:latin typeface="Noto Sans S Chinese" charset="-122"/>
                <a:ea typeface="Noto Sans S Chinese" charset="-122"/>
                <a:cs typeface="Noto Sans S Chinese" charset="-122"/>
                <a:sym typeface="+mn-lt"/>
              </a:rPr>
              <a:t>点击添加相关标题文字，点击添加相关标题文字，点击添加相关标题文字，点击添加相关标题文字，点击添加相关标题文字，点击添加相关标题文字。</a:t>
            </a:r>
            <a:endParaRPr lang="en-GB" altLang="zh-CN" sz="900" dirty="0">
              <a:solidFill>
                <a:schemeClr val="tx1">
                  <a:lumMod val="65000"/>
                  <a:lumOff val="35000"/>
                </a:schemeClr>
              </a:solidFill>
              <a:latin typeface="Noto Sans S Chinese" charset="-122"/>
              <a:ea typeface="Noto Sans S Chinese" charset="-122"/>
              <a:cs typeface="Noto Sans S Chinese" charset="-122"/>
              <a:sym typeface="+mn-lt"/>
            </a:endParaRPr>
          </a:p>
        </p:txBody>
      </p:sp>
      <p:sp>
        <p:nvSpPr>
          <p:cNvPr id="11" name="TextBox 170"/>
          <p:cNvSpPr txBox="1"/>
          <p:nvPr/>
        </p:nvSpPr>
        <p:spPr>
          <a:xfrm>
            <a:off x="1536416" y="2103328"/>
            <a:ext cx="2430227" cy="348531"/>
          </a:xfrm>
          <a:prstGeom prst="rect">
            <a:avLst/>
          </a:prstGeom>
          <a:noFill/>
        </p:spPr>
        <p:txBody>
          <a:bodyPr wrap="square" lIns="96431" tIns="48215" rIns="96431" bIns="48215" rtlCol="0">
            <a:spAutoFit/>
          </a:bodyPr>
          <a:lstStyle/>
          <a:p>
            <a:pPr>
              <a:lnSpc>
                <a:spcPct val="120000"/>
              </a:lnSpc>
            </a:pPr>
            <a:r>
              <a:rPr lang="zh-CN" altLang="en-US" sz="1600" dirty="0">
                <a:solidFill>
                  <a:schemeClr val="tx1">
                    <a:lumMod val="65000"/>
                    <a:lumOff val="35000"/>
                  </a:schemeClr>
                </a:solidFill>
                <a:latin typeface="Noto Sans S Chinese" charset="-122"/>
                <a:ea typeface="Noto Sans S Chinese" charset="-122"/>
                <a:cs typeface="Noto Sans S Chinese" charset="-122"/>
                <a:sym typeface="Arial" panose="020B0604020202020204" pitchFamily="34" charset="0"/>
              </a:rPr>
              <a:t>请替换文字内容</a:t>
            </a:r>
            <a:endParaRPr lang="en-US" altLang="zh-CN" sz="1600" dirty="0">
              <a:solidFill>
                <a:schemeClr val="tx1">
                  <a:lumMod val="65000"/>
                  <a:lumOff val="35000"/>
                </a:schemeClr>
              </a:solidFill>
              <a:latin typeface="Noto Sans S Chinese" charset="-122"/>
              <a:ea typeface="Noto Sans S Chinese" charset="-122"/>
              <a:cs typeface="Noto Sans S Chinese" charset="-122"/>
              <a:sym typeface="Arial" panose="020B0604020202020204" pitchFamily="34" charset="0"/>
            </a:endParaRPr>
          </a:p>
        </p:txBody>
      </p:sp>
      <p:sp>
        <p:nvSpPr>
          <p:cNvPr id="12" name="TextBox 41"/>
          <p:cNvSpPr txBox="1"/>
          <p:nvPr/>
        </p:nvSpPr>
        <p:spPr>
          <a:xfrm>
            <a:off x="2374616" y="4799152"/>
            <a:ext cx="2651792" cy="674422"/>
          </a:xfrm>
          <a:prstGeom prst="rect">
            <a:avLst/>
          </a:prstGeom>
          <a:noFill/>
        </p:spPr>
        <p:txBody>
          <a:bodyPr wrap="square" lIns="85667" tIns="42834" rIns="85667" bIns="42834" rtlCol="0">
            <a:spAutoFit/>
          </a:bodyPr>
          <a:lstStyle/>
          <a:p>
            <a:pPr>
              <a:lnSpc>
                <a:spcPct val="150000"/>
              </a:lnSpc>
            </a:pPr>
            <a:r>
              <a:rPr lang="zh-CN" altLang="en-US" sz="900" dirty="0">
                <a:solidFill>
                  <a:schemeClr val="tx1">
                    <a:lumMod val="65000"/>
                    <a:lumOff val="35000"/>
                  </a:schemeClr>
                </a:solidFill>
                <a:latin typeface="Noto Sans S Chinese" charset="-122"/>
                <a:ea typeface="Noto Sans S Chinese" charset="-122"/>
                <a:cs typeface="Noto Sans S Chinese" charset="-122"/>
                <a:sym typeface="+mn-lt"/>
              </a:rPr>
              <a:t>点击添加相关标题文字，点击添加相关标题文字，点击添加相关标题文字，点击添加相关标题文字，点击添加相关标题文字，点击添加相关标题文字。</a:t>
            </a:r>
            <a:endParaRPr lang="en-GB" altLang="zh-CN" sz="900" dirty="0">
              <a:solidFill>
                <a:schemeClr val="tx1">
                  <a:lumMod val="65000"/>
                  <a:lumOff val="35000"/>
                </a:schemeClr>
              </a:solidFill>
              <a:latin typeface="Noto Sans S Chinese" charset="-122"/>
              <a:ea typeface="Noto Sans S Chinese" charset="-122"/>
              <a:cs typeface="Noto Sans S Chinese" charset="-122"/>
              <a:sym typeface="+mn-lt"/>
            </a:endParaRPr>
          </a:p>
        </p:txBody>
      </p:sp>
      <p:sp>
        <p:nvSpPr>
          <p:cNvPr id="13" name="TextBox 170"/>
          <p:cNvSpPr txBox="1"/>
          <p:nvPr/>
        </p:nvSpPr>
        <p:spPr>
          <a:xfrm>
            <a:off x="2374616" y="4465528"/>
            <a:ext cx="2430227" cy="348531"/>
          </a:xfrm>
          <a:prstGeom prst="rect">
            <a:avLst/>
          </a:prstGeom>
          <a:noFill/>
        </p:spPr>
        <p:txBody>
          <a:bodyPr wrap="square" lIns="96431" tIns="48215" rIns="96431" bIns="48215" rtlCol="0">
            <a:spAutoFit/>
          </a:bodyPr>
          <a:lstStyle/>
          <a:p>
            <a:pPr>
              <a:lnSpc>
                <a:spcPct val="120000"/>
              </a:lnSpc>
            </a:pPr>
            <a:r>
              <a:rPr lang="zh-CN" altLang="en-US" sz="1600" dirty="0">
                <a:solidFill>
                  <a:schemeClr val="tx1">
                    <a:lumMod val="65000"/>
                    <a:lumOff val="35000"/>
                  </a:schemeClr>
                </a:solidFill>
                <a:latin typeface="Noto Sans S Chinese" charset="-122"/>
                <a:ea typeface="Noto Sans S Chinese" charset="-122"/>
                <a:cs typeface="Noto Sans S Chinese" charset="-122"/>
                <a:sym typeface="Arial" panose="020B0604020202020204" pitchFamily="34" charset="0"/>
              </a:rPr>
              <a:t>请替换文字内容</a:t>
            </a:r>
            <a:endParaRPr lang="en-US" altLang="zh-CN" sz="1600" dirty="0">
              <a:solidFill>
                <a:schemeClr val="tx1">
                  <a:lumMod val="65000"/>
                  <a:lumOff val="35000"/>
                </a:schemeClr>
              </a:solidFill>
              <a:latin typeface="Noto Sans S Chinese" charset="-122"/>
              <a:ea typeface="Noto Sans S Chinese" charset="-122"/>
              <a:cs typeface="Noto Sans S Chinese" charset="-122"/>
              <a:sym typeface="Arial" panose="020B0604020202020204" pitchFamily="34" charset="0"/>
            </a:endParaRPr>
          </a:p>
        </p:txBody>
      </p:sp>
      <p:sp>
        <p:nvSpPr>
          <p:cNvPr id="14" name="TextBox 41"/>
          <p:cNvSpPr txBox="1"/>
          <p:nvPr/>
        </p:nvSpPr>
        <p:spPr>
          <a:xfrm>
            <a:off x="8074376" y="2208352"/>
            <a:ext cx="2651792" cy="674422"/>
          </a:xfrm>
          <a:prstGeom prst="rect">
            <a:avLst/>
          </a:prstGeom>
          <a:noFill/>
        </p:spPr>
        <p:txBody>
          <a:bodyPr wrap="square" lIns="85667" tIns="42834" rIns="85667" bIns="42834" rtlCol="0">
            <a:spAutoFit/>
          </a:bodyPr>
          <a:lstStyle/>
          <a:p>
            <a:pPr>
              <a:lnSpc>
                <a:spcPct val="150000"/>
              </a:lnSpc>
            </a:pPr>
            <a:r>
              <a:rPr lang="zh-CN" altLang="en-US" sz="900" dirty="0">
                <a:solidFill>
                  <a:schemeClr val="tx1">
                    <a:lumMod val="65000"/>
                    <a:lumOff val="35000"/>
                  </a:schemeClr>
                </a:solidFill>
                <a:latin typeface="Noto Sans S Chinese" charset="-122"/>
                <a:ea typeface="Noto Sans S Chinese" charset="-122"/>
                <a:cs typeface="Noto Sans S Chinese" charset="-122"/>
                <a:sym typeface="+mn-lt"/>
              </a:rPr>
              <a:t>点击添加相关标题文字，点击添加相关标题文字，点击添加相关标题文字，点击添加相关标题文字，点击添加相关标题文字，点击添加相关标题文字。</a:t>
            </a:r>
            <a:endParaRPr lang="en-GB" altLang="zh-CN" sz="900" dirty="0">
              <a:solidFill>
                <a:schemeClr val="tx1">
                  <a:lumMod val="65000"/>
                  <a:lumOff val="35000"/>
                </a:schemeClr>
              </a:solidFill>
              <a:latin typeface="Noto Sans S Chinese" charset="-122"/>
              <a:ea typeface="Noto Sans S Chinese" charset="-122"/>
              <a:cs typeface="Noto Sans S Chinese" charset="-122"/>
              <a:sym typeface="+mn-lt"/>
            </a:endParaRPr>
          </a:p>
        </p:txBody>
      </p:sp>
      <p:sp>
        <p:nvSpPr>
          <p:cNvPr id="15" name="TextBox 170"/>
          <p:cNvSpPr txBox="1"/>
          <p:nvPr/>
        </p:nvSpPr>
        <p:spPr>
          <a:xfrm>
            <a:off x="8074376" y="1874728"/>
            <a:ext cx="2430227" cy="348531"/>
          </a:xfrm>
          <a:prstGeom prst="rect">
            <a:avLst/>
          </a:prstGeom>
          <a:noFill/>
        </p:spPr>
        <p:txBody>
          <a:bodyPr wrap="square" lIns="96431" tIns="48215" rIns="96431" bIns="48215" rtlCol="0">
            <a:spAutoFit/>
          </a:bodyPr>
          <a:lstStyle/>
          <a:p>
            <a:pPr>
              <a:lnSpc>
                <a:spcPct val="120000"/>
              </a:lnSpc>
            </a:pPr>
            <a:r>
              <a:rPr lang="zh-CN" altLang="en-US" sz="1600" dirty="0">
                <a:solidFill>
                  <a:schemeClr val="tx1">
                    <a:lumMod val="65000"/>
                    <a:lumOff val="35000"/>
                  </a:schemeClr>
                </a:solidFill>
                <a:latin typeface="Noto Sans S Chinese" charset="-122"/>
                <a:ea typeface="Noto Sans S Chinese" charset="-122"/>
                <a:cs typeface="Noto Sans S Chinese" charset="-122"/>
                <a:sym typeface="Arial" panose="020B0604020202020204" pitchFamily="34" charset="0"/>
              </a:rPr>
              <a:t>请替换文字内容</a:t>
            </a:r>
            <a:endParaRPr lang="en-US" altLang="zh-CN" sz="1600" dirty="0">
              <a:solidFill>
                <a:schemeClr val="tx1">
                  <a:lumMod val="65000"/>
                  <a:lumOff val="35000"/>
                </a:schemeClr>
              </a:solidFill>
              <a:latin typeface="Noto Sans S Chinese" charset="-122"/>
              <a:ea typeface="Noto Sans S Chinese" charset="-122"/>
              <a:cs typeface="Noto Sans S Chinese" charset="-122"/>
              <a:sym typeface="Arial" panose="020B0604020202020204" pitchFamily="34" charset="0"/>
            </a:endParaRPr>
          </a:p>
        </p:txBody>
      </p:sp>
      <p:sp>
        <p:nvSpPr>
          <p:cNvPr id="16" name="TextBox 41"/>
          <p:cNvSpPr txBox="1"/>
          <p:nvPr/>
        </p:nvSpPr>
        <p:spPr>
          <a:xfrm>
            <a:off x="8485856" y="5134432"/>
            <a:ext cx="2651792" cy="674422"/>
          </a:xfrm>
          <a:prstGeom prst="rect">
            <a:avLst/>
          </a:prstGeom>
          <a:noFill/>
        </p:spPr>
        <p:txBody>
          <a:bodyPr wrap="square" lIns="85667" tIns="42834" rIns="85667" bIns="42834" rtlCol="0">
            <a:spAutoFit/>
          </a:bodyPr>
          <a:lstStyle/>
          <a:p>
            <a:pPr>
              <a:lnSpc>
                <a:spcPct val="150000"/>
              </a:lnSpc>
            </a:pPr>
            <a:r>
              <a:rPr lang="zh-CN" altLang="en-US" sz="900" dirty="0">
                <a:solidFill>
                  <a:schemeClr val="tx1">
                    <a:lumMod val="65000"/>
                    <a:lumOff val="35000"/>
                  </a:schemeClr>
                </a:solidFill>
                <a:latin typeface="Noto Sans S Chinese" charset="-122"/>
                <a:ea typeface="Noto Sans S Chinese" charset="-122"/>
                <a:cs typeface="Noto Sans S Chinese" charset="-122"/>
                <a:sym typeface="+mn-lt"/>
              </a:rPr>
              <a:t>点击添加相关标题文字，点击添加相关标题文字，点击添加相关标题文字，点击添加相关标题文字，点击添加相关标题文字，点击添加相关标题文字。</a:t>
            </a:r>
            <a:endParaRPr lang="en-GB" altLang="zh-CN" sz="900" dirty="0">
              <a:solidFill>
                <a:schemeClr val="tx1">
                  <a:lumMod val="65000"/>
                  <a:lumOff val="35000"/>
                </a:schemeClr>
              </a:solidFill>
              <a:latin typeface="Noto Sans S Chinese" charset="-122"/>
              <a:ea typeface="Noto Sans S Chinese" charset="-122"/>
              <a:cs typeface="Noto Sans S Chinese" charset="-122"/>
              <a:sym typeface="+mn-lt"/>
            </a:endParaRPr>
          </a:p>
        </p:txBody>
      </p:sp>
      <p:sp>
        <p:nvSpPr>
          <p:cNvPr id="17" name="TextBox 170"/>
          <p:cNvSpPr txBox="1"/>
          <p:nvPr/>
        </p:nvSpPr>
        <p:spPr>
          <a:xfrm>
            <a:off x="8485856" y="4800808"/>
            <a:ext cx="2430227" cy="348531"/>
          </a:xfrm>
          <a:prstGeom prst="rect">
            <a:avLst/>
          </a:prstGeom>
          <a:noFill/>
        </p:spPr>
        <p:txBody>
          <a:bodyPr wrap="square" lIns="96431" tIns="48215" rIns="96431" bIns="48215" rtlCol="0">
            <a:spAutoFit/>
          </a:bodyPr>
          <a:lstStyle/>
          <a:p>
            <a:pPr>
              <a:lnSpc>
                <a:spcPct val="120000"/>
              </a:lnSpc>
            </a:pPr>
            <a:r>
              <a:rPr lang="zh-CN" altLang="en-US" sz="1600" dirty="0">
                <a:solidFill>
                  <a:schemeClr val="tx1">
                    <a:lumMod val="65000"/>
                    <a:lumOff val="35000"/>
                  </a:schemeClr>
                </a:solidFill>
                <a:latin typeface="Noto Sans S Chinese" charset="-122"/>
                <a:ea typeface="Noto Sans S Chinese" charset="-122"/>
                <a:cs typeface="Noto Sans S Chinese" charset="-122"/>
                <a:sym typeface="Arial" panose="020B0604020202020204" pitchFamily="34" charset="0"/>
              </a:rPr>
              <a:t>请替换文字内容</a:t>
            </a:r>
            <a:endParaRPr lang="en-US" altLang="zh-CN" sz="1600" dirty="0">
              <a:solidFill>
                <a:schemeClr val="tx1">
                  <a:lumMod val="65000"/>
                  <a:lumOff val="35000"/>
                </a:schemeClr>
              </a:solidFill>
              <a:latin typeface="Noto Sans S Chinese" charset="-122"/>
              <a:ea typeface="Noto Sans S Chinese" charset="-122"/>
              <a:cs typeface="Noto Sans S Chinese" charset="-122"/>
              <a:sym typeface="Arial" panose="020B0604020202020204" pitchFamily="34" charset="0"/>
            </a:endParaRPr>
          </a:p>
        </p:txBody>
      </p:sp>
    </p:spTree>
    <p:extLst>
      <p:ext uri="{BB962C8B-B14F-4D97-AF65-F5344CB8AC3E}">
        <p14:creationId xmlns:p14="http://schemas.microsoft.com/office/powerpoint/2010/main" val="717033626"/>
      </p:ext>
    </p:extLst>
  </p:cSld>
  <p:clrMapOvr>
    <a:masterClrMapping/>
  </p:clrMapOvr>
  <mc:AlternateContent xmlns:mc="http://schemas.openxmlformats.org/markup-compatibility/2006" xmlns:p14="http://schemas.microsoft.com/office/powerpoint/2010/main">
    <mc:Choice Requires="p14">
      <p:transition spd="slow" p14:dur="1600" advTm="2000">
        <p14:gallery dir="l"/>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1)">
                                      <p:cBhvr>
                                        <p:cTn id="7" dur="500"/>
                                        <p:tgtEl>
                                          <p:spTgt spid="9"/>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circle(in)">
                                      <p:cBhvr>
                                        <p:cTn id="10" dur="500"/>
                                        <p:tgtEl>
                                          <p:spTgt spid="8"/>
                                        </p:tgtEl>
                                      </p:cBhvr>
                                    </p:animEffect>
                                  </p:childTnLst>
                                </p:cTn>
                              </p:par>
                              <p:par>
                                <p:cTn id="11" presetID="42"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anim calcmode="lin" valueType="num">
                                      <p:cBhvr>
                                        <p:cTn id="14" dur="500" fill="hold"/>
                                        <p:tgtEl>
                                          <p:spTgt spid="7"/>
                                        </p:tgtEl>
                                        <p:attrNameLst>
                                          <p:attrName>ppt_x</p:attrName>
                                        </p:attrNameLst>
                                      </p:cBhvr>
                                      <p:tavLst>
                                        <p:tav tm="0">
                                          <p:val>
                                            <p:strVal val="#ppt_x"/>
                                          </p:val>
                                        </p:tav>
                                        <p:tav tm="100000">
                                          <p:val>
                                            <p:strVal val="#ppt_x"/>
                                          </p:val>
                                        </p:tav>
                                      </p:tavLst>
                                    </p:anim>
                                    <p:anim calcmode="lin" valueType="num">
                                      <p:cBhvr>
                                        <p:cTn id="15" dur="500" fill="hold"/>
                                        <p:tgtEl>
                                          <p:spTgt spid="7"/>
                                        </p:tgtEl>
                                        <p:attrNameLst>
                                          <p:attrName>ppt_y</p:attrName>
                                        </p:attrNameLst>
                                      </p:cBhvr>
                                      <p:tavLst>
                                        <p:tav tm="0">
                                          <p:val>
                                            <p:strVal val="#ppt_y+.1"/>
                                          </p:val>
                                        </p:tav>
                                        <p:tav tm="100000">
                                          <p:val>
                                            <p:strVal val="#ppt_y"/>
                                          </p:val>
                                        </p:tav>
                                      </p:tavLst>
                                    </p:anim>
                                  </p:childTnLst>
                                </p:cTn>
                              </p:par>
                            </p:childTnLst>
                          </p:cTn>
                        </p:par>
                        <p:par>
                          <p:cTn id="16" fill="hold">
                            <p:stCondLst>
                              <p:cond delay="500"/>
                            </p:stCondLst>
                            <p:childTnLst>
                              <p:par>
                                <p:cTn id="17" presetID="47" presetClass="entr" presetSubtype="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anim calcmode="lin" valueType="num">
                                      <p:cBhvr>
                                        <p:cTn id="20" dur="500" fill="hold"/>
                                        <p:tgtEl>
                                          <p:spTgt spid="11"/>
                                        </p:tgtEl>
                                        <p:attrNameLst>
                                          <p:attrName>ppt_x</p:attrName>
                                        </p:attrNameLst>
                                      </p:cBhvr>
                                      <p:tavLst>
                                        <p:tav tm="0">
                                          <p:val>
                                            <p:strVal val="#ppt_x"/>
                                          </p:val>
                                        </p:tav>
                                        <p:tav tm="100000">
                                          <p:val>
                                            <p:strVal val="#ppt_x"/>
                                          </p:val>
                                        </p:tav>
                                      </p:tavLst>
                                    </p:anim>
                                    <p:anim calcmode="lin" valueType="num">
                                      <p:cBhvr>
                                        <p:cTn id="21" dur="500" fill="hold"/>
                                        <p:tgtEl>
                                          <p:spTgt spid="11"/>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anim calcmode="lin" valueType="num">
                                      <p:cBhvr>
                                        <p:cTn id="25" dur="500" fill="hold"/>
                                        <p:tgtEl>
                                          <p:spTgt spid="10"/>
                                        </p:tgtEl>
                                        <p:attrNameLst>
                                          <p:attrName>ppt_x</p:attrName>
                                        </p:attrNameLst>
                                      </p:cBhvr>
                                      <p:tavLst>
                                        <p:tav tm="0">
                                          <p:val>
                                            <p:strVal val="#ppt_x"/>
                                          </p:val>
                                        </p:tav>
                                        <p:tav tm="100000">
                                          <p:val>
                                            <p:strVal val="#ppt_x"/>
                                          </p:val>
                                        </p:tav>
                                      </p:tavLst>
                                    </p:anim>
                                    <p:anim calcmode="lin" valueType="num">
                                      <p:cBhvr>
                                        <p:cTn id="26" dur="500" fill="hold"/>
                                        <p:tgtEl>
                                          <p:spTgt spid="10"/>
                                        </p:tgtEl>
                                        <p:attrNameLst>
                                          <p:attrName>ppt_y</p:attrName>
                                        </p:attrNameLst>
                                      </p:cBhvr>
                                      <p:tavLst>
                                        <p:tav tm="0">
                                          <p:val>
                                            <p:strVal val="#ppt_y+.1"/>
                                          </p:val>
                                        </p:tav>
                                        <p:tav tm="100000">
                                          <p:val>
                                            <p:strVal val="#ppt_y"/>
                                          </p:val>
                                        </p:tav>
                                      </p:tavLst>
                                    </p:anim>
                                  </p:childTnLst>
                                </p:cTn>
                              </p:par>
                            </p:childTnLst>
                          </p:cTn>
                        </p:par>
                        <p:par>
                          <p:cTn id="27" fill="hold">
                            <p:stCondLst>
                              <p:cond delay="1000"/>
                            </p:stCondLst>
                            <p:childTnLst>
                              <p:par>
                                <p:cTn id="28" presetID="47" presetClass="entr" presetSubtype="0" fill="hold" grpId="0" nodeType="after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500"/>
                                        <p:tgtEl>
                                          <p:spTgt spid="13"/>
                                        </p:tgtEl>
                                      </p:cBhvr>
                                    </p:animEffect>
                                    <p:anim calcmode="lin" valueType="num">
                                      <p:cBhvr>
                                        <p:cTn id="31" dur="500" fill="hold"/>
                                        <p:tgtEl>
                                          <p:spTgt spid="13"/>
                                        </p:tgtEl>
                                        <p:attrNameLst>
                                          <p:attrName>ppt_x</p:attrName>
                                        </p:attrNameLst>
                                      </p:cBhvr>
                                      <p:tavLst>
                                        <p:tav tm="0">
                                          <p:val>
                                            <p:strVal val="#ppt_x"/>
                                          </p:val>
                                        </p:tav>
                                        <p:tav tm="100000">
                                          <p:val>
                                            <p:strVal val="#ppt_x"/>
                                          </p:val>
                                        </p:tav>
                                      </p:tavLst>
                                    </p:anim>
                                    <p:anim calcmode="lin" valueType="num">
                                      <p:cBhvr>
                                        <p:cTn id="32" dur="500" fill="hold"/>
                                        <p:tgtEl>
                                          <p:spTgt spid="13"/>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500"/>
                                        <p:tgtEl>
                                          <p:spTgt spid="12"/>
                                        </p:tgtEl>
                                      </p:cBhvr>
                                    </p:animEffect>
                                    <p:anim calcmode="lin" valueType="num">
                                      <p:cBhvr>
                                        <p:cTn id="36" dur="500" fill="hold"/>
                                        <p:tgtEl>
                                          <p:spTgt spid="12"/>
                                        </p:tgtEl>
                                        <p:attrNameLst>
                                          <p:attrName>ppt_x</p:attrName>
                                        </p:attrNameLst>
                                      </p:cBhvr>
                                      <p:tavLst>
                                        <p:tav tm="0">
                                          <p:val>
                                            <p:strVal val="#ppt_x"/>
                                          </p:val>
                                        </p:tav>
                                        <p:tav tm="100000">
                                          <p:val>
                                            <p:strVal val="#ppt_x"/>
                                          </p:val>
                                        </p:tav>
                                      </p:tavLst>
                                    </p:anim>
                                    <p:anim calcmode="lin" valueType="num">
                                      <p:cBhvr>
                                        <p:cTn id="37" dur="500" fill="hold"/>
                                        <p:tgtEl>
                                          <p:spTgt spid="12"/>
                                        </p:tgtEl>
                                        <p:attrNameLst>
                                          <p:attrName>ppt_y</p:attrName>
                                        </p:attrNameLst>
                                      </p:cBhvr>
                                      <p:tavLst>
                                        <p:tav tm="0">
                                          <p:val>
                                            <p:strVal val="#ppt_y+.1"/>
                                          </p:val>
                                        </p:tav>
                                        <p:tav tm="100000">
                                          <p:val>
                                            <p:strVal val="#ppt_y"/>
                                          </p:val>
                                        </p:tav>
                                      </p:tavLst>
                                    </p:anim>
                                  </p:childTnLst>
                                </p:cTn>
                              </p:par>
                            </p:childTnLst>
                          </p:cTn>
                        </p:par>
                        <p:par>
                          <p:cTn id="38" fill="hold">
                            <p:stCondLst>
                              <p:cond delay="1500"/>
                            </p:stCondLst>
                            <p:childTnLst>
                              <p:par>
                                <p:cTn id="39" presetID="47" presetClass="entr" presetSubtype="0"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500"/>
                                        <p:tgtEl>
                                          <p:spTgt spid="15"/>
                                        </p:tgtEl>
                                      </p:cBhvr>
                                    </p:animEffect>
                                    <p:anim calcmode="lin" valueType="num">
                                      <p:cBhvr>
                                        <p:cTn id="42" dur="500" fill="hold"/>
                                        <p:tgtEl>
                                          <p:spTgt spid="15"/>
                                        </p:tgtEl>
                                        <p:attrNameLst>
                                          <p:attrName>ppt_x</p:attrName>
                                        </p:attrNameLst>
                                      </p:cBhvr>
                                      <p:tavLst>
                                        <p:tav tm="0">
                                          <p:val>
                                            <p:strVal val="#ppt_x"/>
                                          </p:val>
                                        </p:tav>
                                        <p:tav tm="100000">
                                          <p:val>
                                            <p:strVal val="#ppt_x"/>
                                          </p:val>
                                        </p:tav>
                                      </p:tavLst>
                                    </p:anim>
                                    <p:anim calcmode="lin" valueType="num">
                                      <p:cBhvr>
                                        <p:cTn id="43" dur="500" fill="hold"/>
                                        <p:tgtEl>
                                          <p:spTgt spid="15"/>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fade">
                                      <p:cBhvr>
                                        <p:cTn id="46" dur="500"/>
                                        <p:tgtEl>
                                          <p:spTgt spid="14"/>
                                        </p:tgtEl>
                                      </p:cBhvr>
                                    </p:animEffect>
                                    <p:anim calcmode="lin" valueType="num">
                                      <p:cBhvr>
                                        <p:cTn id="47" dur="500" fill="hold"/>
                                        <p:tgtEl>
                                          <p:spTgt spid="14"/>
                                        </p:tgtEl>
                                        <p:attrNameLst>
                                          <p:attrName>ppt_x</p:attrName>
                                        </p:attrNameLst>
                                      </p:cBhvr>
                                      <p:tavLst>
                                        <p:tav tm="0">
                                          <p:val>
                                            <p:strVal val="#ppt_x"/>
                                          </p:val>
                                        </p:tav>
                                        <p:tav tm="100000">
                                          <p:val>
                                            <p:strVal val="#ppt_x"/>
                                          </p:val>
                                        </p:tav>
                                      </p:tavLst>
                                    </p:anim>
                                    <p:anim calcmode="lin" valueType="num">
                                      <p:cBhvr>
                                        <p:cTn id="48" dur="500" fill="hold"/>
                                        <p:tgtEl>
                                          <p:spTgt spid="14"/>
                                        </p:tgtEl>
                                        <p:attrNameLst>
                                          <p:attrName>ppt_y</p:attrName>
                                        </p:attrNameLst>
                                      </p:cBhvr>
                                      <p:tavLst>
                                        <p:tav tm="0">
                                          <p:val>
                                            <p:strVal val="#ppt_y+.1"/>
                                          </p:val>
                                        </p:tav>
                                        <p:tav tm="100000">
                                          <p:val>
                                            <p:strVal val="#ppt_y"/>
                                          </p:val>
                                        </p:tav>
                                      </p:tavLst>
                                    </p:anim>
                                  </p:childTnLst>
                                </p:cTn>
                              </p:par>
                            </p:childTnLst>
                          </p:cTn>
                        </p:par>
                        <p:par>
                          <p:cTn id="49" fill="hold">
                            <p:stCondLst>
                              <p:cond delay="2000"/>
                            </p:stCondLst>
                            <p:childTnLst>
                              <p:par>
                                <p:cTn id="50" presetID="47" presetClass="entr" presetSubtype="0" fill="hold" grpId="0" nodeType="after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fade">
                                      <p:cBhvr>
                                        <p:cTn id="52" dur="500"/>
                                        <p:tgtEl>
                                          <p:spTgt spid="17"/>
                                        </p:tgtEl>
                                      </p:cBhvr>
                                    </p:animEffect>
                                    <p:anim calcmode="lin" valueType="num">
                                      <p:cBhvr>
                                        <p:cTn id="53" dur="500" fill="hold"/>
                                        <p:tgtEl>
                                          <p:spTgt spid="17"/>
                                        </p:tgtEl>
                                        <p:attrNameLst>
                                          <p:attrName>ppt_x</p:attrName>
                                        </p:attrNameLst>
                                      </p:cBhvr>
                                      <p:tavLst>
                                        <p:tav tm="0">
                                          <p:val>
                                            <p:strVal val="#ppt_x"/>
                                          </p:val>
                                        </p:tav>
                                        <p:tav tm="100000">
                                          <p:val>
                                            <p:strVal val="#ppt_x"/>
                                          </p:val>
                                        </p:tav>
                                      </p:tavLst>
                                    </p:anim>
                                    <p:anim calcmode="lin" valueType="num">
                                      <p:cBhvr>
                                        <p:cTn id="54" dur="500" fill="hold"/>
                                        <p:tgtEl>
                                          <p:spTgt spid="17"/>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fade">
                                      <p:cBhvr>
                                        <p:cTn id="57" dur="500"/>
                                        <p:tgtEl>
                                          <p:spTgt spid="16"/>
                                        </p:tgtEl>
                                      </p:cBhvr>
                                    </p:animEffect>
                                    <p:anim calcmode="lin" valueType="num">
                                      <p:cBhvr>
                                        <p:cTn id="58" dur="500" fill="hold"/>
                                        <p:tgtEl>
                                          <p:spTgt spid="16"/>
                                        </p:tgtEl>
                                        <p:attrNameLst>
                                          <p:attrName>ppt_x</p:attrName>
                                        </p:attrNameLst>
                                      </p:cBhvr>
                                      <p:tavLst>
                                        <p:tav tm="0">
                                          <p:val>
                                            <p:strVal val="#ppt_x"/>
                                          </p:val>
                                        </p:tav>
                                        <p:tav tm="100000">
                                          <p:val>
                                            <p:strVal val="#ppt_x"/>
                                          </p:val>
                                        </p:tav>
                                      </p:tavLst>
                                    </p:anim>
                                    <p:anim calcmode="lin" valueType="num">
                                      <p:cBhvr>
                                        <p:cTn id="59"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p:bldP spid="11" grpId="0"/>
      <p:bldP spid="12" grpId="0"/>
      <p:bldP spid="13" grpId="0"/>
      <p:bldP spid="14" grpId="0"/>
      <p:bldP spid="15" grpId="0"/>
      <p:bldP spid="16" grpId="0"/>
      <p:bldP spid="1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737326" y="2582614"/>
            <a:ext cx="3877985" cy="1569660"/>
          </a:xfrm>
          <a:prstGeom prst="rect">
            <a:avLst/>
          </a:prstGeom>
        </p:spPr>
        <p:txBody>
          <a:bodyPr wrap="none">
            <a:spAutoFit/>
          </a:bodyPr>
          <a:lstStyle/>
          <a:p>
            <a:pPr algn="ctr"/>
            <a:r>
              <a:rPr lang="zh-CN" altLang="en-US" sz="4800" b="1" dirty="0">
                <a:solidFill>
                  <a:schemeClr val="tx1">
                    <a:lumMod val="65000"/>
                    <a:lumOff val="35000"/>
                  </a:schemeClr>
                </a:solidFill>
                <a:latin typeface="Noto Sans S Chinese" charset="-122"/>
                <a:ea typeface="Noto Sans S Chinese" charset="-122"/>
                <a:cs typeface="Noto Sans S Chinese" charset="-122"/>
              </a:rPr>
              <a:t>201</a:t>
            </a:r>
            <a:r>
              <a:rPr lang="en-US" altLang="zh-CN" sz="4800" b="1" dirty="0">
                <a:solidFill>
                  <a:schemeClr val="tx1">
                    <a:lumMod val="65000"/>
                    <a:lumOff val="35000"/>
                  </a:schemeClr>
                </a:solidFill>
                <a:latin typeface="Noto Sans S Chinese" charset="-122"/>
                <a:ea typeface="Noto Sans S Chinese" charset="-122"/>
                <a:cs typeface="Noto Sans S Chinese" charset="-122"/>
              </a:rPr>
              <a:t>8</a:t>
            </a:r>
            <a:r>
              <a:rPr lang="zh-CN" altLang="en-US" sz="4800" b="1" dirty="0">
                <a:solidFill>
                  <a:schemeClr val="tx1">
                    <a:lumMod val="65000"/>
                    <a:lumOff val="35000"/>
                  </a:schemeClr>
                </a:solidFill>
                <a:latin typeface="Noto Sans S Chinese" charset="-122"/>
                <a:ea typeface="Noto Sans S Chinese" charset="-122"/>
                <a:cs typeface="Noto Sans S Chinese" charset="-122"/>
              </a:rPr>
              <a:t>年公</a:t>
            </a:r>
            <a:endParaRPr lang="en-US" altLang="zh-CN" sz="4800" b="1" dirty="0">
              <a:solidFill>
                <a:schemeClr val="tx1">
                  <a:lumMod val="65000"/>
                  <a:lumOff val="35000"/>
                </a:schemeClr>
              </a:solidFill>
              <a:latin typeface="Noto Sans S Chinese" charset="-122"/>
              <a:ea typeface="Noto Sans S Chinese" charset="-122"/>
              <a:cs typeface="Noto Sans S Chinese" charset="-122"/>
            </a:endParaRPr>
          </a:p>
          <a:p>
            <a:pPr algn="ctr"/>
            <a:r>
              <a:rPr lang="zh-CN" altLang="en-US" sz="4800" b="1" dirty="0">
                <a:solidFill>
                  <a:schemeClr val="tx1">
                    <a:lumMod val="65000"/>
                    <a:lumOff val="35000"/>
                  </a:schemeClr>
                </a:solidFill>
                <a:latin typeface="Noto Sans S Chinese" charset="-122"/>
                <a:ea typeface="Noto Sans S Chinese" charset="-122"/>
                <a:cs typeface="Noto Sans S Chinese" charset="-122"/>
              </a:rPr>
              <a:t>司信息化建设</a:t>
            </a:r>
          </a:p>
        </p:txBody>
      </p:sp>
      <p:sp>
        <p:nvSpPr>
          <p:cNvPr id="3" name="矩形 2"/>
          <p:cNvSpPr/>
          <p:nvPr/>
        </p:nvSpPr>
        <p:spPr>
          <a:xfrm>
            <a:off x="1180407" y="0"/>
            <a:ext cx="3182683"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p:cNvSpPr txBox="1"/>
          <p:nvPr/>
        </p:nvSpPr>
        <p:spPr>
          <a:xfrm>
            <a:off x="1703187" y="1920895"/>
            <a:ext cx="2454518" cy="2646878"/>
          </a:xfrm>
          <a:prstGeom prst="rect">
            <a:avLst/>
          </a:prstGeom>
          <a:noFill/>
        </p:spPr>
        <p:txBody>
          <a:bodyPr wrap="none" rtlCol="0">
            <a:spAutoFit/>
          </a:bodyPr>
          <a:lstStyle/>
          <a:p>
            <a:r>
              <a:rPr kumimoji="1" lang="en-US" altLang="zh-CN" sz="16600" b="1" dirty="0">
                <a:solidFill>
                  <a:schemeClr val="bg1"/>
                </a:solidFill>
                <a:latin typeface="Impact" charset="0"/>
                <a:ea typeface="Impact" charset="0"/>
                <a:cs typeface="Impact" charset="0"/>
              </a:rPr>
              <a:t>03</a:t>
            </a:r>
            <a:endParaRPr kumimoji="1" lang="zh-CN" altLang="en-US" sz="16600" b="1" dirty="0">
              <a:solidFill>
                <a:schemeClr val="bg1"/>
              </a:solidFill>
              <a:latin typeface="Impact" charset="0"/>
              <a:ea typeface="Impact" charset="0"/>
              <a:cs typeface="Impact" charset="0"/>
            </a:endParaRPr>
          </a:p>
        </p:txBody>
      </p:sp>
      <p:sp>
        <p:nvSpPr>
          <p:cNvPr id="5" name="文本框 4"/>
          <p:cNvSpPr txBox="1"/>
          <p:nvPr/>
        </p:nvSpPr>
        <p:spPr>
          <a:xfrm>
            <a:off x="2463010" y="1529541"/>
            <a:ext cx="934871" cy="523220"/>
          </a:xfrm>
          <a:prstGeom prst="rect">
            <a:avLst/>
          </a:prstGeom>
          <a:noFill/>
        </p:spPr>
        <p:txBody>
          <a:bodyPr wrap="none" rtlCol="0">
            <a:spAutoFit/>
          </a:bodyPr>
          <a:lstStyle/>
          <a:p>
            <a:r>
              <a:rPr kumimoji="1" lang="en-US" altLang="zh-CN" sz="2800" dirty="0">
                <a:solidFill>
                  <a:schemeClr val="bg1"/>
                </a:solidFill>
              </a:rPr>
              <a:t>STEP</a:t>
            </a:r>
            <a:endParaRPr kumimoji="1" lang="zh-CN" altLang="en-US" sz="2800" dirty="0">
              <a:solidFill>
                <a:schemeClr val="bg1"/>
              </a:solidFill>
            </a:endParaRPr>
          </a:p>
        </p:txBody>
      </p:sp>
      <p:grpSp>
        <p:nvGrpSpPr>
          <p:cNvPr id="6" name="组 5"/>
          <p:cNvGrpSpPr/>
          <p:nvPr/>
        </p:nvGrpSpPr>
        <p:grpSpPr>
          <a:xfrm>
            <a:off x="10989543" y="2906556"/>
            <a:ext cx="589175" cy="921775"/>
            <a:chOff x="2380343" y="522514"/>
            <a:chExt cx="899886" cy="1799772"/>
          </a:xfrm>
          <a:effectLst>
            <a:outerShdw blurRad="50800" dist="76200" dir="10800000" algn="r" rotWithShape="0">
              <a:prstClr val="black">
                <a:alpha val="25000"/>
              </a:prstClr>
            </a:outerShdw>
          </a:effectLst>
        </p:grpSpPr>
        <p:sp>
          <p:nvSpPr>
            <p:cNvPr id="7" name="斜纹 6"/>
            <p:cNvSpPr/>
            <p:nvPr/>
          </p:nvSpPr>
          <p:spPr>
            <a:xfrm>
              <a:off x="2380343" y="1422400"/>
              <a:ext cx="899886" cy="899886"/>
            </a:xfrm>
            <a:prstGeom prst="diagStripe">
              <a:avLst>
                <a:gd name="adj" fmla="val 40323"/>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8" name="斜纹 7"/>
            <p:cNvSpPr/>
            <p:nvPr/>
          </p:nvSpPr>
          <p:spPr>
            <a:xfrm flipV="1">
              <a:off x="2380343" y="522514"/>
              <a:ext cx="899886" cy="899886"/>
            </a:xfrm>
            <a:prstGeom prst="diagStripe">
              <a:avLst>
                <a:gd name="adj" fmla="val 40323"/>
              </a:avLst>
            </a:prstGeom>
            <a:solidFill>
              <a:srgbClr val="7C42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grpSp>
      <p:cxnSp>
        <p:nvCxnSpPr>
          <p:cNvPr id="10" name="直线连接符 9"/>
          <p:cNvCxnSpPr/>
          <p:nvPr/>
        </p:nvCxnSpPr>
        <p:spPr>
          <a:xfrm flipH="1" flipV="1">
            <a:off x="2771748" y="4904509"/>
            <a:ext cx="1" cy="195349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a:off x="2576071" y="4567773"/>
            <a:ext cx="391354" cy="391354"/>
          </a:xfrm>
          <a:prstGeom prst="ellipse">
            <a:avLst/>
          </a:prstGeom>
          <a:solidFill>
            <a:schemeClr val="accent4"/>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1028145682"/>
      </p:ext>
    </p:extLst>
  </p:cSld>
  <p:clrMapOvr>
    <a:masterClrMapping/>
  </p:clrMapOvr>
  <mc:AlternateContent xmlns:mc="http://schemas.openxmlformats.org/markup-compatibility/2006" xmlns:p14="http://schemas.microsoft.com/office/powerpoint/2010/main">
    <mc:Choice Requires="p14">
      <p:transition spd="slow" p14:dur="1200" advTm="2000">
        <p14:prism/>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down)">
                                      <p:cBhvr>
                                        <p:cTn id="11" dur="500"/>
                                        <p:tgtEl>
                                          <p:spTgt spid="10"/>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wipe(down)">
                                      <p:cBhvr>
                                        <p:cTn id="14" dur="500"/>
                                        <p:tgtEl>
                                          <p:spTgt spid="11"/>
                                        </p:tgtEl>
                                      </p:cBhvr>
                                    </p:animEffect>
                                  </p:childTnLst>
                                </p:cTn>
                              </p:par>
                              <p:par>
                                <p:cTn id="15" presetID="41" presetClass="entr" presetSubtype="0" fill="hold" grpId="0" nodeType="withEffect">
                                  <p:stCondLst>
                                    <p:cond delay="0"/>
                                  </p:stCondLst>
                                  <p:iterate type="lt">
                                    <p:tmPct val="10000"/>
                                  </p:iterate>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5"/>
                                        </p:tgtEl>
                                        <p:attrNameLst>
                                          <p:attrName>ppt_y</p:attrName>
                                        </p:attrNameLst>
                                      </p:cBhvr>
                                      <p:tavLst>
                                        <p:tav tm="0">
                                          <p:val>
                                            <p:strVal val="#ppt_y"/>
                                          </p:val>
                                        </p:tav>
                                        <p:tav tm="100000">
                                          <p:val>
                                            <p:strVal val="#ppt_y"/>
                                          </p:val>
                                        </p:tav>
                                      </p:tavLst>
                                    </p:anim>
                                    <p:anim calcmode="lin" valueType="num">
                                      <p:cBhvr>
                                        <p:cTn id="19"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5"/>
                                        </p:tgtEl>
                                      </p:cBhvr>
                                    </p:animEffect>
                                  </p:childTnLst>
                                </p:cTn>
                              </p:par>
                            </p:childTnLst>
                          </p:cTn>
                        </p:par>
                        <p:par>
                          <p:cTn id="22" fill="hold">
                            <p:stCondLst>
                              <p:cond delay="1150"/>
                            </p:stCondLst>
                            <p:childTnLst>
                              <p:par>
                                <p:cTn id="23" presetID="45" presetClass="entr" presetSubtype="0"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1000"/>
                                        <p:tgtEl>
                                          <p:spTgt spid="4"/>
                                        </p:tgtEl>
                                      </p:cBhvr>
                                    </p:animEffect>
                                    <p:anim calcmode="lin" valueType="num">
                                      <p:cBhvr>
                                        <p:cTn id="26" dur="1000" fill="hold"/>
                                        <p:tgtEl>
                                          <p:spTgt spid="4"/>
                                        </p:tgtEl>
                                        <p:attrNameLst>
                                          <p:attrName>ppt_w</p:attrName>
                                        </p:attrNameLst>
                                      </p:cBhvr>
                                      <p:tavLst>
                                        <p:tav tm="0" fmla="#ppt_w*sin(2.5*pi*$)">
                                          <p:val>
                                            <p:fltVal val="0"/>
                                          </p:val>
                                        </p:tav>
                                        <p:tav tm="100000">
                                          <p:val>
                                            <p:fltVal val="1"/>
                                          </p:val>
                                        </p:tav>
                                      </p:tavLst>
                                    </p:anim>
                                    <p:anim calcmode="lin" valueType="num">
                                      <p:cBhvr>
                                        <p:cTn id="27" dur="1000" fill="hold"/>
                                        <p:tgtEl>
                                          <p:spTgt spid="4"/>
                                        </p:tgtEl>
                                        <p:attrNameLst>
                                          <p:attrName>ppt_h</p:attrName>
                                        </p:attrNameLst>
                                      </p:cBhvr>
                                      <p:tavLst>
                                        <p:tav tm="0">
                                          <p:val>
                                            <p:strVal val="#ppt_h"/>
                                          </p:val>
                                        </p:tav>
                                        <p:tav tm="100000">
                                          <p:val>
                                            <p:strVal val="#ppt_h"/>
                                          </p:val>
                                        </p:tav>
                                      </p:tavLst>
                                    </p:anim>
                                  </p:childTnLst>
                                </p:cTn>
                              </p:par>
                            </p:childTnLst>
                          </p:cTn>
                        </p:par>
                        <p:par>
                          <p:cTn id="28" fill="hold">
                            <p:stCondLst>
                              <p:cond delay="2150"/>
                            </p:stCondLst>
                            <p:childTnLst>
                              <p:par>
                                <p:cTn id="29" presetID="53" presetClass="entr" presetSubtype="16" fill="hold" grpId="0" nodeType="afterEffect">
                                  <p:stCondLst>
                                    <p:cond delay="0"/>
                                  </p:stCondLst>
                                  <p:iterate type="lt">
                                    <p:tmPct val="10000"/>
                                  </p:iterate>
                                  <p:childTnLst>
                                    <p:set>
                                      <p:cBhvr>
                                        <p:cTn id="30" dur="1" fill="hold">
                                          <p:stCondLst>
                                            <p:cond delay="0"/>
                                          </p:stCondLst>
                                        </p:cTn>
                                        <p:tgtEl>
                                          <p:spTgt spid="2"/>
                                        </p:tgtEl>
                                        <p:attrNameLst>
                                          <p:attrName>style.visibility</p:attrName>
                                        </p:attrNameLst>
                                      </p:cBhvr>
                                      <p:to>
                                        <p:strVal val="visible"/>
                                      </p:to>
                                    </p:set>
                                    <p:anim calcmode="lin" valueType="num">
                                      <p:cBhvr>
                                        <p:cTn id="31" dur="500" fill="hold"/>
                                        <p:tgtEl>
                                          <p:spTgt spid="2"/>
                                        </p:tgtEl>
                                        <p:attrNameLst>
                                          <p:attrName>ppt_w</p:attrName>
                                        </p:attrNameLst>
                                      </p:cBhvr>
                                      <p:tavLst>
                                        <p:tav tm="0">
                                          <p:val>
                                            <p:fltVal val="0"/>
                                          </p:val>
                                        </p:tav>
                                        <p:tav tm="100000">
                                          <p:val>
                                            <p:strVal val="#ppt_w"/>
                                          </p:val>
                                        </p:tav>
                                      </p:tavLst>
                                    </p:anim>
                                    <p:anim calcmode="lin" valueType="num">
                                      <p:cBhvr>
                                        <p:cTn id="32" dur="500" fill="hold"/>
                                        <p:tgtEl>
                                          <p:spTgt spid="2"/>
                                        </p:tgtEl>
                                        <p:attrNameLst>
                                          <p:attrName>ppt_h</p:attrName>
                                        </p:attrNameLst>
                                      </p:cBhvr>
                                      <p:tavLst>
                                        <p:tav tm="0">
                                          <p:val>
                                            <p:fltVal val="0"/>
                                          </p:val>
                                        </p:tav>
                                        <p:tav tm="100000">
                                          <p:val>
                                            <p:strVal val="#ppt_h"/>
                                          </p:val>
                                        </p:tav>
                                      </p:tavLst>
                                    </p:anim>
                                    <p:animEffect transition="in" filter="fade">
                                      <p:cBhvr>
                                        <p:cTn id="33" dur="500"/>
                                        <p:tgtEl>
                                          <p:spTgt spid="2"/>
                                        </p:tgtEl>
                                      </p:cBhvr>
                                    </p:animEffect>
                                  </p:childTnLst>
                                </p:cTn>
                              </p:par>
                            </p:childTnLst>
                          </p:cTn>
                        </p:par>
                        <p:par>
                          <p:cTn id="34" fill="hold">
                            <p:stCondLst>
                              <p:cond delay="3200"/>
                            </p:stCondLst>
                            <p:childTnLst>
                              <p:par>
                                <p:cTn id="35" presetID="2" presetClass="entr" presetSubtype="8" decel="50000" fill="hold" nodeType="after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additive="base">
                                        <p:cTn id="37" dur="1000" fill="hold"/>
                                        <p:tgtEl>
                                          <p:spTgt spid="6"/>
                                        </p:tgtEl>
                                        <p:attrNameLst>
                                          <p:attrName>ppt_x</p:attrName>
                                        </p:attrNameLst>
                                      </p:cBhvr>
                                      <p:tavLst>
                                        <p:tav tm="0">
                                          <p:val>
                                            <p:strVal val="0-#ppt_w/2"/>
                                          </p:val>
                                        </p:tav>
                                        <p:tav tm="100000">
                                          <p:val>
                                            <p:strVal val="#ppt_x"/>
                                          </p:val>
                                        </p:tav>
                                      </p:tavLst>
                                    </p:anim>
                                    <p:anim calcmode="lin" valueType="num">
                                      <p:cBhvr additive="base">
                                        <p:cTn id="38" dur="1000" fill="hold"/>
                                        <p:tgtEl>
                                          <p:spTgt spid="6"/>
                                        </p:tgtEl>
                                        <p:attrNameLst>
                                          <p:attrName>ppt_y</p:attrName>
                                        </p:attrNameLst>
                                      </p:cBhvr>
                                      <p:tavLst>
                                        <p:tav tm="0">
                                          <p:val>
                                            <p:strVal val="#ppt_y"/>
                                          </p:val>
                                        </p:tav>
                                        <p:tav tm="100000">
                                          <p:val>
                                            <p:strVal val="#ppt_y"/>
                                          </p:val>
                                        </p:tav>
                                      </p:tavLst>
                                    </p:anim>
                                  </p:childTnLst>
                                </p:cTn>
                              </p:par>
                            </p:childTnLst>
                          </p:cTn>
                        </p:par>
                        <p:par>
                          <p:cTn id="39" fill="hold">
                            <p:stCondLst>
                              <p:cond delay="4200"/>
                            </p:stCondLst>
                            <p:childTnLst>
                              <p:par>
                                <p:cTn id="40" presetID="26" presetClass="emph" presetSubtype="0" fill="hold" nodeType="afterEffect">
                                  <p:stCondLst>
                                    <p:cond delay="0"/>
                                  </p:stCondLst>
                                  <p:childTnLst>
                                    <p:animEffect transition="out" filter="fade">
                                      <p:cBhvr>
                                        <p:cTn id="41" dur="500" tmFilter="0, 0; .2, .5; .8, .5; 1, 0"/>
                                        <p:tgtEl>
                                          <p:spTgt spid="6"/>
                                        </p:tgtEl>
                                      </p:cBhvr>
                                    </p:animEffect>
                                    <p:animScale>
                                      <p:cBhvr>
                                        <p:cTn id="42" dur="250" autoRev="1"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p:bldP spid="5" grpId="0"/>
      <p:bldP spid="1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6625" y="266007"/>
            <a:ext cx="415636" cy="482138"/>
          </a:xfrm>
          <a:prstGeom prst="rect">
            <a:avLst/>
          </a:prstGeom>
          <a:solidFill>
            <a:srgbClr val="7C42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矩形 4"/>
          <p:cNvSpPr/>
          <p:nvPr/>
        </p:nvSpPr>
        <p:spPr>
          <a:xfrm>
            <a:off x="474112" y="266007"/>
            <a:ext cx="132434" cy="482138"/>
          </a:xfrm>
          <a:prstGeom prst="rect">
            <a:avLst/>
          </a:prstGeom>
          <a:solidFill>
            <a:srgbClr val="7C42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Rectangle 2"/>
          <p:cNvSpPr txBox="1">
            <a:spLocks noChangeArrowheads="1"/>
          </p:cNvSpPr>
          <p:nvPr>
            <p:custDataLst>
              <p:tags r:id="rId1"/>
            </p:custDataLst>
          </p:nvPr>
        </p:nvSpPr>
        <p:spPr>
          <a:xfrm>
            <a:off x="670613" y="335453"/>
            <a:ext cx="3103372" cy="41269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200" dirty="0">
                <a:latin typeface="Noto Sans S Chinese" charset="-122"/>
                <a:ea typeface="Noto Sans S Chinese" charset="-122"/>
                <a:cs typeface="Noto Sans S Chinese" charset="-122"/>
              </a:rPr>
              <a:t>请在此处输入标题</a:t>
            </a:r>
          </a:p>
        </p:txBody>
      </p:sp>
      <p:grpSp>
        <p:nvGrpSpPr>
          <p:cNvPr id="7" name="Group 19"/>
          <p:cNvGrpSpPr>
            <a:grpSpLocks/>
          </p:cNvGrpSpPr>
          <p:nvPr/>
        </p:nvGrpSpPr>
        <p:grpSpPr bwMode="auto">
          <a:xfrm>
            <a:off x="4116112" y="2433845"/>
            <a:ext cx="5644686" cy="2211976"/>
            <a:chOff x="1930" y="1737"/>
            <a:chExt cx="3203" cy="1514"/>
          </a:xfrm>
        </p:grpSpPr>
        <p:sp>
          <p:nvSpPr>
            <p:cNvPr id="8" name="Line 20"/>
            <p:cNvSpPr>
              <a:spLocks noChangeShapeType="1"/>
            </p:cNvSpPr>
            <p:nvPr/>
          </p:nvSpPr>
          <p:spPr bwMode="auto">
            <a:xfrm flipH="1">
              <a:off x="2579" y="3251"/>
              <a:ext cx="2545" cy="0"/>
            </a:xfrm>
            <a:prstGeom prst="line">
              <a:avLst/>
            </a:prstGeom>
            <a:noFill/>
            <a:ln w="9525" cap="rnd">
              <a:solidFill>
                <a:schemeClr val="bg1">
                  <a:lumMod val="65000"/>
                </a:schemeClr>
              </a:solidFill>
              <a:prstDash val="sysDot"/>
              <a:round/>
              <a:headEnd type="diamond" w="lg" len="lg"/>
              <a:tailEnd type="oval" w="med" len="med"/>
            </a:ln>
            <a:extLst>
              <a:ext uri="{909E8E84-426E-40DD-AFC4-6F175D3DCCD1}">
                <a14:hiddenFill xmlns:a14="http://schemas.microsoft.com/office/drawing/2010/main">
                  <a:noFill/>
                </a14:hiddenFill>
              </a:ext>
            </a:extLst>
          </p:spPr>
          <p:txBody>
            <a:bodyPr/>
            <a:lstStyle/>
            <a:p>
              <a:pPr defTabSz="915992">
                <a:defRPr/>
              </a:pPr>
              <a:endParaRPr lang="zh-CN" altLang="en-US" sz="1804" b="1" kern="0">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Line 21"/>
            <p:cNvSpPr>
              <a:spLocks noChangeShapeType="1"/>
            </p:cNvSpPr>
            <p:nvPr/>
          </p:nvSpPr>
          <p:spPr bwMode="auto">
            <a:xfrm flipH="1">
              <a:off x="1930" y="1737"/>
              <a:ext cx="3203" cy="0"/>
            </a:xfrm>
            <a:prstGeom prst="line">
              <a:avLst/>
            </a:prstGeom>
            <a:noFill/>
            <a:ln w="9525" cap="rnd">
              <a:solidFill>
                <a:schemeClr val="bg1">
                  <a:lumMod val="65000"/>
                </a:schemeClr>
              </a:solidFill>
              <a:prstDash val="sysDot"/>
              <a:round/>
              <a:headEnd type="diamond" w="lg" len="lg"/>
              <a:tailEnd type="oval" w="med" len="med"/>
            </a:ln>
            <a:extLst>
              <a:ext uri="{909E8E84-426E-40DD-AFC4-6F175D3DCCD1}">
                <a14:hiddenFill xmlns:a14="http://schemas.microsoft.com/office/drawing/2010/main">
                  <a:noFill/>
                </a14:hiddenFill>
              </a:ext>
            </a:extLst>
          </p:spPr>
          <p:txBody>
            <a:bodyPr/>
            <a:lstStyle/>
            <a:p>
              <a:pPr defTabSz="915992">
                <a:defRPr/>
              </a:pPr>
              <a:endParaRPr lang="zh-CN" altLang="en-US" sz="1804" b="1" kern="0">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Line 22"/>
            <p:cNvSpPr>
              <a:spLocks noChangeShapeType="1"/>
            </p:cNvSpPr>
            <p:nvPr/>
          </p:nvSpPr>
          <p:spPr bwMode="auto">
            <a:xfrm flipH="1">
              <a:off x="2221" y="2462"/>
              <a:ext cx="2903" cy="0"/>
            </a:xfrm>
            <a:prstGeom prst="line">
              <a:avLst/>
            </a:prstGeom>
            <a:noFill/>
            <a:ln w="9525" cap="rnd">
              <a:solidFill>
                <a:schemeClr val="bg1">
                  <a:lumMod val="65000"/>
                </a:schemeClr>
              </a:solidFill>
              <a:prstDash val="sysDot"/>
              <a:round/>
              <a:headEnd type="diamond" w="lg" len="lg"/>
              <a:tailEnd type="oval" w="med" len="med"/>
            </a:ln>
            <a:extLst>
              <a:ext uri="{909E8E84-426E-40DD-AFC4-6F175D3DCCD1}">
                <a14:hiddenFill xmlns:a14="http://schemas.microsoft.com/office/drawing/2010/main">
                  <a:noFill/>
                </a14:hiddenFill>
              </a:ext>
            </a:extLst>
          </p:spPr>
          <p:txBody>
            <a:bodyPr/>
            <a:lstStyle/>
            <a:p>
              <a:pPr defTabSz="915992">
                <a:defRPr/>
              </a:pPr>
              <a:endParaRPr lang="zh-CN" altLang="en-US" sz="1804" b="1" kern="0">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1" name="Text Box 13"/>
          <p:cNvSpPr txBox="1">
            <a:spLocks noChangeArrowheads="1"/>
          </p:cNvSpPr>
          <p:nvPr/>
        </p:nvSpPr>
        <p:spPr bwMode="auto">
          <a:xfrm>
            <a:off x="6543155" y="2857267"/>
            <a:ext cx="3217647" cy="538096"/>
          </a:xfrm>
          <a:prstGeom prst="rect">
            <a:avLst/>
          </a:prstGeom>
          <a:noFill/>
          <a:ln w="9525" algn="ctr">
            <a:noFill/>
            <a:miter lim="800000"/>
            <a:headEnd/>
            <a:tailEnd/>
          </a:ln>
        </p:spPr>
        <p:txBody>
          <a:bodyPr wrap="square" lIns="0" tIns="0" rIns="0" bIns="0">
            <a:spAutoFit/>
          </a:bodyPr>
          <a:lstStyle/>
          <a:p>
            <a:pPr algn="just" latinLnBrk="1">
              <a:lnSpc>
                <a:spcPct val="120000"/>
              </a:lnSpc>
            </a:pPr>
            <a:r>
              <a:rPr kumimoji="1" lang="zh-CN" altLang="en-US" sz="1000" dirty="0">
                <a:solidFill>
                  <a:schemeClr val="tx1">
                    <a:lumMod val="65000"/>
                    <a:lumOff val="35000"/>
                  </a:schemeClr>
                </a:solidFill>
                <a:latin typeface="Noto Sans S Chinese" charset="-122"/>
                <a:ea typeface="Noto Sans S Chinese" charset="-122"/>
                <a:cs typeface="Noto Sans S Chinese" charset="-122"/>
                <a:sym typeface="Arial" panose="020B0604020202020204" pitchFamily="34" charset="0"/>
              </a:rPr>
              <a:t>请替换文字内容，点击添加相关标题文字，修改文字内容，也可以直接复制你的内容到此。，点击添加相关标题文字，修改文字内容，也可以直接复制你的内容到此。</a:t>
            </a:r>
            <a:endParaRPr kumimoji="1" lang="en-US" altLang="ko-KR" sz="1000" dirty="0">
              <a:solidFill>
                <a:schemeClr val="tx1">
                  <a:lumMod val="65000"/>
                  <a:lumOff val="35000"/>
                </a:schemeClr>
              </a:solidFill>
              <a:latin typeface="Noto Sans S Chinese" charset="-122"/>
              <a:ea typeface="Noto Sans S Chinese" charset="-122"/>
              <a:cs typeface="Noto Sans S Chinese" charset="-122"/>
              <a:sym typeface="Arial" panose="020B0604020202020204" pitchFamily="34" charset="0"/>
            </a:endParaRPr>
          </a:p>
        </p:txBody>
      </p:sp>
      <p:sp>
        <p:nvSpPr>
          <p:cNvPr id="12" name="Text Box 11"/>
          <p:cNvSpPr txBox="1">
            <a:spLocks noChangeArrowheads="1"/>
          </p:cNvSpPr>
          <p:nvPr/>
        </p:nvSpPr>
        <p:spPr bwMode="auto">
          <a:xfrm>
            <a:off x="6458055" y="3967844"/>
            <a:ext cx="3269848" cy="538096"/>
          </a:xfrm>
          <a:prstGeom prst="rect">
            <a:avLst/>
          </a:prstGeom>
          <a:noFill/>
          <a:ln w="9525" algn="ctr">
            <a:noFill/>
            <a:miter lim="800000"/>
            <a:headEnd/>
            <a:tailEnd/>
          </a:ln>
        </p:spPr>
        <p:txBody>
          <a:bodyPr wrap="square" lIns="0" tIns="0" rIns="0" bIns="0">
            <a:spAutoFit/>
          </a:bodyPr>
          <a:lstStyle/>
          <a:p>
            <a:pPr algn="just" latinLnBrk="1">
              <a:lnSpc>
                <a:spcPct val="120000"/>
              </a:lnSpc>
            </a:pPr>
            <a:r>
              <a:rPr kumimoji="1" lang="zh-CN" altLang="en-US" sz="1000" dirty="0">
                <a:solidFill>
                  <a:schemeClr val="tx1">
                    <a:lumMod val="65000"/>
                    <a:lumOff val="35000"/>
                  </a:schemeClr>
                </a:solidFill>
                <a:latin typeface="Noto Sans S Chinese" charset="-122"/>
                <a:ea typeface="Noto Sans S Chinese" charset="-122"/>
                <a:cs typeface="Noto Sans S Chinese" charset="-122"/>
                <a:sym typeface="Arial" panose="020B0604020202020204" pitchFamily="34" charset="0"/>
              </a:rPr>
              <a:t>请替换文字内容，点击添加相关标题文字，修改文字内容，也可以直接复制你的内容到此。，点击添加相关标题文字，修改文字内容，也可以直接复制你的内容到此。</a:t>
            </a:r>
            <a:endParaRPr kumimoji="1" lang="en-US" altLang="ko-KR" sz="1000" dirty="0">
              <a:solidFill>
                <a:schemeClr val="tx1">
                  <a:lumMod val="65000"/>
                  <a:lumOff val="35000"/>
                </a:schemeClr>
              </a:solidFill>
              <a:latin typeface="Noto Sans S Chinese" charset="-122"/>
              <a:ea typeface="Noto Sans S Chinese" charset="-122"/>
              <a:cs typeface="Noto Sans S Chinese" charset="-122"/>
              <a:sym typeface="Arial" panose="020B0604020202020204" pitchFamily="34" charset="0"/>
            </a:endParaRPr>
          </a:p>
        </p:txBody>
      </p:sp>
      <p:sp>
        <p:nvSpPr>
          <p:cNvPr id="13" name="Text Box 10"/>
          <p:cNvSpPr txBox="1">
            <a:spLocks noChangeArrowheads="1"/>
          </p:cNvSpPr>
          <p:nvPr/>
        </p:nvSpPr>
        <p:spPr bwMode="auto">
          <a:xfrm>
            <a:off x="6453310" y="5084252"/>
            <a:ext cx="3217647" cy="538096"/>
          </a:xfrm>
          <a:prstGeom prst="rect">
            <a:avLst/>
          </a:prstGeom>
          <a:noFill/>
          <a:ln w="9525" algn="ctr">
            <a:noFill/>
            <a:miter lim="800000"/>
            <a:headEnd/>
            <a:tailEnd/>
          </a:ln>
        </p:spPr>
        <p:txBody>
          <a:bodyPr wrap="square" lIns="0" tIns="0" rIns="0" bIns="0">
            <a:spAutoFit/>
          </a:bodyPr>
          <a:lstStyle/>
          <a:p>
            <a:pPr algn="just" latinLnBrk="1">
              <a:lnSpc>
                <a:spcPct val="120000"/>
              </a:lnSpc>
            </a:pPr>
            <a:r>
              <a:rPr kumimoji="1" lang="zh-CN" altLang="en-US" sz="1000" dirty="0">
                <a:solidFill>
                  <a:schemeClr val="tx1">
                    <a:lumMod val="65000"/>
                    <a:lumOff val="35000"/>
                  </a:schemeClr>
                </a:solidFill>
                <a:latin typeface="Noto Sans S Chinese" charset="-122"/>
                <a:ea typeface="Noto Sans S Chinese" charset="-122"/>
                <a:cs typeface="Noto Sans S Chinese" charset="-122"/>
                <a:sym typeface="Arial" panose="020B0604020202020204" pitchFamily="34" charset="0"/>
              </a:rPr>
              <a:t>请替换文字内容，点击添加相关标题文字，修改文字内容，也可以直接复制你的内容到此。，点击添加相关标题文字，修改文字内容，也可以直接复制你的内容到此。</a:t>
            </a:r>
            <a:endParaRPr kumimoji="1" lang="en-US" altLang="ko-KR" sz="1000" dirty="0">
              <a:solidFill>
                <a:schemeClr val="tx1">
                  <a:lumMod val="65000"/>
                  <a:lumOff val="35000"/>
                </a:schemeClr>
              </a:solidFill>
              <a:latin typeface="Noto Sans S Chinese" charset="-122"/>
              <a:ea typeface="Noto Sans S Chinese" charset="-122"/>
              <a:cs typeface="Noto Sans S Chinese" charset="-122"/>
              <a:sym typeface="Arial" panose="020B0604020202020204" pitchFamily="34" charset="0"/>
            </a:endParaRPr>
          </a:p>
        </p:txBody>
      </p:sp>
      <p:sp>
        <p:nvSpPr>
          <p:cNvPr id="14" name="Text Box 35"/>
          <p:cNvSpPr txBox="1">
            <a:spLocks noChangeArrowheads="1"/>
          </p:cNvSpPr>
          <p:nvPr/>
        </p:nvSpPr>
        <p:spPr bwMode="auto">
          <a:xfrm>
            <a:off x="6543155" y="2546490"/>
            <a:ext cx="1916474" cy="251159"/>
          </a:xfrm>
          <a:prstGeom prst="rect">
            <a:avLst/>
          </a:prstGeom>
          <a:noFill/>
          <a:ln w="9525" algn="ctr">
            <a:noFill/>
            <a:miter lim="800000"/>
            <a:headEnd/>
            <a:tailEnd/>
          </a:ln>
          <a:effectLst/>
        </p:spPr>
        <p:txBody>
          <a:bodyPr wrap="square" lIns="0" tIns="0" rIns="0" bIns="0">
            <a:spAutoFit/>
          </a:bodyPr>
          <a:lstStyle/>
          <a:p>
            <a:pPr algn="just" latinLnBrk="1">
              <a:lnSpc>
                <a:spcPct val="120000"/>
              </a:lnSpc>
              <a:defRPr/>
            </a:pPr>
            <a:r>
              <a:rPr kumimoji="1" lang="zh-CN" altLang="en-US" sz="1600">
                <a:solidFill>
                  <a:schemeClr val="tx1">
                    <a:lumMod val="65000"/>
                    <a:lumOff val="35000"/>
                  </a:schemeClr>
                </a:solidFill>
                <a:latin typeface="Noto Sans S Chinese" charset="-122"/>
                <a:ea typeface="Noto Sans S Chinese" charset="-122"/>
                <a:cs typeface="Noto Sans S Chinese" charset="-122"/>
                <a:sym typeface="Arial" panose="020B0604020202020204" pitchFamily="34" charset="0"/>
              </a:rPr>
              <a:t>请替换文字内容</a:t>
            </a:r>
            <a:endParaRPr kumimoji="1" lang="en-US" altLang="ko-KR" sz="1600" dirty="0">
              <a:solidFill>
                <a:schemeClr val="tx1">
                  <a:lumMod val="65000"/>
                  <a:lumOff val="35000"/>
                </a:schemeClr>
              </a:solidFill>
              <a:latin typeface="Noto Sans S Chinese" charset="-122"/>
              <a:ea typeface="Noto Sans S Chinese" charset="-122"/>
              <a:cs typeface="Noto Sans S Chinese" charset="-122"/>
              <a:sym typeface="Arial" panose="020B0604020202020204" pitchFamily="34" charset="0"/>
            </a:endParaRPr>
          </a:p>
        </p:txBody>
      </p:sp>
      <p:sp>
        <p:nvSpPr>
          <p:cNvPr id="15" name="Rectangle 36"/>
          <p:cNvSpPr>
            <a:spLocks noChangeArrowheads="1"/>
          </p:cNvSpPr>
          <p:nvPr/>
        </p:nvSpPr>
        <p:spPr bwMode="auto">
          <a:xfrm>
            <a:off x="6453310" y="4801359"/>
            <a:ext cx="1436291" cy="251159"/>
          </a:xfrm>
          <a:prstGeom prst="rect">
            <a:avLst/>
          </a:prstGeom>
          <a:noFill/>
          <a:ln w="9525" algn="ctr">
            <a:noFill/>
            <a:miter lim="800000"/>
            <a:headEnd/>
            <a:tailEnd/>
          </a:ln>
          <a:effectLst/>
        </p:spPr>
        <p:txBody>
          <a:bodyPr wrap="none" lIns="0" tIns="0" rIns="0" bIns="0" anchor="ctr">
            <a:spAutoFit/>
          </a:bodyPr>
          <a:lstStyle/>
          <a:p>
            <a:pPr algn="just" latinLnBrk="1">
              <a:lnSpc>
                <a:spcPct val="120000"/>
              </a:lnSpc>
              <a:defRPr/>
            </a:pPr>
            <a:r>
              <a:rPr kumimoji="1" lang="zh-CN" altLang="en-US" sz="1600">
                <a:solidFill>
                  <a:schemeClr val="tx1">
                    <a:lumMod val="65000"/>
                    <a:lumOff val="35000"/>
                  </a:schemeClr>
                </a:solidFill>
                <a:latin typeface="Noto Sans S Chinese" charset="-122"/>
                <a:ea typeface="Noto Sans S Chinese" charset="-122"/>
                <a:cs typeface="Noto Sans S Chinese" charset="-122"/>
                <a:sym typeface="Arial" panose="020B0604020202020204" pitchFamily="34" charset="0"/>
              </a:rPr>
              <a:t>请替换文字内容</a:t>
            </a:r>
            <a:endParaRPr kumimoji="1" lang="en-US" altLang="ko-KR" sz="1600" dirty="0">
              <a:solidFill>
                <a:schemeClr val="tx1">
                  <a:lumMod val="65000"/>
                  <a:lumOff val="35000"/>
                </a:schemeClr>
              </a:solidFill>
              <a:latin typeface="Noto Sans S Chinese" charset="-122"/>
              <a:ea typeface="Noto Sans S Chinese" charset="-122"/>
              <a:cs typeface="Noto Sans S Chinese" charset="-122"/>
              <a:sym typeface="Arial" panose="020B0604020202020204" pitchFamily="34" charset="0"/>
            </a:endParaRPr>
          </a:p>
        </p:txBody>
      </p:sp>
      <p:sp>
        <p:nvSpPr>
          <p:cNvPr id="16" name="Rectangle 37"/>
          <p:cNvSpPr>
            <a:spLocks noChangeArrowheads="1"/>
          </p:cNvSpPr>
          <p:nvPr/>
        </p:nvSpPr>
        <p:spPr bwMode="auto">
          <a:xfrm>
            <a:off x="6453310" y="3692385"/>
            <a:ext cx="1436291" cy="251159"/>
          </a:xfrm>
          <a:prstGeom prst="rect">
            <a:avLst/>
          </a:prstGeom>
          <a:noFill/>
          <a:ln w="9525" algn="ctr">
            <a:noFill/>
            <a:miter lim="800000"/>
            <a:headEnd/>
            <a:tailEnd/>
          </a:ln>
          <a:effectLst/>
        </p:spPr>
        <p:txBody>
          <a:bodyPr wrap="none" lIns="0" tIns="0" rIns="0" bIns="0" anchor="ctr">
            <a:spAutoFit/>
          </a:bodyPr>
          <a:lstStyle/>
          <a:p>
            <a:pPr algn="just" latinLnBrk="1">
              <a:lnSpc>
                <a:spcPct val="120000"/>
              </a:lnSpc>
              <a:defRPr/>
            </a:pPr>
            <a:r>
              <a:rPr kumimoji="1" lang="zh-CN" altLang="en-US" sz="1600">
                <a:solidFill>
                  <a:schemeClr val="tx1">
                    <a:lumMod val="65000"/>
                    <a:lumOff val="35000"/>
                  </a:schemeClr>
                </a:solidFill>
                <a:latin typeface="Noto Sans S Chinese" charset="-122"/>
                <a:ea typeface="Noto Sans S Chinese" charset="-122"/>
                <a:cs typeface="Noto Sans S Chinese" charset="-122"/>
                <a:sym typeface="Arial" panose="020B0604020202020204" pitchFamily="34" charset="0"/>
              </a:rPr>
              <a:t>请替换文字内容</a:t>
            </a:r>
            <a:endParaRPr kumimoji="1" lang="en-US" altLang="ko-KR" sz="1600" dirty="0">
              <a:solidFill>
                <a:schemeClr val="tx1">
                  <a:lumMod val="65000"/>
                  <a:lumOff val="35000"/>
                </a:schemeClr>
              </a:solidFill>
              <a:latin typeface="Noto Sans S Chinese" charset="-122"/>
              <a:ea typeface="Noto Sans S Chinese" charset="-122"/>
              <a:cs typeface="Noto Sans S Chinese" charset="-122"/>
              <a:sym typeface="Arial" panose="020B0604020202020204" pitchFamily="34" charset="0"/>
            </a:endParaRPr>
          </a:p>
        </p:txBody>
      </p:sp>
      <p:grpSp>
        <p:nvGrpSpPr>
          <p:cNvPr id="17" name="Group 4"/>
          <p:cNvGrpSpPr/>
          <p:nvPr/>
        </p:nvGrpSpPr>
        <p:grpSpPr>
          <a:xfrm>
            <a:off x="2276299" y="3639175"/>
            <a:ext cx="3679629" cy="1884340"/>
            <a:chOff x="1047907" y="3811318"/>
            <a:chExt cx="3673475" cy="1881188"/>
          </a:xfrm>
        </p:grpSpPr>
        <p:grpSp>
          <p:nvGrpSpPr>
            <p:cNvPr id="18" name="Group 5"/>
            <p:cNvGrpSpPr>
              <a:grpSpLocks/>
            </p:cNvGrpSpPr>
            <p:nvPr/>
          </p:nvGrpSpPr>
          <p:grpSpPr bwMode="auto">
            <a:xfrm>
              <a:off x="1047907" y="3965306"/>
              <a:ext cx="3673475" cy="1727200"/>
              <a:chOff x="1728" y="3024"/>
              <a:chExt cx="2304" cy="1080"/>
            </a:xfrm>
          </p:grpSpPr>
          <p:sp>
            <p:nvSpPr>
              <p:cNvPr id="20" name="Freeform 5"/>
              <p:cNvSpPr>
                <a:spLocks/>
              </p:cNvSpPr>
              <p:nvPr/>
            </p:nvSpPr>
            <p:spPr bwMode="auto">
              <a:xfrm>
                <a:off x="1728" y="3024"/>
                <a:ext cx="2304" cy="1080"/>
              </a:xfrm>
              <a:custGeom>
                <a:avLst/>
                <a:gdLst>
                  <a:gd name="T0" fmla="*/ 2304 w 2304"/>
                  <a:gd name="T1" fmla="*/ 792 h 1080"/>
                  <a:gd name="T2" fmla="*/ 2302 w 2304"/>
                  <a:gd name="T3" fmla="*/ 806 h 1080"/>
                  <a:gd name="T4" fmla="*/ 2290 w 2304"/>
                  <a:gd name="T5" fmla="*/ 836 h 1080"/>
                  <a:gd name="T6" fmla="*/ 2268 w 2304"/>
                  <a:gd name="T7" fmla="*/ 864 h 1080"/>
                  <a:gd name="T8" fmla="*/ 2234 w 2304"/>
                  <a:gd name="T9" fmla="*/ 892 h 1080"/>
                  <a:gd name="T10" fmla="*/ 2190 w 2304"/>
                  <a:gd name="T11" fmla="*/ 916 h 1080"/>
                  <a:gd name="T12" fmla="*/ 2108 w 2304"/>
                  <a:gd name="T13" fmla="*/ 954 h 1080"/>
                  <a:gd name="T14" fmla="*/ 1966 w 2304"/>
                  <a:gd name="T15" fmla="*/ 996 h 1080"/>
                  <a:gd name="T16" fmla="*/ 1796 w 2304"/>
                  <a:gd name="T17" fmla="*/ 1030 h 1080"/>
                  <a:gd name="T18" fmla="*/ 1600 w 2304"/>
                  <a:gd name="T19" fmla="*/ 1058 h 1080"/>
                  <a:gd name="T20" fmla="*/ 1384 w 2304"/>
                  <a:gd name="T21" fmla="*/ 1074 h 1080"/>
                  <a:gd name="T22" fmla="*/ 1152 w 2304"/>
                  <a:gd name="T23" fmla="*/ 1080 h 1080"/>
                  <a:gd name="T24" fmla="*/ 1034 w 2304"/>
                  <a:gd name="T25" fmla="*/ 1078 h 1080"/>
                  <a:gd name="T26" fmla="*/ 810 w 2304"/>
                  <a:gd name="T27" fmla="*/ 1068 h 1080"/>
                  <a:gd name="T28" fmla="*/ 602 w 2304"/>
                  <a:gd name="T29" fmla="*/ 1046 h 1080"/>
                  <a:gd name="T30" fmla="*/ 420 w 2304"/>
                  <a:gd name="T31" fmla="*/ 1014 h 1080"/>
                  <a:gd name="T32" fmla="*/ 264 w 2304"/>
                  <a:gd name="T33" fmla="*/ 976 h 1080"/>
                  <a:gd name="T34" fmla="*/ 140 w 2304"/>
                  <a:gd name="T35" fmla="*/ 930 h 1080"/>
                  <a:gd name="T36" fmla="*/ 90 w 2304"/>
                  <a:gd name="T37" fmla="*/ 904 h 1080"/>
                  <a:gd name="T38" fmla="*/ 52 w 2304"/>
                  <a:gd name="T39" fmla="*/ 878 h 1080"/>
                  <a:gd name="T40" fmla="*/ 24 w 2304"/>
                  <a:gd name="T41" fmla="*/ 850 h 1080"/>
                  <a:gd name="T42" fmla="*/ 6 w 2304"/>
                  <a:gd name="T43" fmla="*/ 822 h 1080"/>
                  <a:gd name="T44" fmla="*/ 0 w 2304"/>
                  <a:gd name="T45" fmla="*/ 792 h 1080"/>
                  <a:gd name="T46" fmla="*/ 288 w 2304"/>
                  <a:gd name="T47" fmla="*/ 216 h 1080"/>
                  <a:gd name="T48" fmla="*/ 292 w 2304"/>
                  <a:gd name="T49" fmla="*/ 194 h 1080"/>
                  <a:gd name="T50" fmla="*/ 306 w 2304"/>
                  <a:gd name="T51" fmla="*/ 172 h 1080"/>
                  <a:gd name="T52" fmla="*/ 326 w 2304"/>
                  <a:gd name="T53" fmla="*/ 152 h 1080"/>
                  <a:gd name="T54" fmla="*/ 356 w 2304"/>
                  <a:gd name="T55" fmla="*/ 132 h 1080"/>
                  <a:gd name="T56" fmla="*/ 436 w 2304"/>
                  <a:gd name="T57" fmla="*/ 96 h 1080"/>
                  <a:gd name="T58" fmla="*/ 542 w 2304"/>
                  <a:gd name="T59" fmla="*/ 64 h 1080"/>
                  <a:gd name="T60" fmla="*/ 668 w 2304"/>
                  <a:gd name="T61" fmla="*/ 36 h 1080"/>
                  <a:gd name="T62" fmla="*/ 816 w 2304"/>
                  <a:gd name="T63" fmla="*/ 16 h 1080"/>
                  <a:gd name="T64" fmla="*/ 978 w 2304"/>
                  <a:gd name="T65" fmla="*/ 4 h 1080"/>
                  <a:gd name="T66" fmla="*/ 1152 w 2304"/>
                  <a:gd name="T67" fmla="*/ 0 h 1080"/>
                  <a:gd name="T68" fmla="*/ 1240 w 2304"/>
                  <a:gd name="T69" fmla="*/ 2 h 1080"/>
                  <a:gd name="T70" fmla="*/ 1408 w 2304"/>
                  <a:gd name="T71" fmla="*/ 10 h 1080"/>
                  <a:gd name="T72" fmla="*/ 1564 w 2304"/>
                  <a:gd name="T73" fmla="*/ 26 h 1080"/>
                  <a:gd name="T74" fmla="*/ 1702 w 2304"/>
                  <a:gd name="T75" fmla="*/ 50 h 1080"/>
                  <a:gd name="T76" fmla="*/ 1818 w 2304"/>
                  <a:gd name="T77" fmla="*/ 78 h 1080"/>
                  <a:gd name="T78" fmla="*/ 1912 w 2304"/>
                  <a:gd name="T79" fmla="*/ 114 h 1080"/>
                  <a:gd name="T80" fmla="*/ 1964 w 2304"/>
                  <a:gd name="T81" fmla="*/ 142 h 1080"/>
                  <a:gd name="T82" fmla="*/ 1988 w 2304"/>
                  <a:gd name="T83" fmla="*/ 162 h 1080"/>
                  <a:gd name="T84" fmla="*/ 2006 w 2304"/>
                  <a:gd name="T85" fmla="*/ 184 h 1080"/>
                  <a:gd name="T86" fmla="*/ 2014 w 2304"/>
                  <a:gd name="T87" fmla="*/ 204 h 1080"/>
                  <a:gd name="T88" fmla="*/ 2016 w 2304"/>
                  <a:gd name="T89" fmla="*/ 216 h 108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304"/>
                  <a:gd name="T136" fmla="*/ 0 h 1080"/>
                  <a:gd name="T137" fmla="*/ 2304 w 2304"/>
                  <a:gd name="T138" fmla="*/ 1080 h 1080"/>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304" h="1080">
                    <a:moveTo>
                      <a:pt x="2016" y="216"/>
                    </a:moveTo>
                    <a:lnTo>
                      <a:pt x="2304" y="792"/>
                    </a:lnTo>
                    <a:lnTo>
                      <a:pt x="2302" y="806"/>
                    </a:lnTo>
                    <a:lnTo>
                      <a:pt x="2298" y="822"/>
                    </a:lnTo>
                    <a:lnTo>
                      <a:pt x="2290" y="836"/>
                    </a:lnTo>
                    <a:lnTo>
                      <a:pt x="2280" y="850"/>
                    </a:lnTo>
                    <a:lnTo>
                      <a:pt x="2268" y="864"/>
                    </a:lnTo>
                    <a:lnTo>
                      <a:pt x="2252" y="878"/>
                    </a:lnTo>
                    <a:lnTo>
                      <a:pt x="2234" y="892"/>
                    </a:lnTo>
                    <a:lnTo>
                      <a:pt x="2214" y="904"/>
                    </a:lnTo>
                    <a:lnTo>
                      <a:pt x="2190" y="916"/>
                    </a:lnTo>
                    <a:lnTo>
                      <a:pt x="2164" y="930"/>
                    </a:lnTo>
                    <a:lnTo>
                      <a:pt x="2108" y="954"/>
                    </a:lnTo>
                    <a:lnTo>
                      <a:pt x="2040" y="976"/>
                    </a:lnTo>
                    <a:lnTo>
                      <a:pt x="1966" y="996"/>
                    </a:lnTo>
                    <a:lnTo>
                      <a:pt x="1884" y="1014"/>
                    </a:lnTo>
                    <a:lnTo>
                      <a:pt x="1796" y="1030"/>
                    </a:lnTo>
                    <a:lnTo>
                      <a:pt x="1702" y="1046"/>
                    </a:lnTo>
                    <a:lnTo>
                      <a:pt x="1600" y="1058"/>
                    </a:lnTo>
                    <a:lnTo>
                      <a:pt x="1494" y="1068"/>
                    </a:lnTo>
                    <a:lnTo>
                      <a:pt x="1384" y="1074"/>
                    </a:lnTo>
                    <a:lnTo>
                      <a:pt x="1270" y="1078"/>
                    </a:lnTo>
                    <a:lnTo>
                      <a:pt x="1152" y="1080"/>
                    </a:lnTo>
                    <a:lnTo>
                      <a:pt x="1034" y="1078"/>
                    </a:lnTo>
                    <a:lnTo>
                      <a:pt x="920" y="1074"/>
                    </a:lnTo>
                    <a:lnTo>
                      <a:pt x="810" y="1068"/>
                    </a:lnTo>
                    <a:lnTo>
                      <a:pt x="704" y="1058"/>
                    </a:lnTo>
                    <a:lnTo>
                      <a:pt x="602" y="1046"/>
                    </a:lnTo>
                    <a:lnTo>
                      <a:pt x="508" y="1030"/>
                    </a:lnTo>
                    <a:lnTo>
                      <a:pt x="420" y="1014"/>
                    </a:lnTo>
                    <a:lnTo>
                      <a:pt x="338" y="996"/>
                    </a:lnTo>
                    <a:lnTo>
                      <a:pt x="264" y="976"/>
                    </a:lnTo>
                    <a:lnTo>
                      <a:pt x="196" y="954"/>
                    </a:lnTo>
                    <a:lnTo>
                      <a:pt x="140" y="930"/>
                    </a:lnTo>
                    <a:lnTo>
                      <a:pt x="114" y="916"/>
                    </a:lnTo>
                    <a:lnTo>
                      <a:pt x="90" y="904"/>
                    </a:lnTo>
                    <a:lnTo>
                      <a:pt x="70" y="892"/>
                    </a:lnTo>
                    <a:lnTo>
                      <a:pt x="52" y="878"/>
                    </a:lnTo>
                    <a:lnTo>
                      <a:pt x="36" y="864"/>
                    </a:lnTo>
                    <a:lnTo>
                      <a:pt x="24" y="850"/>
                    </a:lnTo>
                    <a:lnTo>
                      <a:pt x="14" y="836"/>
                    </a:lnTo>
                    <a:lnTo>
                      <a:pt x="6" y="822"/>
                    </a:lnTo>
                    <a:lnTo>
                      <a:pt x="2" y="806"/>
                    </a:lnTo>
                    <a:lnTo>
                      <a:pt x="0" y="792"/>
                    </a:lnTo>
                    <a:lnTo>
                      <a:pt x="288" y="216"/>
                    </a:lnTo>
                    <a:lnTo>
                      <a:pt x="290" y="204"/>
                    </a:lnTo>
                    <a:lnTo>
                      <a:pt x="292" y="194"/>
                    </a:lnTo>
                    <a:lnTo>
                      <a:pt x="298" y="184"/>
                    </a:lnTo>
                    <a:lnTo>
                      <a:pt x="306" y="172"/>
                    </a:lnTo>
                    <a:lnTo>
                      <a:pt x="316" y="162"/>
                    </a:lnTo>
                    <a:lnTo>
                      <a:pt x="326" y="152"/>
                    </a:lnTo>
                    <a:lnTo>
                      <a:pt x="340" y="142"/>
                    </a:lnTo>
                    <a:lnTo>
                      <a:pt x="356" y="132"/>
                    </a:lnTo>
                    <a:lnTo>
                      <a:pt x="392" y="114"/>
                    </a:lnTo>
                    <a:lnTo>
                      <a:pt x="436" y="96"/>
                    </a:lnTo>
                    <a:lnTo>
                      <a:pt x="486" y="78"/>
                    </a:lnTo>
                    <a:lnTo>
                      <a:pt x="542" y="64"/>
                    </a:lnTo>
                    <a:lnTo>
                      <a:pt x="602" y="50"/>
                    </a:lnTo>
                    <a:lnTo>
                      <a:pt x="668" y="36"/>
                    </a:lnTo>
                    <a:lnTo>
                      <a:pt x="740" y="26"/>
                    </a:lnTo>
                    <a:lnTo>
                      <a:pt x="816" y="16"/>
                    </a:lnTo>
                    <a:lnTo>
                      <a:pt x="896" y="10"/>
                    </a:lnTo>
                    <a:lnTo>
                      <a:pt x="978" y="4"/>
                    </a:lnTo>
                    <a:lnTo>
                      <a:pt x="1064" y="2"/>
                    </a:lnTo>
                    <a:lnTo>
                      <a:pt x="1152" y="0"/>
                    </a:lnTo>
                    <a:lnTo>
                      <a:pt x="1240" y="2"/>
                    </a:lnTo>
                    <a:lnTo>
                      <a:pt x="1326" y="4"/>
                    </a:lnTo>
                    <a:lnTo>
                      <a:pt x="1408" y="10"/>
                    </a:lnTo>
                    <a:lnTo>
                      <a:pt x="1488" y="16"/>
                    </a:lnTo>
                    <a:lnTo>
                      <a:pt x="1564" y="26"/>
                    </a:lnTo>
                    <a:lnTo>
                      <a:pt x="1636" y="36"/>
                    </a:lnTo>
                    <a:lnTo>
                      <a:pt x="1702" y="50"/>
                    </a:lnTo>
                    <a:lnTo>
                      <a:pt x="1762" y="64"/>
                    </a:lnTo>
                    <a:lnTo>
                      <a:pt x="1818" y="78"/>
                    </a:lnTo>
                    <a:lnTo>
                      <a:pt x="1868" y="96"/>
                    </a:lnTo>
                    <a:lnTo>
                      <a:pt x="1912" y="114"/>
                    </a:lnTo>
                    <a:lnTo>
                      <a:pt x="1948" y="132"/>
                    </a:lnTo>
                    <a:lnTo>
                      <a:pt x="1964" y="142"/>
                    </a:lnTo>
                    <a:lnTo>
                      <a:pt x="1978" y="152"/>
                    </a:lnTo>
                    <a:lnTo>
                      <a:pt x="1988" y="162"/>
                    </a:lnTo>
                    <a:lnTo>
                      <a:pt x="1998" y="172"/>
                    </a:lnTo>
                    <a:lnTo>
                      <a:pt x="2006" y="184"/>
                    </a:lnTo>
                    <a:lnTo>
                      <a:pt x="2012" y="194"/>
                    </a:lnTo>
                    <a:lnTo>
                      <a:pt x="2014" y="204"/>
                    </a:lnTo>
                    <a:lnTo>
                      <a:pt x="2016" y="216"/>
                    </a:lnTo>
                    <a:close/>
                  </a:path>
                </a:pathLst>
              </a:custGeom>
              <a:solidFill>
                <a:srgbClr val="7C4293"/>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just">
                  <a:lnSpc>
                    <a:spcPct val="120000"/>
                  </a:lnSpc>
                </a:pPr>
                <a:endParaRPr lang="zh-CN" altLang="en-US" sz="781" b="1">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Freeform 6"/>
              <p:cNvSpPr>
                <a:spLocks/>
              </p:cNvSpPr>
              <p:nvPr/>
            </p:nvSpPr>
            <p:spPr bwMode="auto">
              <a:xfrm>
                <a:off x="2016" y="3024"/>
                <a:ext cx="1728" cy="432"/>
              </a:xfrm>
              <a:custGeom>
                <a:avLst/>
                <a:gdLst>
                  <a:gd name="T0" fmla="*/ 1728 w 1728"/>
                  <a:gd name="T1" fmla="*/ 216 h 432"/>
                  <a:gd name="T2" fmla="*/ 1724 w 1728"/>
                  <a:gd name="T3" fmla="*/ 238 h 432"/>
                  <a:gd name="T4" fmla="*/ 1710 w 1728"/>
                  <a:gd name="T5" fmla="*/ 260 h 432"/>
                  <a:gd name="T6" fmla="*/ 1690 w 1728"/>
                  <a:gd name="T7" fmla="*/ 280 h 432"/>
                  <a:gd name="T8" fmla="*/ 1660 w 1728"/>
                  <a:gd name="T9" fmla="*/ 300 h 432"/>
                  <a:gd name="T10" fmla="*/ 1580 w 1728"/>
                  <a:gd name="T11" fmla="*/ 336 h 432"/>
                  <a:gd name="T12" fmla="*/ 1474 w 1728"/>
                  <a:gd name="T13" fmla="*/ 368 h 432"/>
                  <a:gd name="T14" fmla="*/ 1348 w 1728"/>
                  <a:gd name="T15" fmla="*/ 396 h 432"/>
                  <a:gd name="T16" fmla="*/ 1200 w 1728"/>
                  <a:gd name="T17" fmla="*/ 416 h 432"/>
                  <a:gd name="T18" fmla="*/ 1038 w 1728"/>
                  <a:gd name="T19" fmla="*/ 428 h 432"/>
                  <a:gd name="T20" fmla="*/ 864 w 1728"/>
                  <a:gd name="T21" fmla="*/ 432 h 432"/>
                  <a:gd name="T22" fmla="*/ 776 w 1728"/>
                  <a:gd name="T23" fmla="*/ 430 h 432"/>
                  <a:gd name="T24" fmla="*/ 608 w 1728"/>
                  <a:gd name="T25" fmla="*/ 422 h 432"/>
                  <a:gd name="T26" fmla="*/ 452 w 1728"/>
                  <a:gd name="T27" fmla="*/ 406 h 432"/>
                  <a:gd name="T28" fmla="*/ 314 w 1728"/>
                  <a:gd name="T29" fmla="*/ 382 h 432"/>
                  <a:gd name="T30" fmla="*/ 198 w 1728"/>
                  <a:gd name="T31" fmla="*/ 354 h 432"/>
                  <a:gd name="T32" fmla="*/ 104 w 1728"/>
                  <a:gd name="T33" fmla="*/ 318 h 432"/>
                  <a:gd name="T34" fmla="*/ 52 w 1728"/>
                  <a:gd name="T35" fmla="*/ 290 h 432"/>
                  <a:gd name="T36" fmla="*/ 28 w 1728"/>
                  <a:gd name="T37" fmla="*/ 270 h 432"/>
                  <a:gd name="T38" fmla="*/ 10 w 1728"/>
                  <a:gd name="T39" fmla="*/ 248 h 432"/>
                  <a:gd name="T40" fmla="*/ 2 w 1728"/>
                  <a:gd name="T41" fmla="*/ 228 h 432"/>
                  <a:gd name="T42" fmla="*/ 0 w 1728"/>
                  <a:gd name="T43" fmla="*/ 216 h 432"/>
                  <a:gd name="T44" fmla="*/ 4 w 1728"/>
                  <a:gd name="T45" fmla="*/ 194 h 432"/>
                  <a:gd name="T46" fmla="*/ 18 w 1728"/>
                  <a:gd name="T47" fmla="*/ 172 h 432"/>
                  <a:gd name="T48" fmla="*/ 38 w 1728"/>
                  <a:gd name="T49" fmla="*/ 152 h 432"/>
                  <a:gd name="T50" fmla="*/ 68 w 1728"/>
                  <a:gd name="T51" fmla="*/ 132 h 432"/>
                  <a:gd name="T52" fmla="*/ 148 w 1728"/>
                  <a:gd name="T53" fmla="*/ 96 h 432"/>
                  <a:gd name="T54" fmla="*/ 254 w 1728"/>
                  <a:gd name="T55" fmla="*/ 64 h 432"/>
                  <a:gd name="T56" fmla="*/ 380 w 1728"/>
                  <a:gd name="T57" fmla="*/ 36 h 432"/>
                  <a:gd name="T58" fmla="*/ 528 w 1728"/>
                  <a:gd name="T59" fmla="*/ 16 h 432"/>
                  <a:gd name="T60" fmla="*/ 690 w 1728"/>
                  <a:gd name="T61" fmla="*/ 4 h 432"/>
                  <a:gd name="T62" fmla="*/ 864 w 1728"/>
                  <a:gd name="T63" fmla="*/ 0 h 432"/>
                  <a:gd name="T64" fmla="*/ 952 w 1728"/>
                  <a:gd name="T65" fmla="*/ 2 h 432"/>
                  <a:gd name="T66" fmla="*/ 1120 w 1728"/>
                  <a:gd name="T67" fmla="*/ 10 h 432"/>
                  <a:gd name="T68" fmla="*/ 1276 w 1728"/>
                  <a:gd name="T69" fmla="*/ 26 h 432"/>
                  <a:gd name="T70" fmla="*/ 1414 w 1728"/>
                  <a:gd name="T71" fmla="*/ 50 h 432"/>
                  <a:gd name="T72" fmla="*/ 1530 w 1728"/>
                  <a:gd name="T73" fmla="*/ 78 h 432"/>
                  <a:gd name="T74" fmla="*/ 1624 w 1728"/>
                  <a:gd name="T75" fmla="*/ 114 h 432"/>
                  <a:gd name="T76" fmla="*/ 1676 w 1728"/>
                  <a:gd name="T77" fmla="*/ 142 h 432"/>
                  <a:gd name="T78" fmla="*/ 1700 w 1728"/>
                  <a:gd name="T79" fmla="*/ 162 h 432"/>
                  <a:gd name="T80" fmla="*/ 1718 w 1728"/>
                  <a:gd name="T81" fmla="*/ 184 h 432"/>
                  <a:gd name="T82" fmla="*/ 1726 w 1728"/>
                  <a:gd name="T83" fmla="*/ 204 h 432"/>
                  <a:gd name="T84" fmla="*/ 1728 w 1728"/>
                  <a:gd name="T85" fmla="*/ 216 h 43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728"/>
                  <a:gd name="T130" fmla="*/ 0 h 432"/>
                  <a:gd name="T131" fmla="*/ 1728 w 1728"/>
                  <a:gd name="T132" fmla="*/ 432 h 432"/>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728" h="432">
                    <a:moveTo>
                      <a:pt x="1728" y="216"/>
                    </a:moveTo>
                    <a:lnTo>
                      <a:pt x="1728" y="216"/>
                    </a:lnTo>
                    <a:lnTo>
                      <a:pt x="1726" y="228"/>
                    </a:lnTo>
                    <a:lnTo>
                      <a:pt x="1724" y="238"/>
                    </a:lnTo>
                    <a:lnTo>
                      <a:pt x="1718" y="248"/>
                    </a:lnTo>
                    <a:lnTo>
                      <a:pt x="1710" y="260"/>
                    </a:lnTo>
                    <a:lnTo>
                      <a:pt x="1700" y="270"/>
                    </a:lnTo>
                    <a:lnTo>
                      <a:pt x="1690" y="280"/>
                    </a:lnTo>
                    <a:lnTo>
                      <a:pt x="1676" y="290"/>
                    </a:lnTo>
                    <a:lnTo>
                      <a:pt x="1660" y="300"/>
                    </a:lnTo>
                    <a:lnTo>
                      <a:pt x="1624" y="318"/>
                    </a:lnTo>
                    <a:lnTo>
                      <a:pt x="1580" y="336"/>
                    </a:lnTo>
                    <a:lnTo>
                      <a:pt x="1530" y="354"/>
                    </a:lnTo>
                    <a:lnTo>
                      <a:pt x="1474" y="368"/>
                    </a:lnTo>
                    <a:lnTo>
                      <a:pt x="1414" y="382"/>
                    </a:lnTo>
                    <a:lnTo>
                      <a:pt x="1348" y="396"/>
                    </a:lnTo>
                    <a:lnTo>
                      <a:pt x="1276" y="406"/>
                    </a:lnTo>
                    <a:lnTo>
                      <a:pt x="1200" y="416"/>
                    </a:lnTo>
                    <a:lnTo>
                      <a:pt x="1120" y="422"/>
                    </a:lnTo>
                    <a:lnTo>
                      <a:pt x="1038" y="428"/>
                    </a:lnTo>
                    <a:lnTo>
                      <a:pt x="952" y="430"/>
                    </a:lnTo>
                    <a:lnTo>
                      <a:pt x="864" y="432"/>
                    </a:lnTo>
                    <a:lnTo>
                      <a:pt x="776" y="430"/>
                    </a:lnTo>
                    <a:lnTo>
                      <a:pt x="690" y="428"/>
                    </a:lnTo>
                    <a:lnTo>
                      <a:pt x="608" y="422"/>
                    </a:lnTo>
                    <a:lnTo>
                      <a:pt x="528" y="416"/>
                    </a:lnTo>
                    <a:lnTo>
                      <a:pt x="452" y="406"/>
                    </a:lnTo>
                    <a:lnTo>
                      <a:pt x="380" y="396"/>
                    </a:lnTo>
                    <a:lnTo>
                      <a:pt x="314" y="382"/>
                    </a:lnTo>
                    <a:lnTo>
                      <a:pt x="254" y="368"/>
                    </a:lnTo>
                    <a:lnTo>
                      <a:pt x="198" y="354"/>
                    </a:lnTo>
                    <a:lnTo>
                      <a:pt x="148" y="336"/>
                    </a:lnTo>
                    <a:lnTo>
                      <a:pt x="104" y="318"/>
                    </a:lnTo>
                    <a:lnTo>
                      <a:pt x="68" y="300"/>
                    </a:lnTo>
                    <a:lnTo>
                      <a:pt x="52" y="290"/>
                    </a:lnTo>
                    <a:lnTo>
                      <a:pt x="38" y="280"/>
                    </a:lnTo>
                    <a:lnTo>
                      <a:pt x="28" y="270"/>
                    </a:lnTo>
                    <a:lnTo>
                      <a:pt x="18" y="260"/>
                    </a:lnTo>
                    <a:lnTo>
                      <a:pt x="10" y="248"/>
                    </a:lnTo>
                    <a:lnTo>
                      <a:pt x="4" y="238"/>
                    </a:lnTo>
                    <a:lnTo>
                      <a:pt x="2" y="228"/>
                    </a:lnTo>
                    <a:lnTo>
                      <a:pt x="0" y="216"/>
                    </a:lnTo>
                    <a:lnTo>
                      <a:pt x="2" y="204"/>
                    </a:lnTo>
                    <a:lnTo>
                      <a:pt x="4" y="194"/>
                    </a:lnTo>
                    <a:lnTo>
                      <a:pt x="10" y="184"/>
                    </a:lnTo>
                    <a:lnTo>
                      <a:pt x="18" y="172"/>
                    </a:lnTo>
                    <a:lnTo>
                      <a:pt x="28" y="162"/>
                    </a:lnTo>
                    <a:lnTo>
                      <a:pt x="38" y="152"/>
                    </a:lnTo>
                    <a:lnTo>
                      <a:pt x="52" y="142"/>
                    </a:lnTo>
                    <a:lnTo>
                      <a:pt x="68" y="132"/>
                    </a:lnTo>
                    <a:lnTo>
                      <a:pt x="104" y="114"/>
                    </a:lnTo>
                    <a:lnTo>
                      <a:pt x="148" y="96"/>
                    </a:lnTo>
                    <a:lnTo>
                      <a:pt x="198" y="78"/>
                    </a:lnTo>
                    <a:lnTo>
                      <a:pt x="254" y="64"/>
                    </a:lnTo>
                    <a:lnTo>
                      <a:pt x="314" y="50"/>
                    </a:lnTo>
                    <a:lnTo>
                      <a:pt x="380" y="36"/>
                    </a:lnTo>
                    <a:lnTo>
                      <a:pt x="452" y="26"/>
                    </a:lnTo>
                    <a:lnTo>
                      <a:pt x="528" y="16"/>
                    </a:lnTo>
                    <a:lnTo>
                      <a:pt x="608" y="10"/>
                    </a:lnTo>
                    <a:lnTo>
                      <a:pt x="690" y="4"/>
                    </a:lnTo>
                    <a:lnTo>
                      <a:pt x="776" y="2"/>
                    </a:lnTo>
                    <a:lnTo>
                      <a:pt x="864" y="0"/>
                    </a:lnTo>
                    <a:lnTo>
                      <a:pt x="952" y="2"/>
                    </a:lnTo>
                    <a:lnTo>
                      <a:pt x="1038" y="4"/>
                    </a:lnTo>
                    <a:lnTo>
                      <a:pt x="1120" y="10"/>
                    </a:lnTo>
                    <a:lnTo>
                      <a:pt x="1200" y="16"/>
                    </a:lnTo>
                    <a:lnTo>
                      <a:pt x="1276" y="26"/>
                    </a:lnTo>
                    <a:lnTo>
                      <a:pt x="1348" y="36"/>
                    </a:lnTo>
                    <a:lnTo>
                      <a:pt x="1414" y="50"/>
                    </a:lnTo>
                    <a:lnTo>
                      <a:pt x="1474" y="64"/>
                    </a:lnTo>
                    <a:lnTo>
                      <a:pt x="1530" y="78"/>
                    </a:lnTo>
                    <a:lnTo>
                      <a:pt x="1580" y="96"/>
                    </a:lnTo>
                    <a:lnTo>
                      <a:pt x="1624" y="114"/>
                    </a:lnTo>
                    <a:lnTo>
                      <a:pt x="1660" y="132"/>
                    </a:lnTo>
                    <a:lnTo>
                      <a:pt x="1676" y="142"/>
                    </a:lnTo>
                    <a:lnTo>
                      <a:pt x="1690" y="152"/>
                    </a:lnTo>
                    <a:lnTo>
                      <a:pt x="1700" y="162"/>
                    </a:lnTo>
                    <a:lnTo>
                      <a:pt x="1710" y="172"/>
                    </a:lnTo>
                    <a:lnTo>
                      <a:pt x="1718" y="184"/>
                    </a:lnTo>
                    <a:lnTo>
                      <a:pt x="1724" y="194"/>
                    </a:lnTo>
                    <a:lnTo>
                      <a:pt x="1726" y="204"/>
                    </a:lnTo>
                    <a:lnTo>
                      <a:pt x="1728" y="216"/>
                    </a:lnTo>
                    <a:close/>
                  </a:path>
                </a:pathLst>
              </a:custGeom>
              <a:gradFill rotWithShape="1">
                <a:gsLst>
                  <a:gs pos="0">
                    <a:srgbClr val="767676">
                      <a:alpha val="0"/>
                    </a:srgbClr>
                  </a:gs>
                  <a:gs pos="100000">
                    <a:srgbClr val="FFFFFF"/>
                  </a:gs>
                </a:gsLst>
                <a:lin ang="5400000" scaled="1"/>
              </a:gradFill>
              <a:ln>
                <a:noFill/>
              </a:ln>
              <a:extLst>
                <a:ext uri="{91240B29-F687-4F45-9708-019B960494DF}">
                  <a14:hiddenLine xmlns:a14="http://schemas.microsoft.com/office/drawing/2010/main" w="12700">
                    <a:solidFill>
                      <a:srgbClr val="000000"/>
                    </a:solidFill>
                    <a:round/>
                    <a:headEnd/>
                    <a:tailEnd/>
                  </a14:hiddenLine>
                </a:ext>
              </a:extLst>
            </p:spPr>
            <p:txBody>
              <a:bodyPr/>
              <a:lstStyle/>
              <a:p>
                <a:pPr algn="just">
                  <a:lnSpc>
                    <a:spcPct val="120000"/>
                  </a:lnSpc>
                </a:pPr>
                <a:endParaRPr lang="zh-CN" altLang="en-US" sz="781" b="1">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9" name="Oval 7"/>
            <p:cNvSpPr>
              <a:spLocks noChangeArrowheads="1"/>
            </p:cNvSpPr>
            <p:nvPr/>
          </p:nvSpPr>
          <p:spPr bwMode="auto">
            <a:xfrm>
              <a:off x="1467007" y="3811318"/>
              <a:ext cx="2832099" cy="920750"/>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fontAlgn="ctr" hangingPunct="0">
                <a:lnSpc>
                  <a:spcPct val="120000"/>
                </a:lnSpc>
                <a:spcBef>
                  <a:spcPct val="20000"/>
                </a:spcBef>
                <a:buClr>
                  <a:schemeClr val="accent1"/>
                </a:buClr>
                <a:buSzPct val="60000"/>
                <a:buFont typeface="Wingdings" pitchFamily="2" charset="2"/>
                <a:buChar char="l"/>
                <a:defRPr sz="2000" b="1">
                  <a:solidFill>
                    <a:schemeClr val="tx1"/>
                  </a:solidFill>
                  <a:latin typeface="Arial" charset="0"/>
                  <a:ea typeface="微软雅黑" pitchFamily="34" charset="-122"/>
                </a:defRPr>
              </a:lvl1pPr>
              <a:lvl2pPr marL="742950" indent="-285750" eaLnBrk="0" fontAlgn="ctr" hangingPunct="0">
                <a:lnSpc>
                  <a:spcPct val="120000"/>
                </a:lnSpc>
                <a:spcBef>
                  <a:spcPct val="20000"/>
                </a:spcBef>
                <a:buClr>
                  <a:schemeClr val="accent1"/>
                </a:buClr>
                <a:buSzPct val="60000"/>
                <a:buFont typeface="Wingdings" pitchFamily="2" charset="2"/>
                <a:buChar char="l"/>
                <a:defRPr>
                  <a:solidFill>
                    <a:schemeClr val="tx1"/>
                  </a:solidFill>
                  <a:latin typeface="Arial" charset="0"/>
                  <a:ea typeface="微软雅黑" pitchFamily="34" charset="-122"/>
                </a:defRPr>
              </a:lvl2pPr>
              <a:lvl3pPr marL="1143000" indent="-228600" eaLnBrk="0" fontAlgn="ctr" hangingPunct="0">
                <a:lnSpc>
                  <a:spcPct val="120000"/>
                </a:lnSpc>
                <a:spcBef>
                  <a:spcPct val="20000"/>
                </a:spcBef>
                <a:buClr>
                  <a:schemeClr val="accent1"/>
                </a:buClr>
                <a:buSzPct val="60000"/>
                <a:buFont typeface="Wingdings" pitchFamily="2" charset="2"/>
                <a:buChar char="l"/>
                <a:defRPr sz="1600">
                  <a:solidFill>
                    <a:schemeClr val="tx1"/>
                  </a:solidFill>
                  <a:latin typeface="Arial" charset="0"/>
                  <a:ea typeface="微软雅黑" pitchFamily="34" charset="-122"/>
                </a:defRPr>
              </a:lvl3pPr>
              <a:lvl4pPr marL="1600200" indent="-228600" eaLnBrk="0" fontAlgn="ctr" hangingPunct="0">
                <a:lnSpc>
                  <a:spcPct val="120000"/>
                </a:lnSpc>
                <a:spcBef>
                  <a:spcPct val="20000"/>
                </a:spcBef>
                <a:buClr>
                  <a:schemeClr val="accent1"/>
                </a:buClr>
                <a:buSzPct val="60000"/>
                <a:buFont typeface="Wingdings" pitchFamily="2" charset="2"/>
                <a:buChar char="l"/>
                <a:defRPr sz="1400">
                  <a:solidFill>
                    <a:schemeClr val="tx1"/>
                  </a:solidFill>
                  <a:latin typeface="Arial" charset="0"/>
                  <a:ea typeface="微软雅黑" pitchFamily="34" charset="-122"/>
                </a:defRPr>
              </a:lvl4pPr>
              <a:lvl5pPr marL="2057400" indent="-228600" eaLnBrk="0" fontAlgn="ctr" hangingPunct="0">
                <a:lnSpc>
                  <a:spcPct val="120000"/>
                </a:lnSpc>
                <a:spcBef>
                  <a:spcPct val="20000"/>
                </a:spcBef>
                <a:buClr>
                  <a:schemeClr val="accent1"/>
                </a:buClr>
                <a:buSzPct val="60000"/>
                <a:buFont typeface="Wingdings" pitchFamily="2" charset="2"/>
                <a:buChar char="l"/>
                <a:defRPr sz="1200">
                  <a:solidFill>
                    <a:schemeClr val="tx1"/>
                  </a:solidFill>
                  <a:latin typeface="Arial" charset="0"/>
                  <a:ea typeface="微软雅黑" pitchFamily="34" charset="-122"/>
                </a:defRPr>
              </a:lvl5pPr>
              <a:lvl6pPr marL="25146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6pPr>
              <a:lvl7pPr marL="29718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7pPr>
              <a:lvl8pPr marL="34290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8pPr>
              <a:lvl9pPr marL="38862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9pPr>
            </a:lstStyle>
            <a:p>
              <a:pPr algn="just" defTabSz="915992" eaLnBrk="1" fontAlgn="base" hangingPunct="1">
                <a:spcBef>
                  <a:spcPts val="0"/>
                </a:spcBef>
                <a:buClrTx/>
                <a:buSzTx/>
                <a:buNone/>
                <a:defRPr/>
              </a:pPr>
              <a:endParaRPr lang="zh-CN" altLang="en-US" sz="781" b="0" kern="0">
                <a:solidFill>
                  <a:srgbClr val="000000"/>
                </a:solidFill>
                <a:latin typeface="Arial" panose="020B0604020202020204" pitchFamily="34" charset="0"/>
                <a:cs typeface="+mn-ea"/>
                <a:sym typeface="Arial" panose="020B0604020202020204" pitchFamily="34" charset="0"/>
              </a:endParaRPr>
            </a:p>
          </p:txBody>
        </p:sp>
      </p:grpSp>
      <p:grpSp>
        <p:nvGrpSpPr>
          <p:cNvPr id="22" name="Group 9"/>
          <p:cNvGrpSpPr/>
          <p:nvPr/>
        </p:nvGrpSpPr>
        <p:grpSpPr>
          <a:xfrm>
            <a:off x="2888514" y="2615118"/>
            <a:ext cx="2488600" cy="1544044"/>
            <a:chOff x="1659095" y="2788969"/>
            <a:chExt cx="2484437" cy="1541462"/>
          </a:xfrm>
        </p:grpSpPr>
        <p:grpSp>
          <p:nvGrpSpPr>
            <p:cNvPr id="23" name="Group 8"/>
            <p:cNvGrpSpPr>
              <a:grpSpLocks/>
            </p:cNvGrpSpPr>
            <p:nvPr/>
          </p:nvGrpSpPr>
          <p:grpSpPr bwMode="auto">
            <a:xfrm>
              <a:off x="1659095" y="2957244"/>
              <a:ext cx="2484437" cy="1373187"/>
              <a:chOff x="2016" y="1944"/>
              <a:chExt cx="1728" cy="936"/>
            </a:xfrm>
          </p:grpSpPr>
          <p:sp>
            <p:nvSpPr>
              <p:cNvPr id="25" name="Freeform 9"/>
              <p:cNvSpPr>
                <a:spLocks/>
              </p:cNvSpPr>
              <p:nvPr/>
            </p:nvSpPr>
            <p:spPr bwMode="auto">
              <a:xfrm>
                <a:off x="2016" y="1944"/>
                <a:ext cx="1728" cy="936"/>
              </a:xfrm>
              <a:custGeom>
                <a:avLst/>
                <a:gdLst>
                  <a:gd name="T0" fmla="*/ 1728 w 1728"/>
                  <a:gd name="T1" fmla="*/ 720 h 936"/>
                  <a:gd name="T2" fmla="*/ 1726 w 1728"/>
                  <a:gd name="T3" fmla="*/ 732 h 936"/>
                  <a:gd name="T4" fmla="*/ 1718 w 1728"/>
                  <a:gd name="T5" fmla="*/ 752 h 936"/>
                  <a:gd name="T6" fmla="*/ 1700 w 1728"/>
                  <a:gd name="T7" fmla="*/ 774 h 936"/>
                  <a:gd name="T8" fmla="*/ 1676 w 1728"/>
                  <a:gd name="T9" fmla="*/ 794 h 936"/>
                  <a:gd name="T10" fmla="*/ 1624 w 1728"/>
                  <a:gd name="T11" fmla="*/ 822 h 936"/>
                  <a:gd name="T12" fmla="*/ 1530 w 1728"/>
                  <a:gd name="T13" fmla="*/ 858 h 936"/>
                  <a:gd name="T14" fmla="*/ 1414 w 1728"/>
                  <a:gd name="T15" fmla="*/ 886 h 936"/>
                  <a:gd name="T16" fmla="*/ 1276 w 1728"/>
                  <a:gd name="T17" fmla="*/ 910 h 936"/>
                  <a:gd name="T18" fmla="*/ 1120 w 1728"/>
                  <a:gd name="T19" fmla="*/ 926 h 936"/>
                  <a:gd name="T20" fmla="*/ 952 w 1728"/>
                  <a:gd name="T21" fmla="*/ 934 h 936"/>
                  <a:gd name="T22" fmla="*/ 864 w 1728"/>
                  <a:gd name="T23" fmla="*/ 936 h 936"/>
                  <a:gd name="T24" fmla="*/ 690 w 1728"/>
                  <a:gd name="T25" fmla="*/ 932 h 936"/>
                  <a:gd name="T26" fmla="*/ 528 w 1728"/>
                  <a:gd name="T27" fmla="*/ 920 h 936"/>
                  <a:gd name="T28" fmla="*/ 380 w 1728"/>
                  <a:gd name="T29" fmla="*/ 900 h 936"/>
                  <a:gd name="T30" fmla="*/ 254 w 1728"/>
                  <a:gd name="T31" fmla="*/ 872 h 936"/>
                  <a:gd name="T32" fmla="*/ 148 w 1728"/>
                  <a:gd name="T33" fmla="*/ 840 h 936"/>
                  <a:gd name="T34" fmla="*/ 68 w 1728"/>
                  <a:gd name="T35" fmla="*/ 804 h 936"/>
                  <a:gd name="T36" fmla="*/ 38 w 1728"/>
                  <a:gd name="T37" fmla="*/ 784 h 936"/>
                  <a:gd name="T38" fmla="*/ 18 w 1728"/>
                  <a:gd name="T39" fmla="*/ 764 h 936"/>
                  <a:gd name="T40" fmla="*/ 4 w 1728"/>
                  <a:gd name="T41" fmla="*/ 742 h 936"/>
                  <a:gd name="T42" fmla="*/ 0 w 1728"/>
                  <a:gd name="T43" fmla="*/ 720 h 936"/>
                  <a:gd name="T44" fmla="*/ 288 w 1728"/>
                  <a:gd name="T45" fmla="*/ 144 h 936"/>
                  <a:gd name="T46" fmla="*/ 290 w 1728"/>
                  <a:gd name="T47" fmla="*/ 130 h 936"/>
                  <a:gd name="T48" fmla="*/ 300 w 1728"/>
                  <a:gd name="T49" fmla="*/ 114 h 936"/>
                  <a:gd name="T50" fmla="*/ 334 w 1728"/>
                  <a:gd name="T51" fmla="*/ 88 h 936"/>
                  <a:gd name="T52" fmla="*/ 386 w 1728"/>
                  <a:gd name="T53" fmla="*/ 64 h 936"/>
                  <a:gd name="T54" fmla="*/ 456 w 1728"/>
                  <a:gd name="T55" fmla="*/ 42 h 936"/>
                  <a:gd name="T56" fmla="*/ 542 w 1728"/>
                  <a:gd name="T57" fmla="*/ 24 h 936"/>
                  <a:gd name="T58" fmla="*/ 640 w 1728"/>
                  <a:gd name="T59" fmla="*/ 12 h 936"/>
                  <a:gd name="T60" fmla="*/ 748 w 1728"/>
                  <a:gd name="T61" fmla="*/ 2 h 936"/>
                  <a:gd name="T62" fmla="*/ 864 w 1728"/>
                  <a:gd name="T63" fmla="*/ 0 h 936"/>
                  <a:gd name="T64" fmla="*/ 922 w 1728"/>
                  <a:gd name="T65" fmla="*/ 0 h 936"/>
                  <a:gd name="T66" fmla="*/ 1036 w 1728"/>
                  <a:gd name="T67" fmla="*/ 6 h 936"/>
                  <a:gd name="T68" fmla="*/ 1138 w 1728"/>
                  <a:gd name="T69" fmla="*/ 18 h 936"/>
                  <a:gd name="T70" fmla="*/ 1230 w 1728"/>
                  <a:gd name="T71" fmla="*/ 32 h 936"/>
                  <a:gd name="T72" fmla="*/ 1308 w 1728"/>
                  <a:gd name="T73" fmla="*/ 52 h 936"/>
                  <a:gd name="T74" fmla="*/ 1370 w 1728"/>
                  <a:gd name="T75" fmla="*/ 76 h 936"/>
                  <a:gd name="T76" fmla="*/ 1414 w 1728"/>
                  <a:gd name="T77" fmla="*/ 102 h 936"/>
                  <a:gd name="T78" fmla="*/ 1434 w 1728"/>
                  <a:gd name="T79" fmla="*/ 122 h 936"/>
                  <a:gd name="T80" fmla="*/ 1440 w 1728"/>
                  <a:gd name="T81" fmla="*/ 136 h 936"/>
                  <a:gd name="T82" fmla="*/ 1440 w 1728"/>
                  <a:gd name="T83" fmla="*/ 144 h 9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728"/>
                  <a:gd name="T127" fmla="*/ 0 h 936"/>
                  <a:gd name="T128" fmla="*/ 1728 w 1728"/>
                  <a:gd name="T129" fmla="*/ 936 h 9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728" h="936">
                    <a:moveTo>
                      <a:pt x="1440" y="144"/>
                    </a:moveTo>
                    <a:lnTo>
                      <a:pt x="1728" y="720"/>
                    </a:lnTo>
                    <a:lnTo>
                      <a:pt x="1726" y="732"/>
                    </a:lnTo>
                    <a:lnTo>
                      <a:pt x="1724" y="742"/>
                    </a:lnTo>
                    <a:lnTo>
                      <a:pt x="1718" y="752"/>
                    </a:lnTo>
                    <a:lnTo>
                      <a:pt x="1710" y="764"/>
                    </a:lnTo>
                    <a:lnTo>
                      <a:pt x="1700" y="774"/>
                    </a:lnTo>
                    <a:lnTo>
                      <a:pt x="1690" y="784"/>
                    </a:lnTo>
                    <a:lnTo>
                      <a:pt x="1676" y="794"/>
                    </a:lnTo>
                    <a:lnTo>
                      <a:pt x="1660" y="804"/>
                    </a:lnTo>
                    <a:lnTo>
                      <a:pt x="1624" y="822"/>
                    </a:lnTo>
                    <a:lnTo>
                      <a:pt x="1580" y="840"/>
                    </a:lnTo>
                    <a:lnTo>
                      <a:pt x="1530" y="858"/>
                    </a:lnTo>
                    <a:lnTo>
                      <a:pt x="1474" y="872"/>
                    </a:lnTo>
                    <a:lnTo>
                      <a:pt x="1414" y="886"/>
                    </a:lnTo>
                    <a:lnTo>
                      <a:pt x="1348" y="900"/>
                    </a:lnTo>
                    <a:lnTo>
                      <a:pt x="1276" y="910"/>
                    </a:lnTo>
                    <a:lnTo>
                      <a:pt x="1200" y="920"/>
                    </a:lnTo>
                    <a:lnTo>
                      <a:pt x="1120" y="926"/>
                    </a:lnTo>
                    <a:lnTo>
                      <a:pt x="1038" y="932"/>
                    </a:lnTo>
                    <a:lnTo>
                      <a:pt x="952" y="934"/>
                    </a:lnTo>
                    <a:lnTo>
                      <a:pt x="864" y="936"/>
                    </a:lnTo>
                    <a:lnTo>
                      <a:pt x="776" y="934"/>
                    </a:lnTo>
                    <a:lnTo>
                      <a:pt x="690" y="932"/>
                    </a:lnTo>
                    <a:lnTo>
                      <a:pt x="608" y="926"/>
                    </a:lnTo>
                    <a:lnTo>
                      <a:pt x="528" y="920"/>
                    </a:lnTo>
                    <a:lnTo>
                      <a:pt x="452" y="910"/>
                    </a:lnTo>
                    <a:lnTo>
                      <a:pt x="380" y="900"/>
                    </a:lnTo>
                    <a:lnTo>
                      <a:pt x="314" y="886"/>
                    </a:lnTo>
                    <a:lnTo>
                      <a:pt x="254" y="872"/>
                    </a:lnTo>
                    <a:lnTo>
                      <a:pt x="198" y="858"/>
                    </a:lnTo>
                    <a:lnTo>
                      <a:pt x="148" y="840"/>
                    </a:lnTo>
                    <a:lnTo>
                      <a:pt x="104" y="822"/>
                    </a:lnTo>
                    <a:lnTo>
                      <a:pt x="68" y="804"/>
                    </a:lnTo>
                    <a:lnTo>
                      <a:pt x="52" y="794"/>
                    </a:lnTo>
                    <a:lnTo>
                      <a:pt x="38" y="784"/>
                    </a:lnTo>
                    <a:lnTo>
                      <a:pt x="28" y="774"/>
                    </a:lnTo>
                    <a:lnTo>
                      <a:pt x="18" y="764"/>
                    </a:lnTo>
                    <a:lnTo>
                      <a:pt x="10" y="752"/>
                    </a:lnTo>
                    <a:lnTo>
                      <a:pt x="4" y="742"/>
                    </a:lnTo>
                    <a:lnTo>
                      <a:pt x="2" y="732"/>
                    </a:lnTo>
                    <a:lnTo>
                      <a:pt x="0" y="720"/>
                    </a:lnTo>
                    <a:lnTo>
                      <a:pt x="288" y="144"/>
                    </a:lnTo>
                    <a:lnTo>
                      <a:pt x="288" y="136"/>
                    </a:lnTo>
                    <a:lnTo>
                      <a:pt x="290" y="130"/>
                    </a:lnTo>
                    <a:lnTo>
                      <a:pt x="294" y="122"/>
                    </a:lnTo>
                    <a:lnTo>
                      <a:pt x="300" y="114"/>
                    </a:lnTo>
                    <a:lnTo>
                      <a:pt x="314" y="102"/>
                    </a:lnTo>
                    <a:lnTo>
                      <a:pt x="334" y="88"/>
                    </a:lnTo>
                    <a:lnTo>
                      <a:pt x="358" y="76"/>
                    </a:lnTo>
                    <a:lnTo>
                      <a:pt x="386" y="64"/>
                    </a:lnTo>
                    <a:lnTo>
                      <a:pt x="420" y="52"/>
                    </a:lnTo>
                    <a:lnTo>
                      <a:pt x="456" y="42"/>
                    </a:lnTo>
                    <a:lnTo>
                      <a:pt x="498" y="32"/>
                    </a:lnTo>
                    <a:lnTo>
                      <a:pt x="542" y="24"/>
                    </a:lnTo>
                    <a:lnTo>
                      <a:pt x="590" y="18"/>
                    </a:lnTo>
                    <a:lnTo>
                      <a:pt x="640" y="12"/>
                    </a:lnTo>
                    <a:lnTo>
                      <a:pt x="692" y="6"/>
                    </a:lnTo>
                    <a:lnTo>
                      <a:pt x="748" y="2"/>
                    </a:lnTo>
                    <a:lnTo>
                      <a:pt x="806" y="0"/>
                    </a:lnTo>
                    <a:lnTo>
                      <a:pt x="864" y="0"/>
                    </a:lnTo>
                    <a:lnTo>
                      <a:pt x="922" y="0"/>
                    </a:lnTo>
                    <a:lnTo>
                      <a:pt x="980" y="2"/>
                    </a:lnTo>
                    <a:lnTo>
                      <a:pt x="1036" y="6"/>
                    </a:lnTo>
                    <a:lnTo>
                      <a:pt x="1088" y="12"/>
                    </a:lnTo>
                    <a:lnTo>
                      <a:pt x="1138" y="18"/>
                    </a:lnTo>
                    <a:lnTo>
                      <a:pt x="1186" y="24"/>
                    </a:lnTo>
                    <a:lnTo>
                      <a:pt x="1230" y="32"/>
                    </a:lnTo>
                    <a:lnTo>
                      <a:pt x="1272" y="42"/>
                    </a:lnTo>
                    <a:lnTo>
                      <a:pt x="1308" y="52"/>
                    </a:lnTo>
                    <a:lnTo>
                      <a:pt x="1342" y="64"/>
                    </a:lnTo>
                    <a:lnTo>
                      <a:pt x="1370" y="76"/>
                    </a:lnTo>
                    <a:lnTo>
                      <a:pt x="1394" y="88"/>
                    </a:lnTo>
                    <a:lnTo>
                      <a:pt x="1414" y="102"/>
                    </a:lnTo>
                    <a:lnTo>
                      <a:pt x="1428" y="114"/>
                    </a:lnTo>
                    <a:lnTo>
                      <a:pt x="1434" y="122"/>
                    </a:lnTo>
                    <a:lnTo>
                      <a:pt x="1438" y="130"/>
                    </a:lnTo>
                    <a:lnTo>
                      <a:pt x="1440" y="136"/>
                    </a:lnTo>
                    <a:lnTo>
                      <a:pt x="1440" y="144"/>
                    </a:ln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just">
                  <a:lnSpc>
                    <a:spcPct val="120000"/>
                  </a:lnSpc>
                </a:pPr>
                <a:endParaRPr lang="zh-CN" altLang="en-US" sz="781" b="1">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Freeform 10"/>
              <p:cNvSpPr>
                <a:spLocks/>
              </p:cNvSpPr>
              <p:nvPr/>
            </p:nvSpPr>
            <p:spPr bwMode="auto">
              <a:xfrm>
                <a:off x="2304" y="1944"/>
                <a:ext cx="1152" cy="288"/>
              </a:xfrm>
              <a:custGeom>
                <a:avLst/>
                <a:gdLst>
                  <a:gd name="T0" fmla="*/ 1152 w 1152"/>
                  <a:gd name="T1" fmla="*/ 144 h 288"/>
                  <a:gd name="T2" fmla="*/ 1150 w 1152"/>
                  <a:gd name="T3" fmla="*/ 158 h 288"/>
                  <a:gd name="T4" fmla="*/ 1140 w 1152"/>
                  <a:gd name="T5" fmla="*/ 174 h 288"/>
                  <a:gd name="T6" fmla="*/ 1106 w 1152"/>
                  <a:gd name="T7" fmla="*/ 200 h 288"/>
                  <a:gd name="T8" fmla="*/ 1054 w 1152"/>
                  <a:gd name="T9" fmla="*/ 224 h 288"/>
                  <a:gd name="T10" fmla="*/ 984 w 1152"/>
                  <a:gd name="T11" fmla="*/ 246 h 288"/>
                  <a:gd name="T12" fmla="*/ 898 w 1152"/>
                  <a:gd name="T13" fmla="*/ 264 h 288"/>
                  <a:gd name="T14" fmla="*/ 800 w 1152"/>
                  <a:gd name="T15" fmla="*/ 276 h 288"/>
                  <a:gd name="T16" fmla="*/ 692 w 1152"/>
                  <a:gd name="T17" fmla="*/ 286 h 288"/>
                  <a:gd name="T18" fmla="*/ 576 w 1152"/>
                  <a:gd name="T19" fmla="*/ 288 h 288"/>
                  <a:gd name="T20" fmla="*/ 518 w 1152"/>
                  <a:gd name="T21" fmla="*/ 288 h 288"/>
                  <a:gd name="T22" fmla="*/ 404 w 1152"/>
                  <a:gd name="T23" fmla="*/ 282 h 288"/>
                  <a:gd name="T24" fmla="*/ 302 w 1152"/>
                  <a:gd name="T25" fmla="*/ 270 h 288"/>
                  <a:gd name="T26" fmla="*/ 210 w 1152"/>
                  <a:gd name="T27" fmla="*/ 256 h 288"/>
                  <a:gd name="T28" fmla="*/ 132 w 1152"/>
                  <a:gd name="T29" fmla="*/ 236 h 288"/>
                  <a:gd name="T30" fmla="*/ 70 w 1152"/>
                  <a:gd name="T31" fmla="*/ 212 h 288"/>
                  <a:gd name="T32" fmla="*/ 26 w 1152"/>
                  <a:gd name="T33" fmla="*/ 186 h 288"/>
                  <a:gd name="T34" fmla="*/ 6 w 1152"/>
                  <a:gd name="T35" fmla="*/ 166 h 288"/>
                  <a:gd name="T36" fmla="*/ 0 w 1152"/>
                  <a:gd name="T37" fmla="*/ 152 h 288"/>
                  <a:gd name="T38" fmla="*/ 0 w 1152"/>
                  <a:gd name="T39" fmla="*/ 144 h 288"/>
                  <a:gd name="T40" fmla="*/ 2 w 1152"/>
                  <a:gd name="T41" fmla="*/ 130 h 288"/>
                  <a:gd name="T42" fmla="*/ 12 w 1152"/>
                  <a:gd name="T43" fmla="*/ 114 h 288"/>
                  <a:gd name="T44" fmla="*/ 46 w 1152"/>
                  <a:gd name="T45" fmla="*/ 88 h 288"/>
                  <a:gd name="T46" fmla="*/ 98 w 1152"/>
                  <a:gd name="T47" fmla="*/ 64 h 288"/>
                  <a:gd name="T48" fmla="*/ 168 w 1152"/>
                  <a:gd name="T49" fmla="*/ 42 h 288"/>
                  <a:gd name="T50" fmla="*/ 254 w 1152"/>
                  <a:gd name="T51" fmla="*/ 24 h 288"/>
                  <a:gd name="T52" fmla="*/ 352 w 1152"/>
                  <a:gd name="T53" fmla="*/ 12 h 288"/>
                  <a:gd name="T54" fmla="*/ 460 w 1152"/>
                  <a:gd name="T55" fmla="*/ 2 h 288"/>
                  <a:gd name="T56" fmla="*/ 576 w 1152"/>
                  <a:gd name="T57" fmla="*/ 0 h 288"/>
                  <a:gd name="T58" fmla="*/ 634 w 1152"/>
                  <a:gd name="T59" fmla="*/ 0 h 288"/>
                  <a:gd name="T60" fmla="*/ 748 w 1152"/>
                  <a:gd name="T61" fmla="*/ 6 h 288"/>
                  <a:gd name="T62" fmla="*/ 850 w 1152"/>
                  <a:gd name="T63" fmla="*/ 18 h 288"/>
                  <a:gd name="T64" fmla="*/ 942 w 1152"/>
                  <a:gd name="T65" fmla="*/ 32 h 288"/>
                  <a:gd name="T66" fmla="*/ 1020 w 1152"/>
                  <a:gd name="T67" fmla="*/ 52 h 288"/>
                  <a:gd name="T68" fmla="*/ 1082 w 1152"/>
                  <a:gd name="T69" fmla="*/ 76 h 288"/>
                  <a:gd name="T70" fmla="*/ 1126 w 1152"/>
                  <a:gd name="T71" fmla="*/ 102 h 288"/>
                  <a:gd name="T72" fmla="*/ 1146 w 1152"/>
                  <a:gd name="T73" fmla="*/ 122 h 288"/>
                  <a:gd name="T74" fmla="*/ 1152 w 1152"/>
                  <a:gd name="T75" fmla="*/ 136 h 288"/>
                  <a:gd name="T76" fmla="*/ 1152 w 1152"/>
                  <a:gd name="T77" fmla="*/ 144 h 28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152"/>
                  <a:gd name="T118" fmla="*/ 0 h 288"/>
                  <a:gd name="T119" fmla="*/ 1152 w 1152"/>
                  <a:gd name="T120" fmla="*/ 288 h 28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152" h="288">
                    <a:moveTo>
                      <a:pt x="1152" y="144"/>
                    </a:moveTo>
                    <a:lnTo>
                      <a:pt x="1152" y="144"/>
                    </a:lnTo>
                    <a:lnTo>
                      <a:pt x="1152" y="152"/>
                    </a:lnTo>
                    <a:lnTo>
                      <a:pt x="1150" y="158"/>
                    </a:lnTo>
                    <a:lnTo>
                      <a:pt x="1146" y="166"/>
                    </a:lnTo>
                    <a:lnTo>
                      <a:pt x="1140" y="174"/>
                    </a:lnTo>
                    <a:lnTo>
                      <a:pt x="1126" y="186"/>
                    </a:lnTo>
                    <a:lnTo>
                      <a:pt x="1106" y="200"/>
                    </a:lnTo>
                    <a:lnTo>
                      <a:pt x="1082" y="212"/>
                    </a:lnTo>
                    <a:lnTo>
                      <a:pt x="1054" y="224"/>
                    </a:lnTo>
                    <a:lnTo>
                      <a:pt x="1020" y="236"/>
                    </a:lnTo>
                    <a:lnTo>
                      <a:pt x="984" y="246"/>
                    </a:lnTo>
                    <a:lnTo>
                      <a:pt x="942" y="256"/>
                    </a:lnTo>
                    <a:lnTo>
                      <a:pt x="898" y="264"/>
                    </a:lnTo>
                    <a:lnTo>
                      <a:pt x="850" y="270"/>
                    </a:lnTo>
                    <a:lnTo>
                      <a:pt x="800" y="276"/>
                    </a:lnTo>
                    <a:lnTo>
                      <a:pt x="748" y="282"/>
                    </a:lnTo>
                    <a:lnTo>
                      <a:pt x="692" y="286"/>
                    </a:lnTo>
                    <a:lnTo>
                      <a:pt x="634" y="288"/>
                    </a:lnTo>
                    <a:lnTo>
                      <a:pt x="576" y="288"/>
                    </a:lnTo>
                    <a:lnTo>
                      <a:pt x="518" y="288"/>
                    </a:lnTo>
                    <a:lnTo>
                      <a:pt x="460" y="286"/>
                    </a:lnTo>
                    <a:lnTo>
                      <a:pt x="404" y="282"/>
                    </a:lnTo>
                    <a:lnTo>
                      <a:pt x="352" y="276"/>
                    </a:lnTo>
                    <a:lnTo>
                      <a:pt x="302" y="270"/>
                    </a:lnTo>
                    <a:lnTo>
                      <a:pt x="254" y="264"/>
                    </a:lnTo>
                    <a:lnTo>
                      <a:pt x="210" y="256"/>
                    </a:lnTo>
                    <a:lnTo>
                      <a:pt x="168" y="246"/>
                    </a:lnTo>
                    <a:lnTo>
                      <a:pt x="132" y="236"/>
                    </a:lnTo>
                    <a:lnTo>
                      <a:pt x="98" y="224"/>
                    </a:lnTo>
                    <a:lnTo>
                      <a:pt x="70" y="212"/>
                    </a:lnTo>
                    <a:lnTo>
                      <a:pt x="46" y="200"/>
                    </a:lnTo>
                    <a:lnTo>
                      <a:pt x="26" y="186"/>
                    </a:lnTo>
                    <a:lnTo>
                      <a:pt x="12" y="174"/>
                    </a:lnTo>
                    <a:lnTo>
                      <a:pt x="6" y="166"/>
                    </a:lnTo>
                    <a:lnTo>
                      <a:pt x="2" y="158"/>
                    </a:lnTo>
                    <a:lnTo>
                      <a:pt x="0" y="152"/>
                    </a:lnTo>
                    <a:lnTo>
                      <a:pt x="0" y="144"/>
                    </a:lnTo>
                    <a:lnTo>
                      <a:pt x="0" y="136"/>
                    </a:lnTo>
                    <a:lnTo>
                      <a:pt x="2" y="130"/>
                    </a:lnTo>
                    <a:lnTo>
                      <a:pt x="6" y="122"/>
                    </a:lnTo>
                    <a:lnTo>
                      <a:pt x="12" y="114"/>
                    </a:lnTo>
                    <a:lnTo>
                      <a:pt x="26" y="102"/>
                    </a:lnTo>
                    <a:lnTo>
                      <a:pt x="46" y="88"/>
                    </a:lnTo>
                    <a:lnTo>
                      <a:pt x="70" y="76"/>
                    </a:lnTo>
                    <a:lnTo>
                      <a:pt x="98" y="64"/>
                    </a:lnTo>
                    <a:lnTo>
                      <a:pt x="132" y="52"/>
                    </a:lnTo>
                    <a:lnTo>
                      <a:pt x="168" y="42"/>
                    </a:lnTo>
                    <a:lnTo>
                      <a:pt x="210" y="32"/>
                    </a:lnTo>
                    <a:lnTo>
                      <a:pt x="254" y="24"/>
                    </a:lnTo>
                    <a:lnTo>
                      <a:pt x="302" y="18"/>
                    </a:lnTo>
                    <a:lnTo>
                      <a:pt x="352" y="12"/>
                    </a:lnTo>
                    <a:lnTo>
                      <a:pt x="404" y="6"/>
                    </a:lnTo>
                    <a:lnTo>
                      <a:pt x="460" y="2"/>
                    </a:lnTo>
                    <a:lnTo>
                      <a:pt x="518" y="0"/>
                    </a:lnTo>
                    <a:lnTo>
                      <a:pt x="576" y="0"/>
                    </a:lnTo>
                    <a:lnTo>
                      <a:pt x="634" y="0"/>
                    </a:lnTo>
                    <a:lnTo>
                      <a:pt x="692" y="2"/>
                    </a:lnTo>
                    <a:lnTo>
                      <a:pt x="748" y="6"/>
                    </a:lnTo>
                    <a:lnTo>
                      <a:pt x="800" y="12"/>
                    </a:lnTo>
                    <a:lnTo>
                      <a:pt x="850" y="18"/>
                    </a:lnTo>
                    <a:lnTo>
                      <a:pt x="898" y="24"/>
                    </a:lnTo>
                    <a:lnTo>
                      <a:pt x="942" y="32"/>
                    </a:lnTo>
                    <a:lnTo>
                      <a:pt x="984" y="42"/>
                    </a:lnTo>
                    <a:lnTo>
                      <a:pt x="1020" y="52"/>
                    </a:lnTo>
                    <a:lnTo>
                      <a:pt x="1054" y="64"/>
                    </a:lnTo>
                    <a:lnTo>
                      <a:pt x="1082" y="76"/>
                    </a:lnTo>
                    <a:lnTo>
                      <a:pt x="1106" y="88"/>
                    </a:lnTo>
                    <a:lnTo>
                      <a:pt x="1126" y="102"/>
                    </a:lnTo>
                    <a:lnTo>
                      <a:pt x="1140" y="114"/>
                    </a:lnTo>
                    <a:lnTo>
                      <a:pt x="1146" y="122"/>
                    </a:lnTo>
                    <a:lnTo>
                      <a:pt x="1150" y="130"/>
                    </a:lnTo>
                    <a:lnTo>
                      <a:pt x="1152" y="136"/>
                    </a:lnTo>
                    <a:lnTo>
                      <a:pt x="1152" y="144"/>
                    </a:lnTo>
                    <a:close/>
                  </a:path>
                </a:pathLst>
              </a:custGeom>
              <a:gradFill rotWithShape="1">
                <a:gsLst>
                  <a:gs pos="0">
                    <a:srgbClr val="767676">
                      <a:alpha val="0"/>
                    </a:srgbClr>
                  </a:gs>
                  <a:gs pos="100000">
                    <a:srgbClr val="FFFFFF"/>
                  </a:gs>
                </a:gsLst>
                <a:lin ang="5400000" scaled="1"/>
              </a:gradFill>
              <a:ln>
                <a:noFill/>
              </a:ln>
              <a:extLst>
                <a:ext uri="{91240B29-F687-4F45-9708-019B960494DF}">
                  <a14:hiddenLine xmlns:a14="http://schemas.microsoft.com/office/drawing/2010/main" w="12700">
                    <a:solidFill>
                      <a:srgbClr val="000000"/>
                    </a:solidFill>
                    <a:round/>
                    <a:headEnd/>
                    <a:tailEnd/>
                  </a14:hiddenLine>
                </a:ext>
              </a:extLst>
            </p:spPr>
            <p:txBody>
              <a:bodyPr/>
              <a:lstStyle/>
              <a:p>
                <a:pPr algn="just">
                  <a:lnSpc>
                    <a:spcPct val="120000"/>
                  </a:lnSpc>
                </a:pPr>
                <a:endParaRPr lang="zh-CN" altLang="en-US" sz="781" b="1">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4" name="Oval 11"/>
            <p:cNvSpPr>
              <a:spLocks noChangeArrowheads="1"/>
            </p:cNvSpPr>
            <p:nvPr/>
          </p:nvSpPr>
          <p:spPr bwMode="auto">
            <a:xfrm>
              <a:off x="1927382" y="2788969"/>
              <a:ext cx="1911350" cy="622300"/>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fontAlgn="ctr" hangingPunct="0">
                <a:lnSpc>
                  <a:spcPct val="120000"/>
                </a:lnSpc>
                <a:spcBef>
                  <a:spcPct val="20000"/>
                </a:spcBef>
                <a:buClr>
                  <a:schemeClr val="accent1"/>
                </a:buClr>
                <a:buSzPct val="60000"/>
                <a:buFont typeface="Wingdings" pitchFamily="2" charset="2"/>
                <a:buChar char="l"/>
                <a:defRPr sz="2000" b="1">
                  <a:solidFill>
                    <a:schemeClr val="tx1"/>
                  </a:solidFill>
                  <a:latin typeface="Arial" charset="0"/>
                  <a:ea typeface="微软雅黑" pitchFamily="34" charset="-122"/>
                </a:defRPr>
              </a:lvl1pPr>
              <a:lvl2pPr marL="742950" indent="-285750" eaLnBrk="0" fontAlgn="ctr" hangingPunct="0">
                <a:lnSpc>
                  <a:spcPct val="120000"/>
                </a:lnSpc>
                <a:spcBef>
                  <a:spcPct val="20000"/>
                </a:spcBef>
                <a:buClr>
                  <a:schemeClr val="accent1"/>
                </a:buClr>
                <a:buSzPct val="60000"/>
                <a:buFont typeface="Wingdings" pitchFamily="2" charset="2"/>
                <a:buChar char="l"/>
                <a:defRPr>
                  <a:solidFill>
                    <a:schemeClr val="tx1"/>
                  </a:solidFill>
                  <a:latin typeface="Arial" charset="0"/>
                  <a:ea typeface="微软雅黑" pitchFamily="34" charset="-122"/>
                </a:defRPr>
              </a:lvl2pPr>
              <a:lvl3pPr marL="1143000" indent="-228600" eaLnBrk="0" fontAlgn="ctr" hangingPunct="0">
                <a:lnSpc>
                  <a:spcPct val="120000"/>
                </a:lnSpc>
                <a:spcBef>
                  <a:spcPct val="20000"/>
                </a:spcBef>
                <a:buClr>
                  <a:schemeClr val="accent1"/>
                </a:buClr>
                <a:buSzPct val="60000"/>
                <a:buFont typeface="Wingdings" pitchFamily="2" charset="2"/>
                <a:buChar char="l"/>
                <a:defRPr sz="1600">
                  <a:solidFill>
                    <a:schemeClr val="tx1"/>
                  </a:solidFill>
                  <a:latin typeface="Arial" charset="0"/>
                  <a:ea typeface="微软雅黑" pitchFamily="34" charset="-122"/>
                </a:defRPr>
              </a:lvl3pPr>
              <a:lvl4pPr marL="1600200" indent="-228600" eaLnBrk="0" fontAlgn="ctr" hangingPunct="0">
                <a:lnSpc>
                  <a:spcPct val="120000"/>
                </a:lnSpc>
                <a:spcBef>
                  <a:spcPct val="20000"/>
                </a:spcBef>
                <a:buClr>
                  <a:schemeClr val="accent1"/>
                </a:buClr>
                <a:buSzPct val="60000"/>
                <a:buFont typeface="Wingdings" pitchFamily="2" charset="2"/>
                <a:buChar char="l"/>
                <a:defRPr sz="1400">
                  <a:solidFill>
                    <a:schemeClr val="tx1"/>
                  </a:solidFill>
                  <a:latin typeface="Arial" charset="0"/>
                  <a:ea typeface="微软雅黑" pitchFamily="34" charset="-122"/>
                </a:defRPr>
              </a:lvl4pPr>
              <a:lvl5pPr marL="2057400" indent="-228600" eaLnBrk="0" fontAlgn="ctr" hangingPunct="0">
                <a:lnSpc>
                  <a:spcPct val="120000"/>
                </a:lnSpc>
                <a:spcBef>
                  <a:spcPct val="20000"/>
                </a:spcBef>
                <a:buClr>
                  <a:schemeClr val="accent1"/>
                </a:buClr>
                <a:buSzPct val="60000"/>
                <a:buFont typeface="Wingdings" pitchFamily="2" charset="2"/>
                <a:buChar char="l"/>
                <a:defRPr sz="1200">
                  <a:solidFill>
                    <a:schemeClr val="tx1"/>
                  </a:solidFill>
                  <a:latin typeface="Arial" charset="0"/>
                  <a:ea typeface="微软雅黑" pitchFamily="34" charset="-122"/>
                </a:defRPr>
              </a:lvl5pPr>
              <a:lvl6pPr marL="25146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6pPr>
              <a:lvl7pPr marL="29718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7pPr>
              <a:lvl8pPr marL="34290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8pPr>
              <a:lvl9pPr marL="38862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9pPr>
            </a:lstStyle>
            <a:p>
              <a:pPr algn="just" defTabSz="915992" eaLnBrk="1" fontAlgn="base" hangingPunct="1">
                <a:spcBef>
                  <a:spcPts val="0"/>
                </a:spcBef>
                <a:buClrTx/>
                <a:buSzTx/>
                <a:buNone/>
                <a:defRPr/>
              </a:pPr>
              <a:endParaRPr lang="zh-CN" altLang="en-US" sz="781" b="0" kern="0">
                <a:solidFill>
                  <a:srgbClr val="000000"/>
                </a:solidFill>
                <a:latin typeface="Arial" panose="020B0604020202020204" pitchFamily="34" charset="0"/>
                <a:cs typeface="+mn-ea"/>
                <a:sym typeface="Arial" panose="020B0604020202020204" pitchFamily="34" charset="0"/>
              </a:endParaRPr>
            </a:p>
          </p:txBody>
        </p:sp>
      </p:grpSp>
      <p:sp>
        <p:nvSpPr>
          <p:cNvPr id="27" name="Freeform 12"/>
          <p:cNvSpPr>
            <a:spLocks/>
          </p:cNvSpPr>
          <p:nvPr/>
        </p:nvSpPr>
        <p:spPr bwMode="auto">
          <a:xfrm>
            <a:off x="3416441" y="1460654"/>
            <a:ext cx="1432734" cy="1469310"/>
          </a:xfrm>
          <a:custGeom>
            <a:avLst/>
            <a:gdLst>
              <a:gd name="T0" fmla="*/ 2147483647 w 576"/>
              <a:gd name="T1" fmla="*/ 2147483647 h 648"/>
              <a:gd name="T2" fmla="*/ 2147483647 w 576"/>
              <a:gd name="T3" fmla="*/ 2147483647 h 648"/>
              <a:gd name="T4" fmla="*/ 2147483647 w 576"/>
              <a:gd name="T5" fmla="*/ 2147483647 h 648"/>
              <a:gd name="T6" fmla="*/ 2147483647 w 576"/>
              <a:gd name="T7" fmla="*/ 2147483647 h 648"/>
              <a:gd name="T8" fmla="*/ 2147483647 w 576"/>
              <a:gd name="T9" fmla="*/ 2147483647 h 648"/>
              <a:gd name="T10" fmla="*/ 2147483647 w 576"/>
              <a:gd name="T11" fmla="*/ 2147483647 h 648"/>
              <a:gd name="T12" fmla="*/ 2147483647 w 576"/>
              <a:gd name="T13" fmla="*/ 2147483647 h 648"/>
              <a:gd name="T14" fmla="*/ 2147483647 w 576"/>
              <a:gd name="T15" fmla="*/ 2147483647 h 648"/>
              <a:gd name="T16" fmla="*/ 2147483647 w 576"/>
              <a:gd name="T17" fmla="*/ 2147483647 h 648"/>
              <a:gd name="T18" fmla="*/ 2147483647 w 576"/>
              <a:gd name="T19" fmla="*/ 2147483647 h 648"/>
              <a:gd name="T20" fmla="*/ 2147483647 w 576"/>
              <a:gd name="T21" fmla="*/ 2147483647 h 648"/>
              <a:gd name="T22" fmla="*/ 2133573609 w 576"/>
              <a:gd name="T23" fmla="*/ 2147483647 h 648"/>
              <a:gd name="T24" fmla="*/ 1775924795 w 576"/>
              <a:gd name="T25" fmla="*/ 2147483647 h 648"/>
              <a:gd name="T26" fmla="*/ 1775924795 w 576"/>
              <a:gd name="T27" fmla="*/ 2147483647 h 648"/>
              <a:gd name="T28" fmla="*/ 1418273498 w 576"/>
              <a:gd name="T29" fmla="*/ 2147483647 h 648"/>
              <a:gd name="T30" fmla="*/ 1085285581 w 576"/>
              <a:gd name="T31" fmla="*/ 2147483647 h 648"/>
              <a:gd name="T32" fmla="*/ 776966011 w 576"/>
              <a:gd name="T33" fmla="*/ 2147483647 h 648"/>
              <a:gd name="T34" fmla="*/ 517978169 w 576"/>
              <a:gd name="T35" fmla="*/ 2147483647 h 648"/>
              <a:gd name="T36" fmla="*/ 308319570 w 576"/>
              <a:gd name="T37" fmla="*/ 2147483647 h 648"/>
              <a:gd name="T38" fmla="*/ 209658599 w 576"/>
              <a:gd name="T39" fmla="*/ 2147483647 h 648"/>
              <a:gd name="T40" fmla="*/ 135661008 w 576"/>
              <a:gd name="T41" fmla="*/ 2147483647 h 648"/>
              <a:gd name="T42" fmla="*/ 73997591 w 576"/>
              <a:gd name="T43" fmla="*/ 2147483647 h 648"/>
              <a:gd name="T44" fmla="*/ 36997554 w 576"/>
              <a:gd name="T45" fmla="*/ 2147483647 h 648"/>
              <a:gd name="T46" fmla="*/ 12331690 w 576"/>
              <a:gd name="T47" fmla="*/ 2147483647 h 648"/>
              <a:gd name="T48" fmla="*/ 0 w 576"/>
              <a:gd name="T49" fmla="*/ 2147483647 h 648"/>
              <a:gd name="T50" fmla="*/ 1775924795 w 576"/>
              <a:gd name="T51" fmla="*/ 0 h 648"/>
              <a:gd name="T52" fmla="*/ 2147483647 w 576"/>
              <a:gd name="T53" fmla="*/ 2147483647 h 64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576"/>
              <a:gd name="T82" fmla="*/ 0 h 648"/>
              <a:gd name="T83" fmla="*/ 576 w 576"/>
              <a:gd name="T84" fmla="*/ 648 h 648"/>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576" h="648">
                <a:moveTo>
                  <a:pt x="576" y="576"/>
                </a:moveTo>
                <a:lnTo>
                  <a:pt x="576" y="576"/>
                </a:lnTo>
                <a:lnTo>
                  <a:pt x="574" y="584"/>
                </a:lnTo>
                <a:lnTo>
                  <a:pt x="570" y="590"/>
                </a:lnTo>
                <a:lnTo>
                  <a:pt x="564" y="598"/>
                </a:lnTo>
                <a:lnTo>
                  <a:pt x="554" y="604"/>
                </a:lnTo>
                <a:lnTo>
                  <a:pt x="542" y="610"/>
                </a:lnTo>
                <a:lnTo>
                  <a:pt x="526" y="616"/>
                </a:lnTo>
                <a:lnTo>
                  <a:pt x="492" y="626"/>
                </a:lnTo>
                <a:lnTo>
                  <a:pt x="450" y="636"/>
                </a:lnTo>
                <a:lnTo>
                  <a:pt x="400" y="642"/>
                </a:lnTo>
                <a:lnTo>
                  <a:pt x="346" y="646"/>
                </a:lnTo>
                <a:lnTo>
                  <a:pt x="288" y="648"/>
                </a:lnTo>
                <a:lnTo>
                  <a:pt x="230" y="646"/>
                </a:lnTo>
                <a:lnTo>
                  <a:pt x="176" y="642"/>
                </a:lnTo>
                <a:lnTo>
                  <a:pt x="126" y="636"/>
                </a:lnTo>
                <a:lnTo>
                  <a:pt x="84" y="626"/>
                </a:lnTo>
                <a:lnTo>
                  <a:pt x="50" y="616"/>
                </a:lnTo>
                <a:lnTo>
                  <a:pt x="34" y="610"/>
                </a:lnTo>
                <a:lnTo>
                  <a:pt x="22" y="604"/>
                </a:lnTo>
                <a:lnTo>
                  <a:pt x="12" y="598"/>
                </a:lnTo>
                <a:lnTo>
                  <a:pt x="6" y="590"/>
                </a:lnTo>
                <a:lnTo>
                  <a:pt x="2" y="584"/>
                </a:lnTo>
                <a:lnTo>
                  <a:pt x="0" y="576"/>
                </a:lnTo>
                <a:lnTo>
                  <a:pt x="288" y="0"/>
                </a:lnTo>
                <a:lnTo>
                  <a:pt x="576" y="576"/>
                </a:lnTo>
                <a:close/>
              </a:path>
            </a:pathLst>
          </a:custGeom>
          <a:solidFill>
            <a:schemeClr val="accent3"/>
          </a:solidFill>
          <a:ln>
            <a:noFill/>
          </a:ln>
          <a:extLst/>
        </p:spPr>
        <p:txBody>
          <a:bodyPr wrap="none" anchor="ctr"/>
          <a:lstStyle/>
          <a:p>
            <a:pPr algn="just" defTabSz="915992">
              <a:lnSpc>
                <a:spcPct val="120000"/>
              </a:lnSpc>
              <a:defRPr/>
            </a:pPr>
            <a:endParaRPr lang="zh-CN" altLang="en-US" sz="781" b="1" kern="0">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Freeform 19"/>
          <p:cNvSpPr>
            <a:spLocks noEditPoints="1"/>
          </p:cNvSpPr>
          <p:nvPr/>
        </p:nvSpPr>
        <p:spPr bwMode="auto">
          <a:xfrm>
            <a:off x="3947056" y="3453581"/>
            <a:ext cx="459409" cy="443617"/>
          </a:xfrm>
          <a:custGeom>
            <a:avLst/>
            <a:gdLst>
              <a:gd name="T0" fmla="*/ 94 w 132"/>
              <a:gd name="T1" fmla="*/ 0 h 128"/>
              <a:gd name="T2" fmla="*/ 56 w 132"/>
              <a:gd name="T3" fmla="*/ 27 h 128"/>
              <a:gd name="T4" fmla="*/ 55 w 132"/>
              <a:gd name="T5" fmla="*/ 27 h 128"/>
              <a:gd name="T6" fmla="*/ 14 w 132"/>
              <a:gd name="T7" fmla="*/ 69 h 128"/>
              <a:gd name="T8" fmla="*/ 1 w 132"/>
              <a:gd name="T9" fmla="*/ 110 h 128"/>
              <a:gd name="T10" fmla="*/ 14 w 132"/>
              <a:gd name="T11" fmla="*/ 128 h 128"/>
              <a:gd name="T12" fmla="*/ 53 w 132"/>
              <a:gd name="T13" fmla="*/ 118 h 128"/>
              <a:gd name="T14" fmla="*/ 120 w 132"/>
              <a:gd name="T15" fmla="*/ 53 h 128"/>
              <a:gd name="T16" fmla="*/ 64 w 132"/>
              <a:gd name="T17" fmla="*/ 95 h 128"/>
              <a:gd name="T18" fmla="*/ 99 w 132"/>
              <a:gd name="T19" fmla="*/ 47 h 128"/>
              <a:gd name="T20" fmla="*/ 95 w 132"/>
              <a:gd name="T21" fmla="*/ 67 h 128"/>
              <a:gd name="T22" fmla="*/ 64 w 132"/>
              <a:gd name="T23" fmla="*/ 98 h 128"/>
              <a:gd name="T24" fmla="*/ 59 w 132"/>
              <a:gd name="T25" fmla="*/ 81 h 128"/>
              <a:gd name="T26" fmla="*/ 46 w 132"/>
              <a:gd name="T27" fmla="*/ 68 h 128"/>
              <a:gd name="T28" fmla="*/ 92 w 132"/>
              <a:gd name="T29" fmla="*/ 36 h 128"/>
              <a:gd name="T30" fmla="*/ 59 w 132"/>
              <a:gd name="T31" fmla="*/ 81 h 128"/>
              <a:gd name="T32" fmla="*/ 30 w 132"/>
              <a:gd name="T33" fmla="*/ 64 h 128"/>
              <a:gd name="T34" fmla="*/ 80 w 132"/>
              <a:gd name="T35" fmla="*/ 29 h 128"/>
              <a:gd name="T36" fmla="*/ 17 w 132"/>
              <a:gd name="T37" fmla="*/ 119 h 128"/>
              <a:gd name="T38" fmla="*/ 8 w 132"/>
              <a:gd name="T39" fmla="*/ 114 h 128"/>
              <a:gd name="T40" fmla="*/ 13 w 132"/>
              <a:gd name="T41" fmla="*/ 96 h 128"/>
              <a:gd name="T42" fmla="*/ 32 w 132"/>
              <a:gd name="T43" fmla="*/ 116 h 128"/>
              <a:gd name="T44" fmla="*/ 35 w 132"/>
              <a:gd name="T45" fmla="*/ 115 h 128"/>
              <a:gd name="T46" fmla="*/ 14 w 132"/>
              <a:gd name="T47" fmla="*/ 92 h 128"/>
              <a:gd name="T48" fmla="*/ 19 w 132"/>
              <a:gd name="T49" fmla="*/ 75 h 128"/>
              <a:gd name="T50" fmla="*/ 52 w 132"/>
              <a:gd name="T51" fmla="*/ 110 h 128"/>
              <a:gd name="T52" fmla="*/ 35 w 132"/>
              <a:gd name="T53" fmla="*/ 115 h 128"/>
              <a:gd name="T54" fmla="*/ 108 w 132"/>
              <a:gd name="T55" fmla="*/ 54 h 128"/>
              <a:gd name="T56" fmla="*/ 98 w 132"/>
              <a:gd name="T57" fmla="*/ 30 h 128"/>
              <a:gd name="T58" fmla="*/ 81 w 132"/>
              <a:gd name="T59" fmla="*/ 13 h 128"/>
              <a:gd name="T60" fmla="*/ 112 w 132"/>
              <a:gd name="T61" fmla="*/ 16 h 128"/>
              <a:gd name="T62" fmla="*/ 115 w 132"/>
              <a:gd name="T63" fmla="*/ 4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solidFill>
            <a:schemeClr val="bg1"/>
          </a:solidFill>
          <a:ln>
            <a:noFill/>
          </a:ln>
        </p:spPr>
        <p:txBody>
          <a:bodyPr vert="horz" wrap="square" lIns="91595" tIns="45796" rIns="91595" bIns="45796" numCol="1" anchor="t" anchorCtr="0" compatLnSpc="1">
            <a:prstTxWarp prst="textNoShape">
              <a:avLst/>
            </a:prstTxWarp>
          </a:bodyPr>
          <a:lstStyle/>
          <a:p>
            <a:pPr algn="just">
              <a:lnSpc>
                <a:spcPct val="120000"/>
              </a:lnSpc>
            </a:pPr>
            <a:endParaRPr lang="id-ID" sz="78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Freeform 11"/>
          <p:cNvSpPr>
            <a:spLocks noChangeAspect="1" noEditPoints="1"/>
          </p:cNvSpPr>
          <p:nvPr/>
        </p:nvSpPr>
        <p:spPr bwMode="auto">
          <a:xfrm>
            <a:off x="3894439" y="2193920"/>
            <a:ext cx="480357" cy="480867"/>
          </a:xfrm>
          <a:custGeom>
            <a:avLst/>
            <a:gdLst>
              <a:gd name="T0" fmla="*/ 360 w 400"/>
              <a:gd name="T1" fmla="*/ 184 h 400"/>
              <a:gd name="T2" fmla="*/ 360 w 400"/>
              <a:gd name="T3" fmla="*/ 216 h 400"/>
              <a:gd name="T4" fmla="*/ 400 w 400"/>
              <a:gd name="T5" fmla="*/ 200 h 400"/>
              <a:gd name="T6" fmla="*/ 200 w 400"/>
              <a:gd name="T7" fmla="*/ 90 h 400"/>
              <a:gd name="T8" fmla="*/ 200 w 400"/>
              <a:gd name="T9" fmla="*/ 310 h 400"/>
              <a:gd name="T10" fmla="*/ 200 w 400"/>
              <a:gd name="T11" fmla="*/ 90 h 400"/>
              <a:gd name="T12" fmla="*/ 120 w 400"/>
              <a:gd name="T13" fmla="*/ 200 h 400"/>
              <a:gd name="T14" fmla="*/ 280 w 400"/>
              <a:gd name="T15" fmla="*/ 200 h 400"/>
              <a:gd name="T16" fmla="*/ 59 w 400"/>
              <a:gd name="T17" fmla="*/ 200 h 400"/>
              <a:gd name="T18" fmla="*/ 20 w 400"/>
              <a:gd name="T19" fmla="*/ 184 h 400"/>
              <a:gd name="T20" fmla="*/ 20 w 400"/>
              <a:gd name="T21" fmla="*/ 216 h 400"/>
              <a:gd name="T22" fmla="*/ 59 w 400"/>
              <a:gd name="T23" fmla="*/ 200 h 400"/>
              <a:gd name="T24" fmla="*/ 216 w 400"/>
              <a:gd name="T25" fmla="*/ 40 h 400"/>
              <a:gd name="T26" fmla="*/ 200 w 400"/>
              <a:gd name="T27" fmla="*/ 0 h 400"/>
              <a:gd name="T28" fmla="*/ 184 w 400"/>
              <a:gd name="T29" fmla="*/ 40 h 400"/>
              <a:gd name="T30" fmla="*/ 200 w 400"/>
              <a:gd name="T31" fmla="*/ 340 h 400"/>
              <a:gd name="T32" fmla="*/ 184 w 400"/>
              <a:gd name="T33" fmla="*/ 380 h 400"/>
              <a:gd name="T34" fmla="*/ 216 w 400"/>
              <a:gd name="T35" fmla="*/ 380 h 400"/>
              <a:gd name="T36" fmla="*/ 200 w 400"/>
              <a:gd name="T37" fmla="*/ 340 h 400"/>
              <a:gd name="T38" fmla="*/ 350 w 400"/>
              <a:gd name="T39" fmla="*/ 50 h 400"/>
              <a:gd name="T40" fmla="*/ 310 w 400"/>
              <a:gd name="T41" fmla="*/ 67 h 400"/>
              <a:gd name="T42" fmla="*/ 333 w 400"/>
              <a:gd name="T43" fmla="*/ 89 h 400"/>
              <a:gd name="T44" fmla="*/ 66 w 400"/>
              <a:gd name="T45" fmla="*/ 311 h 400"/>
              <a:gd name="T46" fmla="*/ 50 w 400"/>
              <a:gd name="T47" fmla="*/ 350 h 400"/>
              <a:gd name="T48" fmla="*/ 89 w 400"/>
              <a:gd name="T49" fmla="*/ 333 h 400"/>
              <a:gd name="T50" fmla="*/ 66 w 400"/>
              <a:gd name="T51" fmla="*/ 311 h 400"/>
              <a:gd name="T52" fmla="*/ 50 w 400"/>
              <a:gd name="T53" fmla="*/ 50 h 400"/>
              <a:gd name="T54" fmla="*/ 66 w 400"/>
              <a:gd name="T55" fmla="*/ 89 h 400"/>
              <a:gd name="T56" fmla="*/ 89 w 400"/>
              <a:gd name="T57" fmla="*/ 67 h 400"/>
              <a:gd name="T58" fmla="*/ 310 w 400"/>
              <a:gd name="T59" fmla="*/ 333 h 400"/>
              <a:gd name="T60" fmla="*/ 350 w 400"/>
              <a:gd name="T61" fmla="*/ 350 h 400"/>
              <a:gd name="T62" fmla="*/ 333 w 400"/>
              <a:gd name="T63" fmla="*/ 311 h 400"/>
              <a:gd name="T64" fmla="*/ 310 w 400"/>
              <a:gd name="T65" fmla="*/ 333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0" h="400">
                <a:moveTo>
                  <a:pt x="380" y="184"/>
                </a:moveTo>
                <a:cubicBezTo>
                  <a:pt x="376" y="184"/>
                  <a:pt x="364" y="184"/>
                  <a:pt x="360" y="184"/>
                </a:cubicBezTo>
                <a:cubicBezTo>
                  <a:pt x="349" y="184"/>
                  <a:pt x="340" y="191"/>
                  <a:pt x="340" y="200"/>
                </a:cubicBezTo>
                <a:cubicBezTo>
                  <a:pt x="340" y="209"/>
                  <a:pt x="349" y="216"/>
                  <a:pt x="360" y="216"/>
                </a:cubicBezTo>
                <a:cubicBezTo>
                  <a:pt x="364" y="216"/>
                  <a:pt x="376" y="216"/>
                  <a:pt x="380" y="216"/>
                </a:cubicBezTo>
                <a:cubicBezTo>
                  <a:pt x="391" y="216"/>
                  <a:pt x="400" y="209"/>
                  <a:pt x="400" y="200"/>
                </a:cubicBezTo>
                <a:cubicBezTo>
                  <a:pt x="400" y="191"/>
                  <a:pt x="391" y="184"/>
                  <a:pt x="380" y="184"/>
                </a:cubicBezTo>
                <a:close/>
                <a:moveTo>
                  <a:pt x="200" y="90"/>
                </a:moveTo>
                <a:cubicBezTo>
                  <a:pt x="139" y="90"/>
                  <a:pt x="90" y="139"/>
                  <a:pt x="90" y="200"/>
                </a:cubicBezTo>
                <a:cubicBezTo>
                  <a:pt x="90" y="261"/>
                  <a:pt x="139" y="310"/>
                  <a:pt x="200" y="310"/>
                </a:cubicBezTo>
                <a:cubicBezTo>
                  <a:pt x="261" y="310"/>
                  <a:pt x="310" y="261"/>
                  <a:pt x="310" y="200"/>
                </a:cubicBezTo>
                <a:cubicBezTo>
                  <a:pt x="310" y="139"/>
                  <a:pt x="261" y="90"/>
                  <a:pt x="200" y="90"/>
                </a:cubicBezTo>
                <a:close/>
                <a:moveTo>
                  <a:pt x="200" y="280"/>
                </a:moveTo>
                <a:cubicBezTo>
                  <a:pt x="156" y="280"/>
                  <a:pt x="120" y="244"/>
                  <a:pt x="120" y="200"/>
                </a:cubicBezTo>
                <a:cubicBezTo>
                  <a:pt x="120" y="156"/>
                  <a:pt x="156" y="120"/>
                  <a:pt x="200" y="120"/>
                </a:cubicBezTo>
                <a:cubicBezTo>
                  <a:pt x="244" y="120"/>
                  <a:pt x="280" y="156"/>
                  <a:pt x="280" y="200"/>
                </a:cubicBezTo>
                <a:cubicBezTo>
                  <a:pt x="280" y="244"/>
                  <a:pt x="244" y="280"/>
                  <a:pt x="200" y="280"/>
                </a:cubicBezTo>
                <a:close/>
                <a:moveTo>
                  <a:pt x="59" y="200"/>
                </a:moveTo>
                <a:cubicBezTo>
                  <a:pt x="59" y="191"/>
                  <a:pt x="51" y="184"/>
                  <a:pt x="40" y="184"/>
                </a:cubicBezTo>
                <a:cubicBezTo>
                  <a:pt x="36" y="184"/>
                  <a:pt x="23" y="184"/>
                  <a:pt x="20" y="184"/>
                </a:cubicBezTo>
                <a:cubicBezTo>
                  <a:pt x="9" y="184"/>
                  <a:pt x="0" y="191"/>
                  <a:pt x="0" y="200"/>
                </a:cubicBezTo>
                <a:cubicBezTo>
                  <a:pt x="0" y="209"/>
                  <a:pt x="9" y="216"/>
                  <a:pt x="20" y="216"/>
                </a:cubicBezTo>
                <a:cubicBezTo>
                  <a:pt x="23" y="216"/>
                  <a:pt x="36" y="216"/>
                  <a:pt x="40" y="216"/>
                </a:cubicBezTo>
                <a:cubicBezTo>
                  <a:pt x="51" y="216"/>
                  <a:pt x="59" y="209"/>
                  <a:pt x="59" y="200"/>
                </a:cubicBezTo>
                <a:close/>
                <a:moveTo>
                  <a:pt x="200" y="60"/>
                </a:moveTo>
                <a:cubicBezTo>
                  <a:pt x="209" y="60"/>
                  <a:pt x="216" y="51"/>
                  <a:pt x="216" y="40"/>
                </a:cubicBezTo>
                <a:cubicBezTo>
                  <a:pt x="216" y="36"/>
                  <a:pt x="216" y="24"/>
                  <a:pt x="216" y="20"/>
                </a:cubicBezTo>
                <a:cubicBezTo>
                  <a:pt x="216" y="9"/>
                  <a:pt x="209" y="0"/>
                  <a:pt x="200" y="0"/>
                </a:cubicBezTo>
                <a:cubicBezTo>
                  <a:pt x="191" y="0"/>
                  <a:pt x="184" y="9"/>
                  <a:pt x="184" y="20"/>
                </a:cubicBezTo>
                <a:cubicBezTo>
                  <a:pt x="184" y="24"/>
                  <a:pt x="184" y="36"/>
                  <a:pt x="184" y="40"/>
                </a:cubicBezTo>
                <a:cubicBezTo>
                  <a:pt x="184" y="51"/>
                  <a:pt x="191" y="60"/>
                  <a:pt x="200" y="60"/>
                </a:cubicBezTo>
                <a:close/>
                <a:moveTo>
                  <a:pt x="200" y="340"/>
                </a:moveTo>
                <a:cubicBezTo>
                  <a:pt x="191" y="340"/>
                  <a:pt x="184" y="349"/>
                  <a:pt x="184" y="360"/>
                </a:cubicBezTo>
                <a:cubicBezTo>
                  <a:pt x="184" y="364"/>
                  <a:pt x="184" y="376"/>
                  <a:pt x="184" y="380"/>
                </a:cubicBezTo>
                <a:cubicBezTo>
                  <a:pt x="184" y="391"/>
                  <a:pt x="191" y="400"/>
                  <a:pt x="200" y="400"/>
                </a:cubicBezTo>
                <a:cubicBezTo>
                  <a:pt x="209" y="400"/>
                  <a:pt x="216" y="391"/>
                  <a:pt x="216" y="380"/>
                </a:cubicBezTo>
                <a:cubicBezTo>
                  <a:pt x="216" y="376"/>
                  <a:pt x="216" y="364"/>
                  <a:pt x="216" y="360"/>
                </a:cubicBezTo>
                <a:cubicBezTo>
                  <a:pt x="216" y="349"/>
                  <a:pt x="209" y="340"/>
                  <a:pt x="200" y="340"/>
                </a:cubicBezTo>
                <a:close/>
                <a:moveTo>
                  <a:pt x="347" y="75"/>
                </a:moveTo>
                <a:cubicBezTo>
                  <a:pt x="355" y="67"/>
                  <a:pt x="356" y="56"/>
                  <a:pt x="350" y="50"/>
                </a:cubicBezTo>
                <a:cubicBezTo>
                  <a:pt x="344" y="44"/>
                  <a:pt x="332" y="45"/>
                  <a:pt x="324" y="53"/>
                </a:cubicBezTo>
                <a:cubicBezTo>
                  <a:pt x="322" y="55"/>
                  <a:pt x="313" y="64"/>
                  <a:pt x="310" y="67"/>
                </a:cubicBezTo>
                <a:cubicBezTo>
                  <a:pt x="303" y="74"/>
                  <a:pt x="301" y="86"/>
                  <a:pt x="308" y="92"/>
                </a:cubicBezTo>
                <a:cubicBezTo>
                  <a:pt x="314" y="98"/>
                  <a:pt x="325" y="97"/>
                  <a:pt x="333" y="89"/>
                </a:cubicBezTo>
                <a:cubicBezTo>
                  <a:pt x="335" y="87"/>
                  <a:pt x="345" y="77"/>
                  <a:pt x="347" y="75"/>
                </a:cubicBezTo>
                <a:close/>
                <a:moveTo>
                  <a:pt x="66" y="311"/>
                </a:moveTo>
                <a:cubicBezTo>
                  <a:pt x="64" y="313"/>
                  <a:pt x="55" y="322"/>
                  <a:pt x="52" y="325"/>
                </a:cubicBezTo>
                <a:cubicBezTo>
                  <a:pt x="45" y="332"/>
                  <a:pt x="43" y="344"/>
                  <a:pt x="50" y="350"/>
                </a:cubicBezTo>
                <a:cubicBezTo>
                  <a:pt x="56" y="356"/>
                  <a:pt x="67" y="355"/>
                  <a:pt x="75" y="347"/>
                </a:cubicBezTo>
                <a:cubicBezTo>
                  <a:pt x="77" y="345"/>
                  <a:pt x="87" y="335"/>
                  <a:pt x="89" y="333"/>
                </a:cubicBezTo>
                <a:cubicBezTo>
                  <a:pt x="97" y="325"/>
                  <a:pt x="98" y="314"/>
                  <a:pt x="92" y="308"/>
                </a:cubicBezTo>
                <a:cubicBezTo>
                  <a:pt x="86" y="302"/>
                  <a:pt x="74" y="303"/>
                  <a:pt x="66" y="311"/>
                </a:cubicBezTo>
                <a:close/>
                <a:moveTo>
                  <a:pt x="75" y="53"/>
                </a:moveTo>
                <a:cubicBezTo>
                  <a:pt x="67" y="45"/>
                  <a:pt x="56" y="44"/>
                  <a:pt x="50" y="50"/>
                </a:cubicBezTo>
                <a:cubicBezTo>
                  <a:pt x="43" y="56"/>
                  <a:pt x="45" y="67"/>
                  <a:pt x="52" y="75"/>
                </a:cubicBezTo>
                <a:cubicBezTo>
                  <a:pt x="55" y="77"/>
                  <a:pt x="64" y="87"/>
                  <a:pt x="66" y="89"/>
                </a:cubicBezTo>
                <a:cubicBezTo>
                  <a:pt x="74" y="97"/>
                  <a:pt x="86" y="98"/>
                  <a:pt x="92" y="92"/>
                </a:cubicBezTo>
                <a:cubicBezTo>
                  <a:pt x="98" y="86"/>
                  <a:pt x="97" y="74"/>
                  <a:pt x="89" y="67"/>
                </a:cubicBezTo>
                <a:cubicBezTo>
                  <a:pt x="87" y="64"/>
                  <a:pt x="77" y="55"/>
                  <a:pt x="75" y="53"/>
                </a:cubicBezTo>
                <a:close/>
                <a:moveTo>
                  <a:pt x="310" y="333"/>
                </a:moveTo>
                <a:cubicBezTo>
                  <a:pt x="313" y="335"/>
                  <a:pt x="322" y="345"/>
                  <a:pt x="324" y="347"/>
                </a:cubicBezTo>
                <a:cubicBezTo>
                  <a:pt x="332" y="355"/>
                  <a:pt x="344" y="356"/>
                  <a:pt x="350" y="350"/>
                </a:cubicBezTo>
                <a:cubicBezTo>
                  <a:pt x="356" y="344"/>
                  <a:pt x="355" y="332"/>
                  <a:pt x="347" y="325"/>
                </a:cubicBezTo>
                <a:cubicBezTo>
                  <a:pt x="345" y="322"/>
                  <a:pt x="335" y="313"/>
                  <a:pt x="333" y="311"/>
                </a:cubicBezTo>
                <a:cubicBezTo>
                  <a:pt x="325" y="303"/>
                  <a:pt x="314" y="302"/>
                  <a:pt x="308" y="308"/>
                </a:cubicBezTo>
                <a:cubicBezTo>
                  <a:pt x="301" y="314"/>
                  <a:pt x="303" y="325"/>
                  <a:pt x="310" y="333"/>
                </a:cubicBezTo>
                <a:close/>
              </a:path>
            </a:pathLst>
          </a:custGeom>
          <a:solidFill>
            <a:schemeClr val="bg1"/>
          </a:solidFill>
          <a:ln>
            <a:noFill/>
          </a:ln>
        </p:spPr>
        <p:txBody>
          <a:bodyPr vert="horz" wrap="square" lIns="91595" tIns="45796" rIns="91595" bIns="45796" numCol="1" anchor="t" anchorCtr="0" compatLnSpc="1">
            <a:prstTxWarp prst="textNoShape">
              <a:avLst/>
            </a:prstTxWarp>
          </a:bodyPr>
          <a:lstStyle/>
          <a:p>
            <a:pPr algn="just">
              <a:lnSpc>
                <a:spcPct val="120000"/>
              </a:lnSpc>
            </a:pPr>
            <a:endParaRPr lang="en-US" sz="781" dirty="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0" name="Group 21"/>
          <p:cNvGrpSpPr/>
          <p:nvPr/>
        </p:nvGrpSpPr>
        <p:grpSpPr>
          <a:xfrm>
            <a:off x="3917486" y="4813831"/>
            <a:ext cx="452232" cy="443617"/>
            <a:chOff x="6786562" y="796925"/>
            <a:chExt cx="500063" cy="490538"/>
          </a:xfrm>
          <a:solidFill>
            <a:schemeClr val="bg1"/>
          </a:solidFill>
        </p:grpSpPr>
        <p:sp>
          <p:nvSpPr>
            <p:cNvPr id="31" name="Freeform 27"/>
            <p:cNvSpPr>
              <a:spLocks noEditPoints="1"/>
            </p:cNvSpPr>
            <p:nvPr/>
          </p:nvSpPr>
          <p:spPr bwMode="auto">
            <a:xfrm>
              <a:off x="6786562" y="796925"/>
              <a:ext cx="500063" cy="490538"/>
            </a:xfrm>
            <a:custGeom>
              <a:avLst/>
              <a:gdLst>
                <a:gd name="T0" fmla="*/ 127 w 130"/>
                <a:gd name="T1" fmla="*/ 42 h 128"/>
                <a:gd name="T2" fmla="*/ 87 w 130"/>
                <a:gd name="T3" fmla="*/ 2 h 128"/>
                <a:gd name="T4" fmla="*/ 79 w 130"/>
                <a:gd name="T5" fmla="*/ 0 h 128"/>
                <a:gd name="T6" fmla="*/ 75 w 130"/>
                <a:gd name="T7" fmla="*/ 2 h 128"/>
                <a:gd name="T8" fmla="*/ 73 w 130"/>
                <a:gd name="T9" fmla="*/ 6 h 128"/>
                <a:gd name="T10" fmla="*/ 64 w 130"/>
                <a:gd name="T11" fmla="*/ 21 h 128"/>
                <a:gd name="T12" fmla="*/ 41 w 130"/>
                <a:gd name="T13" fmla="*/ 37 h 128"/>
                <a:gd name="T14" fmla="*/ 15 w 130"/>
                <a:gd name="T15" fmla="*/ 55 h 128"/>
                <a:gd name="T16" fmla="*/ 1 w 130"/>
                <a:gd name="T17" fmla="*/ 78 h 128"/>
                <a:gd name="T18" fmla="*/ 3 w 130"/>
                <a:gd name="T19" fmla="*/ 86 h 128"/>
                <a:gd name="T20" fmla="*/ 43 w 130"/>
                <a:gd name="T21" fmla="*/ 126 h 128"/>
                <a:gd name="T22" fmla="*/ 51 w 130"/>
                <a:gd name="T23" fmla="*/ 128 h 128"/>
                <a:gd name="T24" fmla="*/ 55 w 130"/>
                <a:gd name="T25" fmla="*/ 126 h 128"/>
                <a:gd name="T26" fmla="*/ 57 w 130"/>
                <a:gd name="T27" fmla="*/ 122 h 128"/>
                <a:gd name="T28" fmla="*/ 66 w 130"/>
                <a:gd name="T29" fmla="*/ 107 h 128"/>
                <a:gd name="T30" fmla="*/ 89 w 130"/>
                <a:gd name="T31" fmla="*/ 91 h 128"/>
                <a:gd name="T32" fmla="*/ 115 w 130"/>
                <a:gd name="T33" fmla="*/ 73 h 128"/>
                <a:gd name="T34" fmla="*/ 129 w 130"/>
                <a:gd name="T35" fmla="*/ 50 h 128"/>
                <a:gd name="T36" fmla="*/ 127 w 130"/>
                <a:gd name="T37" fmla="*/ 42 h 128"/>
                <a:gd name="T38" fmla="*/ 49 w 130"/>
                <a:gd name="T39" fmla="*/ 120 h 128"/>
                <a:gd name="T40" fmla="*/ 9 w 130"/>
                <a:gd name="T41" fmla="*/ 80 h 128"/>
                <a:gd name="T42" fmla="*/ 81 w 130"/>
                <a:gd name="T43" fmla="*/ 8 h 128"/>
                <a:gd name="T44" fmla="*/ 121 w 130"/>
                <a:gd name="T45" fmla="*/ 48 h 128"/>
                <a:gd name="T46" fmla="*/ 49 w 130"/>
                <a:gd name="T47" fmla="*/ 1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0" h="128">
                  <a:moveTo>
                    <a:pt x="127" y="42"/>
                  </a:moveTo>
                  <a:cubicBezTo>
                    <a:pt x="87" y="2"/>
                    <a:pt x="87" y="2"/>
                    <a:pt x="87" y="2"/>
                  </a:cubicBezTo>
                  <a:cubicBezTo>
                    <a:pt x="85" y="0"/>
                    <a:pt x="82" y="0"/>
                    <a:pt x="79" y="0"/>
                  </a:cubicBezTo>
                  <a:cubicBezTo>
                    <a:pt x="78" y="1"/>
                    <a:pt x="76" y="1"/>
                    <a:pt x="75" y="2"/>
                  </a:cubicBezTo>
                  <a:cubicBezTo>
                    <a:pt x="74" y="3"/>
                    <a:pt x="74" y="4"/>
                    <a:pt x="73" y="6"/>
                  </a:cubicBezTo>
                  <a:cubicBezTo>
                    <a:pt x="72" y="12"/>
                    <a:pt x="68" y="17"/>
                    <a:pt x="64" y="21"/>
                  </a:cubicBezTo>
                  <a:cubicBezTo>
                    <a:pt x="58" y="27"/>
                    <a:pt x="50" y="32"/>
                    <a:pt x="41" y="37"/>
                  </a:cubicBezTo>
                  <a:cubicBezTo>
                    <a:pt x="32" y="42"/>
                    <a:pt x="23" y="48"/>
                    <a:pt x="15" y="55"/>
                  </a:cubicBezTo>
                  <a:cubicBezTo>
                    <a:pt x="8" y="62"/>
                    <a:pt x="4" y="69"/>
                    <a:pt x="1" y="78"/>
                  </a:cubicBezTo>
                  <a:cubicBezTo>
                    <a:pt x="0" y="80"/>
                    <a:pt x="1" y="84"/>
                    <a:pt x="3" y="86"/>
                  </a:cubicBezTo>
                  <a:cubicBezTo>
                    <a:pt x="43" y="126"/>
                    <a:pt x="43" y="126"/>
                    <a:pt x="43" y="126"/>
                  </a:cubicBezTo>
                  <a:cubicBezTo>
                    <a:pt x="45" y="128"/>
                    <a:pt x="48" y="128"/>
                    <a:pt x="51" y="128"/>
                  </a:cubicBezTo>
                  <a:cubicBezTo>
                    <a:pt x="52" y="127"/>
                    <a:pt x="54" y="127"/>
                    <a:pt x="55" y="126"/>
                  </a:cubicBezTo>
                  <a:cubicBezTo>
                    <a:pt x="56" y="125"/>
                    <a:pt x="56" y="124"/>
                    <a:pt x="57" y="122"/>
                  </a:cubicBezTo>
                  <a:cubicBezTo>
                    <a:pt x="58" y="116"/>
                    <a:pt x="62" y="111"/>
                    <a:pt x="66" y="107"/>
                  </a:cubicBezTo>
                  <a:cubicBezTo>
                    <a:pt x="72" y="101"/>
                    <a:pt x="80" y="96"/>
                    <a:pt x="89" y="91"/>
                  </a:cubicBezTo>
                  <a:cubicBezTo>
                    <a:pt x="98" y="86"/>
                    <a:pt x="107" y="80"/>
                    <a:pt x="115" y="73"/>
                  </a:cubicBezTo>
                  <a:cubicBezTo>
                    <a:pt x="122" y="66"/>
                    <a:pt x="126" y="59"/>
                    <a:pt x="129" y="50"/>
                  </a:cubicBezTo>
                  <a:cubicBezTo>
                    <a:pt x="130" y="48"/>
                    <a:pt x="129" y="44"/>
                    <a:pt x="127" y="42"/>
                  </a:cubicBezTo>
                  <a:close/>
                  <a:moveTo>
                    <a:pt x="49" y="120"/>
                  </a:moveTo>
                  <a:cubicBezTo>
                    <a:pt x="36" y="107"/>
                    <a:pt x="22" y="93"/>
                    <a:pt x="9" y="80"/>
                  </a:cubicBezTo>
                  <a:cubicBezTo>
                    <a:pt x="20" y="43"/>
                    <a:pt x="70" y="45"/>
                    <a:pt x="81" y="8"/>
                  </a:cubicBezTo>
                  <a:cubicBezTo>
                    <a:pt x="94" y="21"/>
                    <a:pt x="108" y="35"/>
                    <a:pt x="121" y="48"/>
                  </a:cubicBezTo>
                  <a:cubicBezTo>
                    <a:pt x="110" y="85"/>
                    <a:pt x="60" y="83"/>
                    <a:pt x="49" y="1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595" tIns="45796" rIns="91595" bIns="45796" numCol="1" anchor="t" anchorCtr="0" compatLnSpc="1">
              <a:prstTxWarp prst="textNoShape">
                <a:avLst/>
              </a:prstTxWarp>
            </a:bodyPr>
            <a:lstStyle/>
            <a:p>
              <a:pPr algn="just">
                <a:lnSpc>
                  <a:spcPct val="120000"/>
                </a:lnSpc>
              </a:pPr>
              <a:endParaRPr lang="id-ID" sz="78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Freeform 28"/>
            <p:cNvSpPr>
              <a:spLocks noEditPoints="1"/>
            </p:cNvSpPr>
            <p:nvPr/>
          </p:nvSpPr>
          <p:spPr bwMode="auto">
            <a:xfrm>
              <a:off x="6967538" y="969963"/>
              <a:ext cx="134938" cy="138113"/>
            </a:xfrm>
            <a:custGeom>
              <a:avLst/>
              <a:gdLst>
                <a:gd name="T0" fmla="*/ 28 w 35"/>
                <a:gd name="T1" fmla="*/ 12 h 36"/>
                <a:gd name="T2" fmla="*/ 20 w 35"/>
                <a:gd name="T3" fmla="*/ 13 h 36"/>
                <a:gd name="T4" fmla="*/ 10 w 35"/>
                <a:gd name="T5" fmla="*/ 7 h 36"/>
                <a:gd name="T6" fmla="*/ 15 w 35"/>
                <a:gd name="T7" fmla="*/ 6 h 36"/>
                <a:gd name="T8" fmla="*/ 19 w 35"/>
                <a:gd name="T9" fmla="*/ 6 h 36"/>
                <a:gd name="T10" fmla="*/ 20 w 35"/>
                <a:gd name="T11" fmla="*/ 2 h 36"/>
                <a:gd name="T12" fmla="*/ 13 w 35"/>
                <a:gd name="T13" fmla="*/ 1 h 36"/>
                <a:gd name="T14" fmla="*/ 6 w 35"/>
                <a:gd name="T15" fmla="*/ 4 h 36"/>
                <a:gd name="T16" fmla="*/ 5 w 35"/>
                <a:gd name="T17" fmla="*/ 3 h 36"/>
                <a:gd name="T18" fmla="*/ 3 w 35"/>
                <a:gd name="T19" fmla="*/ 5 h 36"/>
                <a:gd name="T20" fmla="*/ 4 w 35"/>
                <a:gd name="T21" fmla="*/ 6 h 36"/>
                <a:gd name="T22" fmla="*/ 1 w 35"/>
                <a:gd name="T23" fmla="*/ 15 h 36"/>
                <a:gd name="T24" fmla="*/ 3 w 35"/>
                <a:gd name="T25" fmla="*/ 22 h 36"/>
                <a:gd name="T26" fmla="*/ 18 w 35"/>
                <a:gd name="T27" fmla="*/ 21 h 36"/>
                <a:gd name="T28" fmla="*/ 23 w 35"/>
                <a:gd name="T29" fmla="*/ 31 h 36"/>
                <a:gd name="T30" fmla="*/ 19 w 35"/>
                <a:gd name="T31" fmla="*/ 30 h 36"/>
                <a:gd name="T32" fmla="*/ 16 w 35"/>
                <a:gd name="T33" fmla="*/ 28 h 36"/>
                <a:gd name="T34" fmla="*/ 13 w 35"/>
                <a:gd name="T35" fmla="*/ 31 h 36"/>
                <a:gd name="T36" fmla="*/ 17 w 35"/>
                <a:gd name="T37" fmla="*/ 35 h 36"/>
                <a:gd name="T38" fmla="*/ 25 w 35"/>
                <a:gd name="T39" fmla="*/ 36 h 36"/>
                <a:gd name="T40" fmla="*/ 31 w 35"/>
                <a:gd name="T41" fmla="*/ 35 h 36"/>
                <a:gd name="T42" fmla="*/ 33 w 35"/>
                <a:gd name="T43" fmla="*/ 34 h 36"/>
                <a:gd name="T44" fmla="*/ 33 w 35"/>
                <a:gd name="T45" fmla="*/ 32 h 36"/>
                <a:gd name="T46" fmla="*/ 34 w 35"/>
                <a:gd name="T47" fmla="*/ 26 h 36"/>
                <a:gd name="T48" fmla="*/ 35 w 35"/>
                <a:gd name="T49" fmla="*/ 18 h 36"/>
                <a:gd name="T50" fmla="*/ 10 w 35"/>
                <a:gd name="T51" fmla="*/ 17 h 36"/>
                <a:gd name="T52" fmla="*/ 6 w 35"/>
                <a:gd name="T53" fmla="*/ 15 h 36"/>
                <a:gd name="T54" fmla="*/ 7 w 35"/>
                <a:gd name="T55" fmla="*/ 11 h 36"/>
                <a:gd name="T56" fmla="*/ 14 w 35"/>
                <a:gd name="T57" fmla="*/ 16 h 36"/>
                <a:gd name="T58" fmla="*/ 29 w 35"/>
                <a:gd name="T59" fmla="*/ 25 h 36"/>
                <a:gd name="T60" fmla="*/ 21 w 35"/>
                <a:gd name="T61" fmla="*/ 20 h 36"/>
                <a:gd name="T62" fmla="*/ 25 w 35"/>
                <a:gd name="T63" fmla="*/ 18 h 36"/>
                <a:gd name="T64" fmla="*/ 28 w 35"/>
                <a:gd name="T65" fmla="*/ 20 h 36"/>
                <a:gd name="T66" fmla="*/ 29 w 35"/>
                <a:gd name="T67"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36">
                  <a:moveTo>
                    <a:pt x="32" y="15"/>
                  </a:moveTo>
                  <a:cubicBezTo>
                    <a:pt x="31" y="14"/>
                    <a:pt x="30" y="13"/>
                    <a:pt x="28" y="12"/>
                  </a:cubicBezTo>
                  <a:cubicBezTo>
                    <a:pt x="27" y="12"/>
                    <a:pt x="26" y="12"/>
                    <a:pt x="24" y="12"/>
                  </a:cubicBezTo>
                  <a:cubicBezTo>
                    <a:pt x="23" y="12"/>
                    <a:pt x="22" y="12"/>
                    <a:pt x="20" y="13"/>
                  </a:cubicBezTo>
                  <a:cubicBezTo>
                    <a:pt x="19" y="13"/>
                    <a:pt x="18" y="14"/>
                    <a:pt x="16" y="15"/>
                  </a:cubicBezTo>
                  <a:cubicBezTo>
                    <a:pt x="14" y="12"/>
                    <a:pt x="12" y="10"/>
                    <a:pt x="10" y="7"/>
                  </a:cubicBezTo>
                  <a:cubicBezTo>
                    <a:pt x="11" y="7"/>
                    <a:pt x="12" y="6"/>
                    <a:pt x="13" y="6"/>
                  </a:cubicBezTo>
                  <a:cubicBezTo>
                    <a:pt x="14" y="6"/>
                    <a:pt x="14" y="6"/>
                    <a:pt x="15" y="6"/>
                  </a:cubicBezTo>
                  <a:cubicBezTo>
                    <a:pt x="16" y="7"/>
                    <a:pt x="17" y="7"/>
                    <a:pt x="18" y="7"/>
                  </a:cubicBezTo>
                  <a:cubicBezTo>
                    <a:pt x="18" y="7"/>
                    <a:pt x="19" y="7"/>
                    <a:pt x="19" y="6"/>
                  </a:cubicBezTo>
                  <a:cubicBezTo>
                    <a:pt x="20" y="6"/>
                    <a:pt x="20" y="5"/>
                    <a:pt x="20" y="5"/>
                  </a:cubicBezTo>
                  <a:cubicBezTo>
                    <a:pt x="20" y="4"/>
                    <a:pt x="20" y="3"/>
                    <a:pt x="20" y="2"/>
                  </a:cubicBezTo>
                  <a:cubicBezTo>
                    <a:pt x="19" y="1"/>
                    <a:pt x="18" y="1"/>
                    <a:pt x="16" y="0"/>
                  </a:cubicBezTo>
                  <a:cubicBezTo>
                    <a:pt x="15" y="0"/>
                    <a:pt x="14" y="0"/>
                    <a:pt x="13" y="1"/>
                  </a:cubicBezTo>
                  <a:cubicBezTo>
                    <a:pt x="11" y="1"/>
                    <a:pt x="10" y="1"/>
                    <a:pt x="9" y="2"/>
                  </a:cubicBezTo>
                  <a:cubicBezTo>
                    <a:pt x="8" y="3"/>
                    <a:pt x="7" y="3"/>
                    <a:pt x="6" y="4"/>
                  </a:cubicBezTo>
                  <a:cubicBezTo>
                    <a:pt x="6" y="4"/>
                    <a:pt x="6" y="3"/>
                    <a:pt x="6" y="3"/>
                  </a:cubicBezTo>
                  <a:cubicBezTo>
                    <a:pt x="5" y="3"/>
                    <a:pt x="5" y="3"/>
                    <a:pt x="5" y="3"/>
                  </a:cubicBezTo>
                  <a:cubicBezTo>
                    <a:pt x="4" y="3"/>
                    <a:pt x="4" y="3"/>
                    <a:pt x="3" y="3"/>
                  </a:cubicBezTo>
                  <a:cubicBezTo>
                    <a:pt x="3" y="4"/>
                    <a:pt x="3" y="4"/>
                    <a:pt x="3" y="5"/>
                  </a:cubicBezTo>
                  <a:cubicBezTo>
                    <a:pt x="3" y="5"/>
                    <a:pt x="3" y="5"/>
                    <a:pt x="4" y="6"/>
                  </a:cubicBezTo>
                  <a:cubicBezTo>
                    <a:pt x="4" y="6"/>
                    <a:pt x="4" y="6"/>
                    <a:pt x="4" y="6"/>
                  </a:cubicBezTo>
                  <a:cubicBezTo>
                    <a:pt x="3" y="7"/>
                    <a:pt x="2" y="9"/>
                    <a:pt x="2" y="10"/>
                  </a:cubicBezTo>
                  <a:cubicBezTo>
                    <a:pt x="1" y="12"/>
                    <a:pt x="1" y="13"/>
                    <a:pt x="1" y="15"/>
                  </a:cubicBezTo>
                  <a:cubicBezTo>
                    <a:pt x="0" y="16"/>
                    <a:pt x="1" y="17"/>
                    <a:pt x="1" y="18"/>
                  </a:cubicBezTo>
                  <a:cubicBezTo>
                    <a:pt x="1" y="20"/>
                    <a:pt x="2" y="21"/>
                    <a:pt x="3" y="22"/>
                  </a:cubicBezTo>
                  <a:cubicBezTo>
                    <a:pt x="5" y="23"/>
                    <a:pt x="8" y="24"/>
                    <a:pt x="10" y="24"/>
                  </a:cubicBezTo>
                  <a:cubicBezTo>
                    <a:pt x="13" y="23"/>
                    <a:pt x="15" y="23"/>
                    <a:pt x="18" y="21"/>
                  </a:cubicBezTo>
                  <a:cubicBezTo>
                    <a:pt x="21" y="24"/>
                    <a:pt x="23" y="27"/>
                    <a:pt x="25" y="29"/>
                  </a:cubicBezTo>
                  <a:cubicBezTo>
                    <a:pt x="24" y="30"/>
                    <a:pt x="24" y="30"/>
                    <a:pt x="23" y="31"/>
                  </a:cubicBezTo>
                  <a:cubicBezTo>
                    <a:pt x="22" y="31"/>
                    <a:pt x="21" y="31"/>
                    <a:pt x="21" y="31"/>
                  </a:cubicBezTo>
                  <a:cubicBezTo>
                    <a:pt x="20" y="30"/>
                    <a:pt x="20" y="30"/>
                    <a:pt x="19" y="30"/>
                  </a:cubicBezTo>
                  <a:cubicBezTo>
                    <a:pt x="18" y="29"/>
                    <a:pt x="18" y="29"/>
                    <a:pt x="17" y="29"/>
                  </a:cubicBezTo>
                  <a:cubicBezTo>
                    <a:pt x="17" y="28"/>
                    <a:pt x="16" y="28"/>
                    <a:pt x="16" y="28"/>
                  </a:cubicBezTo>
                  <a:cubicBezTo>
                    <a:pt x="15" y="28"/>
                    <a:pt x="15" y="29"/>
                    <a:pt x="14" y="29"/>
                  </a:cubicBezTo>
                  <a:cubicBezTo>
                    <a:pt x="13" y="30"/>
                    <a:pt x="13" y="30"/>
                    <a:pt x="13" y="31"/>
                  </a:cubicBezTo>
                  <a:cubicBezTo>
                    <a:pt x="13" y="32"/>
                    <a:pt x="13" y="33"/>
                    <a:pt x="14" y="33"/>
                  </a:cubicBezTo>
                  <a:cubicBezTo>
                    <a:pt x="15" y="34"/>
                    <a:pt x="16" y="35"/>
                    <a:pt x="17" y="35"/>
                  </a:cubicBezTo>
                  <a:cubicBezTo>
                    <a:pt x="18" y="36"/>
                    <a:pt x="19" y="36"/>
                    <a:pt x="20" y="36"/>
                  </a:cubicBezTo>
                  <a:cubicBezTo>
                    <a:pt x="22" y="36"/>
                    <a:pt x="23" y="36"/>
                    <a:pt x="25" y="36"/>
                  </a:cubicBezTo>
                  <a:cubicBezTo>
                    <a:pt x="26" y="35"/>
                    <a:pt x="27" y="34"/>
                    <a:pt x="29" y="33"/>
                  </a:cubicBezTo>
                  <a:cubicBezTo>
                    <a:pt x="30" y="33"/>
                    <a:pt x="30" y="34"/>
                    <a:pt x="31" y="35"/>
                  </a:cubicBezTo>
                  <a:cubicBezTo>
                    <a:pt x="31" y="35"/>
                    <a:pt x="32" y="35"/>
                    <a:pt x="32" y="35"/>
                  </a:cubicBezTo>
                  <a:cubicBezTo>
                    <a:pt x="33" y="35"/>
                    <a:pt x="33" y="35"/>
                    <a:pt x="33" y="34"/>
                  </a:cubicBezTo>
                  <a:cubicBezTo>
                    <a:pt x="33" y="34"/>
                    <a:pt x="34" y="34"/>
                    <a:pt x="34" y="33"/>
                  </a:cubicBezTo>
                  <a:cubicBezTo>
                    <a:pt x="34" y="33"/>
                    <a:pt x="33" y="32"/>
                    <a:pt x="33" y="32"/>
                  </a:cubicBezTo>
                  <a:cubicBezTo>
                    <a:pt x="32" y="32"/>
                    <a:pt x="32" y="31"/>
                    <a:pt x="31" y="30"/>
                  </a:cubicBezTo>
                  <a:cubicBezTo>
                    <a:pt x="32" y="29"/>
                    <a:pt x="33" y="27"/>
                    <a:pt x="34" y="26"/>
                  </a:cubicBezTo>
                  <a:cubicBezTo>
                    <a:pt x="35" y="24"/>
                    <a:pt x="35" y="23"/>
                    <a:pt x="35" y="21"/>
                  </a:cubicBezTo>
                  <a:cubicBezTo>
                    <a:pt x="35" y="20"/>
                    <a:pt x="35" y="19"/>
                    <a:pt x="35" y="18"/>
                  </a:cubicBezTo>
                  <a:cubicBezTo>
                    <a:pt x="34" y="17"/>
                    <a:pt x="33" y="16"/>
                    <a:pt x="32" y="15"/>
                  </a:cubicBezTo>
                  <a:close/>
                  <a:moveTo>
                    <a:pt x="10" y="17"/>
                  </a:moveTo>
                  <a:cubicBezTo>
                    <a:pt x="9" y="17"/>
                    <a:pt x="8" y="17"/>
                    <a:pt x="7" y="16"/>
                  </a:cubicBezTo>
                  <a:cubicBezTo>
                    <a:pt x="7" y="16"/>
                    <a:pt x="6" y="15"/>
                    <a:pt x="6" y="15"/>
                  </a:cubicBezTo>
                  <a:cubicBezTo>
                    <a:pt x="6" y="14"/>
                    <a:pt x="6" y="14"/>
                    <a:pt x="6" y="13"/>
                  </a:cubicBezTo>
                  <a:cubicBezTo>
                    <a:pt x="6" y="13"/>
                    <a:pt x="6" y="12"/>
                    <a:pt x="7" y="11"/>
                  </a:cubicBezTo>
                  <a:cubicBezTo>
                    <a:pt x="7" y="11"/>
                    <a:pt x="7" y="10"/>
                    <a:pt x="8" y="9"/>
                  </a:cubicBezTo>
                  <a:cubicBezTo>
                    <a:pt x="10" y="11"/>
                    <a:pt x="12" y="14"/>
                    <a:pt x="14" y="16"/>
                  </a:cubicBezTo>
                  <a:cubicBezTo>
                    <a:pt x="12" y="17"/>
                    <a:pt x="11" y="17"/>
                    <a:pt x="10" y="17"/>
                  </a:cubicBezTo>
                  <a:close/>
                  <a:moveTo>
                    <a:pt x="29" y="25"/>
                  </a:moveTo>
                  <a:cubicBezTo>
                    <a:pt x="28" y="26"/>
                    <a:pt x="28" y="27"/>
                    <a:pt x="27" y="27"/>
                  </a:cubicBezTo>
                  <a:cubicBezTo>
                    <a:pt x="25" y="25"/>
                    <a:pt x="23" y="22"/>
                    <a:pt x="21" y="20"/>
                  </a:cubicBezTo>
                  <a:cubicBezTo>
                    <a:pt x="21" y="20"/>
                    <a:pt x="22" y="19"/>
                    <a:pt x="23" y="19"/>
                  </a:cubicBezTo>
                  <a:cubicBezTo>
                    <a:pt x="23" y="19"/>
                    <a:pt x="24" y="19"/>
                    <a:pt x="25" y="18"/>
                  </a:cubicBezTo>
                  <a:cubicBezTo>
                    <a:pt x="25" y="18"/>
                    <a:pt x="26" y="18"/>
                    <a:pt x="27" y="19"/>
                  </a:cubicBezTo>
                  <a:cubicBezTo>
                    <a:pt x="27" y="19"/>
                    <a:pt x="28" y="19"/>
                    <a:pt x="28" y="20"/>
                  </a:cubicBezTo>
                  <a:cubicBezTo>
                    <a:pt x="29" y="20"/>
                    <a:pt x="29" y="21"/>
                    <a:pt x="29" y="21"/>
                  </a:cubicBezTo>
                  <a:cubicBezTo>
                    <a:pt x="30" y="22"/>
                    <a:pt x="30" y="23"/>
                    <a:pt x="29" y="23"/>
                  </a:cubicBezTo>
                  <a:cubicBezTo>
                    <a:pt x="29" y="24"/>
                    <a:pt x="29" y="25"/>
                    <a:pt x="29"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595" tIns="45796" rIns="91595" bIns="45796" numCol="1" anchor="t" anchorCtr="0" compatLnSpc="1">
              <a:prstTxWarp prst="textNoShape">
                <a:avLst/>
              </a:prstTxWarp>
            </a:bodyPr>
            <a:lstStyle/>
            <a:p>
              <a:pPr algn="just">
                <a:lnSpc>
                  <a:spcPct val="120000"/>
                </a:lnSpc>
              </a:pPr>
              <a:endParaRPr lang="id-ID" sz="78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Freeform 29"/>
            <p:cNvSpPr>
              <a:spLocks/>
            </p:cNvSpPr>
            <p:nvPr/>
          </p:nvSpPr>
          <p:spPr bwMode="auto">
            <a:xfrm>
              <a:off x="6956425" y="1135063"/>
              <a:ext cx="73025" cy="79375"/>
            </a:xfrm>
            <a:custGeom>
              <a:avLst/>
              <a:gdLst>
                <a:gd name="T0" fmla="*/ 16 w 19"/>
                <a:gd name="T1" fmla="*/ 1 h 21"/>
                <a:gd name="T2" fmla="*/ 16 w 19"/>
                <a:gd name="T3" fmla="*/ 1 h 21"/>
                <a:gd name="T4" fmla="*/ 9 w 19"/>
                <a:gd name="T5" fmla="*/ 7 h 21"/>
                <a:gd name="T6" fmla="*/ 3 w 19"/>
                <a:gd name="T7" fmla="*/ 14 h 21"/>
                <a:gd name="T8" fmla="*/ 0 w 19"/>
                <a:gd name="T9" fmla="*/ 17 h 21"/>
                <a:gd name="T10" fmla="*/ 0 w 19"/>
                <a:gd name="T11" fmla="*/ 17 h 21"/>
                <a:gd name="T12" fmla="*/ 0 w 19"/>
                <a:gd name="T13" fmla="*/ 20 h 21"/>
                <a:gd name="T14" fmla="*/ 3 w 19"/>
                <a:gd name="T15" fmla="*/ 20 h 21"/>
                <a:gd name="T16" fmla="*/ 3 w 19"/>
                <a:gd name="T17" fmla="*/ 20 h 21"/>
                <a:gd name="T18" fmla="*/ 6 w 19"/>
                <a:gd name="T19" fmla="*/ 16 h 21"/>
                <a:gd name="T20" fmla="*/ 11 w 19"/>
                <a:gd name="T21" fmla="*/ 10 h 21"/>
                <a:gd name="T22" fmla="*/ 18 w 19"/>
                <a:gd name="T23" fmla="*/ 4 h 21"/>
                <a:gd name="T24" fmla="*/ 18 w 19"/>
                <a:gd name="T25" fmla="*/ 4 h 21"/>
                <a:gd name="T26" fmla="*/ 19 w 19"/>
                <a:gd name="T27" fmla="*/ 4 h 21"/>
                <a:gd name="T28" fmla="*/ 19 w 19"/>
                <a:gd name="T29" fmla="*/ 1 h 21"/>
                <a:gd name="T30" fmla="*/ 16 w 19"/>
                <a:gd name="T31"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21">
                  <a:moveTo>
                    <a:pt x="16" y="1"/>
                  </a:moveTo>
                  <a:cubicBezTo>
                    <a:pt x="16" y="1"/>
                    <a:pt x="16" y="1"/>
                    <a:pt x="16" y="1"/>
                  </a:cubicBezTo>
                  <a:cubicBezTo>
                    <a:pt x="13" y="3"/>
                    <a:pt x="11" y="5"/>
                    <a:pt x="9" y="7"/>
                  </a:cubicBezTo>
                  <a:cubicBezTo>
                    <a:pt x="6" y="9"/>
                    <a:pt x="5" y="11"/>
                    <a:pt x="3" y="14"/>
                  </a:cubicBezTo>
                  <a:cubicBezTo>
                    <a:pt x="0" y="17"/>
                    <a:pt x="0" y="17"/>
                    <a:pt x="0" y="17"/>
                  </a:cubicBezTo>
                  <a:cubicBezTo>
                    <a:pt x="0" y="17"/>
                    <a:pt x="0" y="17"/>
                    <a:pt x="0" y="17"/>
                  </a:cubicBezTo>
                  <a:cubicBezTo>
                    <a:pt x="0" y="18"/>
                    <a:pt x="0" y="19"/>
                    <a:pt x="0" y="20"/>
                  </a:cubicBezTo>
                  <a:cubicBezTo>
                    <a:pt x="1" y="21"/>
                    <a:pt x="2" y="21"/>
                    <a:pt x="3" y="20"/>
                  </a:cubicBezTo>
                  <a:cubicBezTo>
                    <a:pt x="3" y="20"/>
                    <a:pt x="3" y="20"/>
                    <a:pt x="3" y="20"/>
                  </a:cubicBezTo>
                  <a:cubicBezTo>
                    <a:pt x="6" y="16"/>
                    <a:pt x="6" y="16"/>
                    <a:pt x="6" y="16"/>
                  </a:cubicBezTo>
                  <a:cubicBezTo>
                    <a:pt x="8" y="14"/>
                    <a:pt x="9" y="12"/>
                    <a:pt x="11" y="10"/>
                  </a:cubicBezTo>
                  <a:cubicBezTo>
                    <a:pt x="14" y="8"/>
                    <a:pt x="16" y="6"/>
                    <a:pt x="18" y="4"/>
                  </a:cubicBezTo>
                  <a:cubicBezTo>
                    <a:pt x="18" y="4"/>
                    <a:pt x="18" y="4"/>
                    <a:pt x="18" y="4"/>
                  </a:cubicBezTo>
                  <a:cubicBezTo>
                    <a:pt x="18" y="4"/>
                    <a:pt x="18" y="4"/>
                    <a:pt x="19" y="4"/>
                  </a:cubicBezTo>
                  <a:cubicBezTo>
                    <a:pt x="19" y="3"/>
                    <a:pt x="19" y="2"/>
                    <a:pt x="19" y="1"/>
                  </a:cubicBezTo>
                  <a:cubicBezTo>
                    <a:pt x="18" y="0"/>
                    <a:pt x="17" y="0"/>
                    <a:pt x="1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595" tIns="45796" rIns="91595" bIns="45796" numCol="1" anchor="t" anchorCtr="0" compatLnSpc="1">
              <a:prstTxWarp prst="textNoShape">
                <a:avLst/>
              </a:prstTxWarp>
            </a:bodyPr>
            <a:lstStyle/>
            <a:p>
              <a:pPr algn="just">
                <a:lnSpc>
                  <a:spcPct val="120000"/>
                </a:lnSpc>
              </a:pPr>
              <a:endParaRPr lang="id-ID" sz="78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Freeform 30"/>
            <p:cNvSpPr>
              <a:spLocks/>
            </p:cNvSpPr>
            <p:nvPr/>
          </p:nvSpPr>
          <p:spPr bwMode="auto">
            <a:xfrm>
              <a:off x="7043738" y="873125"/>
              <a:ext cx="77788" cy="80963"/>
            </a:xfrm>
            <a:custGeom>
              <a:avLst/>
              <a:gdLst>
                <a:gd name="T0" fmla="*/ 8 w 20"/>
                <a:gd name="T1" fmla="*/ 11 h 21"/>
                <a:gd name="T2" fmla="*/ 1 w 20"/>
                <a:gd name="T3" fmla="*/ 17 h 21"/>
                <a:gd name="T4" fmla="*/ 0 w 20"/>
                <a:gd name="T5" fmla="*/ 17 h 21"/>
                <a:gd name="T6" fmla="*/ 0 w 20"/>
                <a:gd name="T7" fmla="*/ 20 h 21"/>
                <a:gd name="T8" fmla="*/ 3 w 20"/>
                <a:gd name="T9" fmla="*/ 20 h 21"/>
                <a:gd name="T10" fmla="*/ 3 w 20"/>
                <a:gd name="T11" fmla="*/ 20 h 21"/>
                <a:gd name="T12" fmla="*/ 10 w 20"/>
                <a:gd name="T13" fmla="*/ 14 h 21"/>
                <a:gd name="T14" fmla="*/ 16 w 20"/>
                <a:gd name="T15" fmla="*/ 7 h 21"/>
                <a:gd name="T16" fmla="*/ 19 w 20"/>
                <a:gd name="T17" fmla="*/ 3 h 21"/>
                <a:gd name="T18" fmla="*/ 19 w 20"/>
                <a:gd name="T19" fmla="*/ 3 h 21"/>
                <a:gd name="T20" fmla="*/ 19 w 20"/>
                <a:gd name="T21" fmla="*/ 0 h 21"/>
                <a:gd name="T22" fmla="*/ 16 w 20"/>
                <a:gd name="T23" fmla="*/ 0 h 21"/>
                <a:gd name="T24" fmla="*/ 16 w 20"/>
                <a:gd name="T25" fmla="*/ 1 h 21"/>
                <a:gd name="T26" fmla="*/ 13 w 20"/>
                <a:gd name="T27" fmla="*/ 5 h 21"/>
                <a:gd name="T28" fmla="*/ 8 w 20"/>
                <a:gd name="T29"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21">
                  <a:moveTo>
                    <a:pt x="8" y="11"/>
                  </a:moveTo>
                  <a:cubicBezTo>
                    <a:pt x="5" y="13"/>
                    <a:pt x="3" y="15"/>
                    <a:pt x="1" y="17"/>
                  </a:cubicBezTo>
                  <a:cubicBezTo>
                    <a:pt x="1" y="17"/>
                    <a:pt x="0" y="17"/>
                    <a:pt x="0" y="17"/>
                  </a:cubicBezTo>
                  <a:cubicBezTo>
                    <a:pt x="0" y="18"/>
                    <a:pt x="0" y="19"/>
                    <a:pt x="0" y="20"/>
                  </a:cubicBezTo>
                  <a:cubicBezTo>
                    <a:pt x="1" y="21"/>
                    <a:pt x="2" y="21"/>
                    <a:pt x="3" y="20"/>
                  </a:cubicBezTo>
                  <a:cubicBezTo>
                    <a:pt x="3" y="20"/>
                    <a:pt x="3" y="20"/>
                    <a:pt x="3" y="20"/>
                  </a:cubicBezTo>
                  <a:cubicBezTo>
                    <a:pt x="6" y="18"/>
                    <a:pt x="8" y="16"/>
                    <a:pt x="10" y="14"/>
                  </a:cubicBezTo>
                  <a:cubicBezTo>
                    <a:pt x="13" y="12"/>
                    <a:pt x="14" y="9"/>
                    <a:pt x="16" y="7"/>
                  </a:cubicBezTo>
                  <a:cubicBezTo>
                    <a:pt x="19" y="3"/>
                    <a:pt x="19" y="3"/>
                    <a:pt x="19" y="3"/>
                  </a:cubicBezTo>
                  <a:cubicBezTo>
                    <a:pt x="19" y="3"/>
                    <a:pt x="19" y="3"/>
                    <a:pt x="19" y="3"/>
                  </a:cubicBezTo>
                  <a:cubicBezTo>
                    <a:pt x="20" y="2"/>
                    <a:pt x="20" y="1"/>
                    <a:pt x="19" y="0"/>
                  </a:cubicBezTo>
                  <a:cubicBezTo>
                    <a:pt x="18" y="0"/>
                    <a:pt x="17" y="0"/>
                    <a:pt x="16" y="0"/>
                  </a:cubicBezTo>
                  <a:cubicBezTo>
                    <a:pt x="16" y="1"/>
                    <a:pt x="16" y="1"/>
                    <a:pt x="16" y="1"/>
                  </a:cubicBezTo>
                  <a:cubicBezTo>
                    <a:pt x="13" y="5"/>
                    <a:pt x="13" y="5"/>
                    <a:pt x="13" y="5"/>
                  </a:cubicBezTo>
                  <a:cubicBezTo>
                    <a:pt x="11" y="7"/>
                    <a:pt x="10" y="9"/>
                    <a:pt x="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595" tIns="45796" rIns="91595" bIns="45796" numCol="1" anchor="t" anchorCtr="0" compatLnSpc="1">
              <a:prstTxWarp prst="textNoShape">
                <a:avLst/>
              </a:prstTxWarp>
            </a:bodyPr>
            <a:lstStyle/>
            <a:p>
              <a:pPr algn="just">
                <a:lnSpc>
                  <a:spcPct val="120000"/>
                </a:lnSpc>
              </a:pPr>
              <a:endParaRPr lang="id-ID" sz="781">
                <a:latin typeface="Arial" panose="020B0604020202020204" pitchFamily="34" charset="0"/>
                <a:ea typeface="微软雅黑" panose="020B0503020204020204" pitchFamily="34" charset="-122"/>
                <a:cs typeface="+mn-ea"/>
                <a:sym typeface="Arial" panose="020B0604020202020204" pitchFamily="34" charset="0"/>
              </a:endParaRPr>
            </a:p>
          </p:txBody>
        </p:sp>
      </p:grpSp>
    </p:spTree>
    <p:extLst>
      <p:ext uri="{BB962C8B-B14F-4D97-AF65-F5344CB8AC3E}">
        <p14:creationId xmlns:p14="http://schemas.microsoft.com/office/powerpoint/2010/main" val="230521399"/>
      </p:ext>
    </p:extLst>
  </p:cSld>
  <p:clrMapOvr>
    <a:masterClrMapping/>
  </p:clrMapOvr>
  <mc:AlternateContent xmlns:mc="http://schemas.openxmlformats.org/markup-compatibility/2006" xmlns:p14="http://schemas.microsoft.com/office/powerpoint/2010/main">
    <mc:Choice Requires="p14">
      <p:transition spd="slow" p14:dur="1600" advTm="2000">
        <p14:gallery dir="l"/>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10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1900" fill="hold"/>
                                        <p:tgtEl>
                                          <p:spTgt spid="17"/>
                                        </p:tgtEl>
                                        <p:attrNameLst>
                                          <p:attrName>ppt_x</p:attrName>
                                        </p:attrNameLst>
                                      </p:cBhvr>
                                      <p:tavLst>
                                        <p:tav tm="0">
                                          <p:val>
                                            <p:strVal val="#ppt_x"/>
                                          </p:val>
                                        </p:tav>
                                        <p:tav tm="100000">
                                          <p:val>
                                            <p:strVal val="#ppt_x"/>
                                          </p:val>
                                        </p:tav>
                                      </p:tavLst>
                                    </p:anim>
                                    <p:anim calcmode="lin" valueType="num">
                                      <p:cBhvr additive="base">
                                        <p:cTn id="8" dur="1900" fill="hold"/>
                                        <p:tgtEl>
                                          <p:spTgt spid="17"/>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200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1000" fill="hold"/>
                                        <p:tgtEl>
                                          <p:spTgt spid="22"/>
                                        </p:tgtEl>
                                        <p:attrNameLst>
                                          <p:attrName>ppt_x</p:attrName>
                                        </p:attrNameLst>
                                      </p:cBhvr>
                                      <p:tavLst>
                                        <p:tav tm="0">
                                          <p:val>
                                            <p:strVal val="#ppt_x"/>
                                          </p:val>
                                        </p:tav>
                                        <p:tav tm="100000">
                                          <p:val>
                                            <p:strVal val="#ppt_x"/>
                                          </p:val>
                                        </p:tav>
                                      </p:tavLst>
                                    </p:anim>
                                    <p:anim calcmode="lin" valueType="num">
                                      <p:cBhvr additive="base">
                                        <p:cTn id="12" dur="1000" fill="hold"/>
                                        <p:tgtEl>
                                          <p:spTgt spid="22"/>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300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1000" fill="hold"/>
                                        <p:tgtEl>
                                          <p:spTgt spid="27"/>
                                        </p:tgtEl>
                                        <p:attrNameLst>
                                          <p:attrName>ppt_x</p:attrName>
                                        </p:attrNameLst>
                                      </p:cBhvr>
                                      <p:tavLst>
                                        <p:tav tm="0">
                                          <p:val>
                                            <p:strVal val="#ppt_x"/>
                                          </p:val>
                                        </p:tav>
                                        <p:tav tm="100000">
                                          <p:val>
                                            <p:strVal val="#ppt_x"/>
                                          </p:val>
                                        </p:tav>
                                      </p:tavLst>
                                    </p:anim>
                                    <p:anim calcmode="lin" valueType="num">
                                      <p:cBhvr additive="base">
                                        <p:cTn id="16" dur="1000" fill="hold"/>
                                        <p:tgtEl>
                                          <p:spTgt spid="27"/>
                                        </p:tgtEl>
                                        <p:attrNameLst>
                                          <p:attrName>ppt_y</p:attrName>
                                        </p:attrNameLst>
                                      </p:cBhvr>
                                      <p:tavLst>
                                        <p:tav tm="0">
                                          <p:val>
                                            <p:strVal val="0-#ppt_h/2"/>
                                          </p:val>
                                        </p:tav>
                                        <p:tav tm="100000">
                                          <p:val>
                                            <p:strVal val="#ppt_y"/>
                                          </p:val>
                                        </p:tav>
                                      </p:tavLst>
                                    </p:anim>
                                  </p:childTnLst>
                                </p:cTn>
                              </p:par>
                              <p:par>
                                <p:cTn id="17" presetID="53" presetClass="entr" presetSubtype="16" fill="hold" nodeType="withEffect">
                                  <p:stCondLst>
                                    <p:cond delay="4000"/>
                                  </p:stCondLst>
                                  <p:childTnLst>
                                    <p:set>
                                      <p:cBhvr>
                                        <p:cTn id="18" dur="1" fill="hold">
                                          <p:stCondLst>
                                            <p:cond delay="0"/>
                                          </p:stCondLst>
                                        </p:cTn>
                                        <p:tgtEl>
                                          <p:spTgt spid="30"/>
                                        </p:tgtEl>
                                        <p:attrNameLst>
                                          <p:attrName>style.visibility</p:attrName>
                                        </p:attrNameLst>
                                      </p:cBhvr>
                                      <p:to>
                                        <p:strVal val="visible"/>
                                      </p:to>
                                    </p:set>
                                    <p:anim calcmode="lin" valueType="num">
                                      <p:cBhvr>
                                        <p:cTn id="19" dur="500" fill="hold"/>
                                        <p:tgtEl>
                                          <p:spTgt spid="30"/>
                                        </p:tgtEl>
                                        <p:attrNameLst>
                                          <p:attrName>ppt_w</p:attrName>
                                        </p:attrNameLst>
                                      </p:cBhvr>
                                      <p:tavLst>
                                        <p:tav tm="0">
                                          <p:val>
                                            <p:fltVal val="0"/>
                                          </p:val>
                                        </p:tav>
                                        <p:tav tm="100000">
                                          <p:val>
                                            <p:strVal val="#ppt_w"/>
                                          </p:val>
                                        </p:tav>
                                      </p:tavLst>
                                    </p:anim>
                                    <p:anim calcmode="lin" valueType="num">
                                      <p:cBhvr>
                                        <p:cTn id="20" dur="500" fill="hold"/>
                                        <p:tgtEl>
                                          <p:spTgt spid="30"/>
                                        </p:tgtEl>
                                        <p:attrNameLst>
                                          <p:attrName>ppt_h</p:attrName>
                                        </p:attrNameLst>
                                      </p:cBhvr>
                                      <p:tavLst>
                                        <p:tav tm="0">
                                          <p:val>
                                            <p:fltVal val="0"/>
                                          </p:val>
                                        </p:tav>
                                        <p:tav tm="100000">
                                          <p:val>
                                            <p:strVal val="#ppt_h"/>
                                          </p:val>
                                        </p:tav>
                                      </p:tavLst>
                                    </p:anim>
                                    <p:animEffect transition="in" filter="fade">
                                      <p:cBhvr>
                                        <p:cTn id="21" dur="500"/>
                                        <p:tgtEl>
                                          <p:spTgt spid="30"/>
                                        </p:tgtEl>
                                      </p:cBhvr>
                                    </p:animEffect>
                                  </p:childTnLst>
                                </p:cTn>
                              </p:par>
                              <p:par>
                                <p:cTn id="22" presetID="53" presetClass="entr" presetSubtype="16" fill="hold" grpId="0" nodeType="withEffect">
                                  <p:stCondLst>
                                    <p:cond delay="4000"/>
                                  </p:stCondLst>
                                  <p:childTnLst>
                                    <p:set>
                                      <p:cBhvr>
                                        <p:cTn id="23" dur="1" fill="hold">
                                          <p:stCondLst>
                                            <p:cond delay="0"/>
                                          </p:stCondLst>
                                        </p:cTn>
                                        <p:tgtEl>
                                          <p:spTgt spid="28"/>
                                        </p:tgtEl>
                                        <p:attrNameLst>
                                          <p:attrName>style.visibility</p:attrName>
                                        </p:attrNameLst>
                                      </p:cBhvr>
                                      <p:to>
                                        <p:strVal val="visible"/>
                                      </p:to>
                                    </p:set>
                                    <p:anim calcmode="lin" valueType="num">
                                      <p:cBhvr>
                                        <p:cTn id="24" dur="500" fill="hold"/>
                                        <p:tgtEl>
                                          <p:spTgt spid="28"/>
                                        </p:tgtEl>
                                        <p:attrNameLst>
                                          <p:attrName>ppt_w</p:attrName>
                                        </p:attrNameLst>
                                      </p:cBhvr>
                                      <p:tavLst>
                                        <p:tav tm="0">
                                          <p:val>
                                            <p:fltVal val="0"/>
                                          </p:val>
                                        </p:tav>
                                        <p:tav tm="100000">
                                          <p:val>
                                            <p:strVal val="#ppt_w"/>
                                          </p:val>
                                        </p:tav>
                                      </p:tavLst>
                                    </p:anim>
                                    <p:anim calcmode="lin" valueType="num">
                                      <p:cBhvr>
                                        <p:cTn id="25" dur="500" fill="hold"/>
                                        <p:tgtEl>
                                          <p:spTgt spid="28"/>
                                        </p:tgtEl>
                                        <p:attrNameLst>
                                          <p:attrName>ppt_h</p:attrName>
                                        </p:attrNameLst>
                                      </p:cBhvr>
                                      <p:tavLst>
                                        <p:tav tm="0">
                                          <p:val>
                                            <p:fltVal val="0"/>
                                          </p:val>
                                        </p:tav>
                                        <p:tav tm="100000">
                                          <p:val>
                                            <p:strVal val="#ppt_h"/>
                                          </p:val>
                                        </p:tav>
                                      </p:tavLst>
                                    </p:anim>
                                    <p:animEffect transition="in" filter="fade">
                                      <p:cBhvr>
                                        <p:cTn id="26" dur="500"/>
                                        <p:tgtEl>
                                          <p:spTgt spid="28"/>
                                        </p:tgtEl>
                                      </p:cBhvr>
                                    </p:animEffect>
                                  </p:childTnLst>
                                </p:cTn>
                              </p:par>
                              <p:par>
                                <p:cTn id="27" presetID="53" presetClass="entr" presetSubtype="16" fill="hold" grpId="0" nodeType="withEffect">
                                  <p:stCondLst>
                                    <p:cond delay="4000"/>
                                  </p:stCondLst>
                                  <p:childTnLst>
                                    <p:set>
                                      <p:cBhvr>
                                        <p:cTn id="28" dur="1" fill="hold">
                                          <p:stCondLst>
                                            <p:cond delay="0"/>
                                          </p:stCondLst>
                                        </p:cTn>
                                        <p:tgtEl>
                                          <p:spTgt spid="29"/>
                                        </p:tgtEl>
                                        <p:attrNameLst>
                                          <p:attrName>style.visibility</p:attrName>
                                        </p:attrNameLst>
                                      </p:cBhvr>
                                      <p:to>
                                        <p:strVal val="visible"/>
                                      </p:to>
                                    </p:set>
                                    <p:anim calcmode="lin" valueType="num">
                                      <p:cBhvr>
                                        <p:cTn id="29" dur="500" fill="hold"/>
                                        <p:tgtEl>
                                          <p:spTgt spid="29"/>
                                        </p:tgtEl>
                                        <p:attrNameLst>
                                          <p:attrName>ppt_w</p:attrName>
                                        </p:attrNameLst>
                                      </p:cBhvr>
                                      <p:tavLst>
                                        <p:tav tm="0">
                                          <p:val>
                                            <p:fltVal val="0"/>
                                          </p:val>
                                        </p:tav>
                                        <p:tav tm="100000">
                                          <p:val>
                                            <p:strVal val="#ppt_w"/>
                                          </p:val>
                                        </p:tav>
                                      </p:tavLst>
                                    </p:anim>
                                    <p:anim calcmode="lin" valueType="num">
                                      <p:cBhvr>
                                        <p:cTn id="30" dur="500" fill="hold"/>
                                        <p:tgtEl>
                                          <p:spTgt spid="29"/>
                                        </p:tgtEl>
                                        <p:attrNameLst>
                                          <p:attrName>ppt_h</p:attrName>
                                        </p:attrNameLst>
                                      </p:cBhvr>
                                      <p:tavLst>
                                        <p:tav tm="0">
                                          <p:val>
                                            <p:fltVal val="0"/>
                                          </p:val>
                                        </p:tav>
                                        <p:tav tm="100000">
                                          <p:val>
                                            <p:strVal val="#ppt_h"/>
                                          </p:val>
                                        </p:tav>
                                      </p:tavLst>
                                    </p:anim>
                                    <p:animEffect transition="in" filter="fade">
                                      <p:cBhvr>
                                        <p:cTn id="31" dur="500"/>
                                        <p:tgtEl>
                                          <p:spTgt spid="29"/>
                                        </p:tgtEl>
                                      </p:cBhvr>
                                    </p:animEffect>
                                  </p:childTnLst>
                                </p:cTn>
                              </p:par>
                              <p:par>
                                <p:cTn id="32" presetID="22" presetClass="entr" presetSubtype="8" fill="hold" nodeType="withEffect">
                                  <p:stCondLst>
                                    <p:cond delay="4500"/>
                                  </p:stCondLst>
                                  <p:childTnLst>
                                    <p:set>
                                      <p:cBhvr>
                                        <p:cTn id="33" dur="1" fill="hold">
                                          <p:stCondLst>
                                            <p:cond delay="0"/>
                                          </p:stCondLst>
                                        </p:cTn>
                                        <p:tgtEl>
                                          <p:spTgt spid="7"/>
                                        </p:tgtEl>
                                        <p:attrNameLst>
                                          <p:attrName>style.visibility</p:attrName>
                                        </p:attrNameLst>
                                      </p:cBhvr>
                                      <p:to>
                                        <p:strVal val="visible"/>
                                      </p:to>
                                    </p:set>
                                    <p:animEffect transition="in" filter="wipe(left)">
                                      <p:cBhvr>
                                        <p:cTn id="34" dur="500"/>
                                        <p:tgtEl>
                                          <p:spTgt spid="7"/>
                                        </p:tgtEl>
                                      </p:cBhvr>
                                    </p:animEffect>
                                  </p:childTnLst>
                                </p:cTn>
                              </p:par>
                              <p:par>
                                <p:cTn id="35" presetID="2" presetClass="entr" presetSubtype="1" fill="hold" grpId="0" nodeType="withEffect">
                                  <p:stCondLst>
                                    <p:cond delay="5000"/>
                                  </p:stCondLst>
                                  <p:childTnLst>
                                    <p:set>
                                      <p:cBhvr>
                                        <p:cTn id="36" dur="1" fill="hold">
                                          <p:stCondLst>
                                            <p:cond delay="0"/>
                                          </p:stCondLst>
                                        </p:cTn>
                                        <p:tgtEl>
                                          <p:spTgt spid="15"/>
                                        </p:tgtEl>
                                        <p:attrNameLst>
                                          <p:attrName>style.visibility</p:attrName>
                                        </p:attrNameLst>
                                      </p:cBhvr>
                                      <p:to>
                                        <p:strVal val="visible"/>
                                      </p:to>
                                    </p:set>
                                    <p:anim calcmode="lin" valueType="num">
                                      <p:cBhvr additive="base">
                                        <p:cTn id="37" dur="500" fill="hold"/>
                                        <p:tgtEl>
                                          <p:spTgt spid="15"/>
                                        </p:tgtEl>
                                        <p:attrNameLst>
                                          <p:attrName>ppt_x</p:attrName>
                                        </p:attrNameLst>
                                      </p:cBhvr>
                                      <p:tavLst>
                                        <p:tav tm="0">
                                          <p:val>
                                            <p:strVal val="#ppt_x"/>
                                          </p:val>
                                        </p:tav>
                                        <p:tav tm="100000">
                                          <p:val>
                                            <p:strVal val="#ppt_x"/>
                                          </p:val>
                                        </p:tav>
                                      </p:tavLst>
                                    </p:anim>
                                    <p:anim calcmode="lin" valueType="num">
                                      <p:cBhvr additive="base">
                                        <p:cTn id="38" dur="500" fill="hold"/>
                                        <p:tgtEl>
                                          <p:spTgt spid="15"/>
                                        </p:tgtEl>
                                        <p:attrNameLst>
                                          <p:attrName>ppt_y</p:attrName>
                                        </p:attrNameLst>
                                      </p:cBhvr>
                                      <p:tavLst>
                                        <p:tav tm="0">
                                          <p:val>
                                            <p:strVal val="0-#ppt_h/2"/>
                                          </p:val>
                                        </p:tav>
                                        <p:tav tm="100000">
                                          <p:val>
                                            <p:strVal val="#ppt_y"/>
                                          </p:val>
                                        </p:tav>
                                      </p:tavLst>
                                    </p:anim>
                                  </p:childTnLst>
                                </p:cTn>
                              </p:par>
                              <p:par>
                                <p:cTn id="39" presetID="2" presetClass="entr" presetSubtype="1" fill="hold" grpId="0" nodeType="withEffect">
                                  <p:stCondLst>
                                    <p:cond delay="5000"/>
                                  </p:stCondLst>
                                  <p:childTnLst>
                                    <p:set>
                                      <p:cBhvr>
                                        <p:cTn id="40" dur="1" fill="hold">
                                          <p:stCondLst>
                                            <p:cond delay="0"/>
                                          </p:stCondLst>
                                        </p:cTn>
                                        <p:tgtEl>
                                          <p:spTgt spid="16"/>
                                        </p:tgtEl>
                                        <p:attrNameLst>
                                          <p:attrName>style.visibility</p:attrName>
                                        </p:attrNameLst>
                                      </p:cBhvr>
                                      <p:to>
                                        <p:strVal val="visible"/>
                                      </p:to>
                                    </p:set>
                                    <p:anim calcmode="lin" valueType="num">
                                      <p:cBhvr additive="base">
                                        <p:cTn id="41" dur="500" fill="hold"/>
                                        <p:tgtEl>
                                          <p:spTgt spid="16"/>
                                        </p:tgtEl>
                                        <p:attrNameLst>
                                          <p:attrName>ppt_x</p:attrName>
                                        </p:attrNameLst>
                                      </p:cBhvr>
                                      <p:tavLst>
                                        <p:tav tm="0">
                                          <p:val>
                                            <p:strVal val="#ppt_x"/>
                                          </p:val>
                                        </p:tav>
                                        <p:tav tm="100000">
                                          <p:val>
                                            <p:strVal val="#ppt_x"/>
                                          </p:val>
                                        </p:tav>
                                      </p:tavLst>
                                    </p:anim>
                                    <p:anim calcmode="lin" valueType="num">
                                      <p:cBhvr additive="base">
                                        <p:cTn id="42" dur="500" fill="hold"/>
                                        <p:tgtEl>
                                          <p:spTgt spid="16"/>
                                        </p:tgtEl>
                                        <p:attrNameLst>
                                          <p:attrName>ppt_y</p:attrName>
                                        </p:attrNameLst>
                                      </p:cBhvr>
                                      <p:tavLst>
                                        <p:tav tm="0">
                                          <p:val>
                                            <p:strVal val="0-#ppt_h/2"/>
                                          </p:val>
                                        </p:tav>
                                        <p:tav tm="100000">
                                          <p:val>
                                            <p:strVal val="#ppt_y"/>
                                          </p:val>
                                        </p:tav>
                                      </p:tavLst>
                                    </p:anim>
                                  </p:childTnLst>
                                </p:cTn>
                              </p:par>
                              <p:par>
                                <p:cTn id="43" presetID="2" presetClass="entr" presetSubtype="1" fill="hold" grpId="0" nodeType="withEffect">
                                  <p:stCondLst>
                                    <p:cond delay="5000"/>
                                  </p:stCondLst>
                                  <p:childTnLst>
                                    <p:set>
                                      <p:cBhvr>
                                        <p:cTn id="44" dur="1" fill="hold">
                                          <p:stCondLst>
                                            <p:cond delay="0"/>
                                          </p:stCondLst>
                                        </p:cTn>
                                        <p:tgtEl>
                                          <p:spTgt spid="14"/>
                                        </p:tgtEl>
                                        <p:attrNameLst>
                                          <p:attrName>style.visibility</p:attrName>
                                        </p:attrNameLst>
                                      </p:cBhvr>
                                      <p:to>
                                        <p:strVal val="visible"/>
                                      </p:to>
                                    </p:set>
                                    <p:anim calcmode="lin" valueType="num">
                                      <p:cBhvr additive="base">
                                        <p:cTn id="45" dur="500" fill="hold"/>
                                        <p:tgtEl>
                                          <p:spTgt spid="14"/>
                                        </p:tgtEl>
                                        <p:attrNameLst>
                                          <p:attrName>ppt_x</p:attrName>
                                        </p:attrNameLst>
                                      </p:cBhvr>
                                      <p:tavLst>
                                        <p:tav tm="0">
                                          <p:val>
                                            <p:strVal val="#ppt_x"/>
                                          </p:val>
                                        </p:tav>
                                        <p:tav tm="100000">
                                          <p:val>
                                            <p:strVal val="#ppt_x"/>
                                          </p:val>
                                        </p:tav>
                                      </p:tavLst>
                                    </p:anim>
                                    <p:anim calcmode="lin" valueType="num">
                                      <p:cBhvr additive="base">
                                        <p:cTn id="46" dur="500" fill="hold"/>
                                        <p:tgtEl>
                                          <p:spTgt spid="14"/>
                                        </p:tgtEl>
                                        <p:attrNameLst>
                                          <p:attrName>ppt_y</p:attrName>
                                        </p:attrNameLst>
                                      </p:cBhvr>
                                      <p:tavLst>
                                        <p:tav tm="0">
                                          <p:val>
                                            <p:strVal val="0-#ppt_h/2"/>
                                          </p:val>
                                        </p:tav>
                                        <p:tav tm="100000">
                                          <p:val>
                                            <p:strVal val="#ppt_y"/>
                                          </p:val>
                                        </p:tav>
                                      </p:tavLst>
                                    </p:anim>
                                  </p:childTnLst>
                                </p:cTn>
                              </p:par>
                              <p:par>
                                <p:cTn id="47" presetID="2" presetClass="entr" presetSubtype="4" fill="hold" grpId="0" nodeType="withEffect">
                                  <p:stCondLst>
                                    <p:cond delay="5000"/>
                                  </p:stCondLst>
                                  <p:childTnLst>
                                    <p:set>
                                      <p:cBhvr>
                                        <p:cTn id="48" dur="1" fill="hold">
                                          <p:stCondLst>
                                            <p:cond delay="0"/>
                                          </p:stCondLst>
                                        </p:cTn>
                                        <p:tgtEl>
                                          <p:spTgt spid="11"/>
                                        </p:tgtEl>
                                        <p:attrNameLst>
                                          <p:attrName>style.visibility</p:attrName>
                                        </p:attrNameLst>
                                      </p:cBhvr>
                                      <p:to>
                                        <p:strVal val="visible"/>
                                      </p:to>
                                    </p:set>
                                    <p:anim calcmode="lin" valueType="num">
                                      <p:cBhvr additive="base">
                                        <p:cTn id="49" dur="500" fill="hold"/>
                                        <p:tgtEl>
                                          <p:spTgt spid="11"/>
                                        </p:tgtEl>
                                        <p:attrNameLst>
                                          <p:attrName>ppt_x</p:attrName>
                                        </p:attrNameLst>
                                      </p:cBhvr>
                                      <p:tavLst>
                                        <p:tav tm="0">
                                          <p:val>
                                            <p:strVal val="#ppt_x"/>
                                          </p:val>
                                        </p:tav>
                                        <p:tav tm="100000">
                                          <p:val>
                                            <p:strVal val="#ppt_x"/>
                                          </p:val>
                                        </p:tav>
                                      </p:tavLst>
                                    </p:anim>
                                    <p:anim calcmode="lin" valueType="num">
                                      <p:cBhvr additive="base">
                                        <p:cTn id="50" dur="500" fill="hold"/>
                                        <p:tgtEl>
                                          <p:spTgt spid="11"/>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5000"/>
                                  </p:stCondLst>
                                  <p:childTnLst>
                                    <p:set>
                                      <p:cBhvr>
                                        <p:cTn id="52" dur="1" fill="hold">
                                          <p:stCondLst>
                                            <p:cond delay="0"/>
                                          </p:stCondLst>
                                        </p:cTn>
                                        <p:tgtEl>
                                          <p:spTgt spid="12"/>
                                        </p:tgtEl>
                                        <p:attrNameLst>
                                          <p:attrName>style.visibility</p:attrName>
                                        </p:attrNameLst>
                                      </p:cBhvr>
                                      <p:to>
                                        <p:strVal val="visible"/>
                                      </p:to>
                                    </p:set>
                                    <p:anim calcmode="lin" valueType="num">
                                      <p:cBhvr additive="base">
                                        <p:cTn id="53" dur="500" fill="hold"/>
                                        <p:tgtEl>
                                          <p:spTgt spid="12"/>
                                        </p:tgtEl>
                                        <p:attrNameLst>
                                          <p:attrName>ppt_x</p:attrName>
                                        </p:attrNameLst>
                                      </p:cBhvr>
                                      <p:tavLst>
                                        <p:tav tm="0">
                                          <p:val>
                                            <p:strVal val="#ppt_x"/>
                                          </p:val>
                                        </p:tav>
                                        <p:tav tm="100000">
                                          <p:val>
                                            <p:strVal val="#ppt_x"/>
                                          </p:val>
                                        </p:tav>
                                      </p:tavLst>
                                    </p:anim>
                                    <p:anim calcmode="lin" valueType="num">
                                      <p:cBhvr additive="base">
                                        <p:cTn id="54" dur="500" fill="hold"/>
                                        <p:tgtEl>
                                          <p:spTgt spid="12"/>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5000"/>
                                  </p:stCondLst>
                                  <p:childTnLst>
                                    <p:set>
                                      <p:cBhvr>
                                        <p:cTn id="56" dur="1" fill="hold">
                                          <p:stCondLst>
                                            <p:cond delay="0"/>
                                          </p:stCondLst>
                                        </p:cTn>
                                        <p:tgtEl>
                                          <p:spTgt spid="13"/>
                                        </p:tgtEl>
                                        <p:attrNameLst>
                                          <p:attrName>style.visibility</p:attrName>
                                        </p:attrNameLst>
                                      </p:cBhvr>
                                      <p:to>
                                        <p:strVal val="visible"/>
                                      </p:to>
                                    </p:set>
                                    <p:anim calcmode="lin" valueType="num">
                                      <p:cBhvr additive="base">
                                        <p:cTn id="57" dur="500" fill="hold"/>
                                        <p:tgtEl>
                                          <p:spTgt spid="13"/>
                                        </p:tgtEl>
                                        <p:attrNameLst>
                                          <p:attrName>ppt_x</p:attrName>
                                        </p:attrNameLst>
                                      </p:cBhvr>
                                      <p:tavLst>
                                        <p:tav tm="0">
                                          <p:val>
                                            <p:strVal val="#ppt_x"/>
                                          </p:val>
                                        </p:tav>
                                        <p:tav tm="100000">
                                          <p:val>
                                            <p:strVal val="#ppt_x"/>
                                          </p:val>
                                        </p:tav>
                                      </p:tavLst>
                                    </p:anim>
                                    <p:anim calcmode="lin" valueType="num">
                                      <p:cBhvr additive="base">
                                        <p:cTn id="5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P spid="16" grpId="0"/>
      <p:bldP spid="27" grpId="0" animBg="1"/>
      <p:bldP spid="28" grpId="0" animBg="1"/>
      <p:bldP spid="2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6625" y="266007"/>
            <a:ext cx="415636" cy="482138"/>
          </a:xfrm>
          <a:prstGeom prst="rect">
            <a:avLst/>
          </a:prstGeom>
          <a:solidFill>
            <a:srgbClr val="7C42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矩形 4"/>
          <p:cNvSpPr/>
          <p:nvPr/>
        </p:nvSpPr>
        <p:spPr>
          <a:xfrm>
            <a:off x="474112" y="266007"/>
            <a:ext cx="132434" cy="482138"/>
          </a:xfrm>
          <a:prstGeom prst="rect">
            <a:avLst/>
          </a:prstGeom>
          <a:solidFill>
            <a:srgbClr val="7C42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Rectangle 2"/>
          <p:cNvSpPr txBox="1">
            <a:spLocks noChangeArrowheads="1"/>
          </p:cNvSpPr>
          <p:nvPr>
            <p:custDataLst>
              <p:tags r:id="rId1"/>
            </p:custDataLst>
          </p:nvPr>
        </p:nvSpPr>
        <p:spPr>
          <a:xfrm>
            <a:off x="670613" y="335453"/>
            <a:ext cx="3103372" cy="41269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200" dirty="0">
                <a:latin typeface="Noto Sans S Chinese" charset="-122"/>
                <a:ea typeface="Noto Sans S Chinese" charset="-122"/>
                <a:cs typeface="Noto Sans S Chinese" charset="-122"/>
              </a:rPr>
              <a:t>请在此处输入标题</a:t>
            </a:r>
          </a:p>
        </p:txBody>
      </p:sp>
      <p:grpSp>
        <p:nvGrpSpPr>
          <p:cNvPr id="35" name="Group 10"/>
          <p:cNvGrpSpPr/>
          <p:nvPr/>
        </p:nvGrpSpPr>
        <p:grpSpPr>
          <a:xfrm>
            <a:off x="7298364" y="3347389"/>
            <a:ext cx="1411813" cy="1411813"/>
            <a:chOff x="6920031" y="3363156"/>
            <a:chExt cx="1338773" cy="1338773"/>
          </a:xfrm>
        </p:grpSpPr>
        <p:sp>
          <p:nvSpPr>
            <p:cNvPr id="36" name="Oval 7"/>
            <p:cNvSpPr/>
            <p:nvPr/>
          </p:nvSpPr>
          <p:spPr>
            <a:xfrm>
              <a:off x="6920031" y="3363156"/>
              <a:ext cx="1338773" cy="1338773"/>
            </a:xfrm>
            <a:prstGeom prst="ellipse">
              <a:avLst/>
            </a:prstGeom>
            <a:solidFill>
              <a:srgbClr val="FFE7B2">
                <a:alpha val="8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latin typeface="Noto Sans S Chinese" charset="-122"/>
                <a:ea typeface="Noto Sans S Chinese" charset="-122"/>
                <a:cs typeface="Noto Sans S Chinese" charset="-122"/>
              </a:endParaRPr>
            </a:p>
          </p:txBody>
        </p:sp>
        <p:grpSp>
          <p:nvGrpSpPr>
            <p:cNvPr id="37" name="Group 20"/>
            <p:cNvGrpSpPr/>
            <p:nvPr/>
          </p:nvGrpSpPr>
          <p:grpSpPr>
            <a:xfrm>
              <a:off x="7357245" y="3796320"/>
              <a:ext cx="464344" cy="465138"/>
              <a:chOff x="7287419" y="3505994"/>
              <a:chExt cx="464344" cy="465138"/>
            </a:xfrm>
            <a:solidFill>
              <a:schemeClr val="bg2"/>
            </a:solidFill>
          </p:grpSpPr>
          <p:sp>
            <p:nvSpPr>
              <p:cNvPr id="38" name="AutoShape 37"/>
              <p:cNvSpPr>
                <a:spLocks/>
              </p:cNvSpPr>
              <p:nvPr/>
            </p:nvSpPr>
            <p:spPr bwMode="auto">
              <a:xfrm>
                <a:off x="7287419" y="354965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9" tIns="20089" rIns="20089" bIns="20089" anchor="ctr"/>
              <a:lstStyle/>
              <a:p>
                <a:pPr algn="ctr" defTabSz="241082" hangingPunct="0"/>
                <a:endParaRPr lang="en-US">
                  <a:solidFill>
                    <a:schemeClr val="tx1">
                      <a:lumMod val="65000"/>
                      <a:lumOff val="35000"/>
                    </a:schemeClr>
                  </a:solidFill>
                  <a:latin typeface="Noto Sans S Chinese" charset="-122"/>
                  <a:ea typeface="Noto Sans S Chinese" charset="-122"/>
                  <a:cs typeface="Noto Sans S Chinese" charset="-122"/>
                  <a:sym typeface="Gill Sans" charset="0"/>
                </a:endParaRPr>
              </a:p>
            </p:txBody>
          </p:sp>
          <p:sp>
            <p:nvSpPr>
              <p:cNvPr id="39" name="AutoShape 38"/>
              <p:cNvSpPr>
                <a:spLocks/>
              </p:cNvSpPr>
              <p:nvPr/>
            </p:nvSpPr>
            <p:spPr bwMode="auto">
              <a:xfrm>
                <a:off x="7490619" y="373856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9" tIns="20089" rIns="20089" bIns="20089" anchor="ctr"/>
              <a:lstStyle/>
              <a:p>
                <a:pPr algn="ctr" defTabSz="241082" hangingPunct="0"/>
                <a:endParaRPr lang="en-US">
                  <a:solidFill>
                    <a:schemeClr val="tx1">
                      <a:lumMod val="65000"/>
                      <a:lumOff val="35000"/>
                    </a:schemeClr>
                  </a:solidFill>
                  <a:latin typeface="Noto Sans S Chinese" charset="-122"/>
                  <a:ea typeface="Noto Sans S Chinese" charset="-122"/>
                  <a:cs typeface="Noto Sans S Chinese" charset="-122"/>
                  <a:sym typeface="Gill Sans" charset="0"/>
                </a:endParaRPr>
              </a:p>
            </p:txBody>
          </p:sp>
          <p:sp>
            <p:nvSpPr>
              <p:cNvPr id="40" name="AutoShape 39"/>
              <p:cNvSpPr>
                <a:spLocks/>
              </p:cNvSpPr>
              <p:nvPr/>
            </p:nvSpPr>
            <p:spPr bwMode="auto">
              <a:xfrm>
                <a:off x="7679532" y="350599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9" tIns="20089" rIns="20089" bIns="20089" anchor="ctr"/>
              <a:lstStyle/>
              <a:p>
                <a:pPr algn="ctr" defTabSz="241082" hangingPunct="0"/>
                <a:endParaRPr lang="en-US">
                  <a:solidFill>
                    <a:schemeClr val="tx1">
                      <a:lumMod val="65000"/>
                      <a:lumOff val="35000"/>
                    </a:schemeClr>
                  </a:solidFill>
                  <a:latin typeface="Noto Sans S Chinese" charset="-122"/>
                  <a:ea typeface="Noto Sans S Chinese" charset="-122"/>
                  <a:cs typeface="Noto Sans S Chinese" charset="-122"/>
                  <a:sym typeface="Gill Sans" charset="0"/>
                </a:endParaRPr>
              </a:p>
            </p:txBody>
          </p:sp>
          <p:sp>
            <p:nvSpPr>
              <p:cNvPr id="41" name="AutoShape 40"/>
              <p:cNvSpPr>
                <a:spLocks/>
              </p:cNvSpPr>
              <p:nvPr/>
            </p:nvSpPr>
            <p:spPr bwMode="auto">
              <a:xfrm>
                <a:off x="7403307" y="372427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9" tIns="20089" rIns="20089" bIns="20089" anchor="ctr"/>
              <a:lstStyle/>
              <a:p>
                <a:pPr algn="ctr" defTabSz="241082" hangingPunct="0"/>
                <a:endParaRPr lang="en-US">
                  <a:solidFill>
                    <a:schemeClr val="tx1">
                      <a:lumMod val="65000"/>
                      <a:lumOff val="35000"/>
                    </a:schemeClr>
                  </a:solidFill>
                  <a:latin typeface="Noto Sans S Chinese" charset="-122"/>
                  <a:ea typeface="Noto Sans S Chinese" charset="-122"/>
                  <a:cs typeface="Noto Sans S Chinese" charset="-122"/>
                  <a:sym typeface="Gill Sans" charset="0"/>
                </a:endParaRPr>
              </a:p>
            </p:txBody>
          </p:sp>
          <p:sp>
            <p:nvSpPr>
              <p:cNvPr id="42" name="AutoShape 41"/>
              <p:cNvSpPr>
                <a:spLocks/>
              </p:cNvSpPr>
              <p:nvPr/>
            </p:nvSpPr>
            <p:spPr bwMode="auto">
              <a:xfrm>
                <a:off x="7461250" y="382587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9" tIns="20089" rIns="20089" bIns="20089" anchor="ctr"/>
              <a:lstStyle/>
              <a:p>
                <a:pPr algn="ctr" defTabSz="241082" hangingPunct="0"/>
                <a:endParaRPr lang="en-US">
                  <a:solidFill>
                    <a:schemeClr val="tx1">
                      <a:lumMod val="65000"/>
                      <a:lumOff val="35000"/>
                    </a:schemeClr>
                  </a:solidFill>
                  <a:latin typeface="Noto Sans S Chinese" charset="-122"/>
                  <a:ea typeface="Noto Sans S Chinese" charset="-122"/>
                  <a:cs typeface="Noto Sans S Chinese" charset="-122"/>
                  <a:sym typeface="Gill Sans" charset="0"/>
                </a:endParaRPr>
              </a:p>
            </p:txBody>
          </p:sp>
          <p:sp>
            <p:nvSpPr>
              <p:cNvPr id="43" name="AutoShape 42"/>
              <p:cNvSpPr>
                <a:spLocks/>
              </p:cNvSpPr>
              <p:nvPr/>
            </p:nvSpPr>
            <p:spPr bwMode="auto">
              <a:xfrm>
                <a:off x="7693819" y="360759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9" tIns="20089" rIns="20089" bIns="20089" anchor="ctr"/>
              <a:lstStyle/>
              <a:p>
                <a:pPr algn="ctr" defTabSz="241082" hangingPunct="0"/>
                <a:endParaRPr lang="en-US">
                  <a:solidFill>
                    <a:schemeClr val="tx1">
                      <a:lumMod val="65000"/>
                      <a:lumOff val="35000"/>
                    </a:schemeClr>
                  </a:solidFill>
                  <a:latin typeface="Noto Sans S Chinese" charset="-122"/>
                  <a:ea typeface="Noto Sans S Chinese" charset="-122"/>
                  <a:cs typeface="Noto Sans S Chinese" charset="-122"/>
                  <a:sym typeface="Gill Sans" charset="0"/>
                </a:endParaRPr>
              </a:p>
            </p:txBody>
          </p:sp>
        </p:grpSp>
      </p:grpSp>
      <p:grpSp>
        <p:nvGrpSpPr>
          <p:cNvPr id="44" name="Group 11"/>
          <p:cNvGrpSpPr/>
          <p:nvPr/>
        </p:nvGrpSpPr>
        <p:grpSpPr>
          <a:xfrm>
            <a:off x="6429376" y="2507672"/>
            <a:ext cx="1411813" cy="1411813"/>
            <a:chOff x="6096000" y="2566881"/>
            <a:chExt cx="1338773" cy="1338773"/>
          </a:xfrm>
        </p:grpSpPr>
        <p:sp>
          <p:nvSpPr>
            <p:cNvPr id="45" name="Oval 6"/>
            <p:cNvSpPr/>
            <p:nvPr/>
          </p:nvSpPr>
          <p:spPr>
            <a:xfrm>
              <a:off x="6096000" y="2566881"/>
              <a:ext cx="1338773" cy="1338773"/>
            </a:xfrm>
            <a:prstGeom prst="ellipse">
              <a:avLst/>
            </a:prstGeom>
            <a:solidFill>
              <a:srgbClr val="FDC256">
                <a:alpha val="8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latin typeface="Noto Sans S Chinese" charset="-122"/>
                <a:ea typeface="Noto Sans S Chinese" charset="-122"/>
                <a:cs typeface="Noto Sans S Chinese" charset="-122"/>
              </a:endParaRPr>
            </a:p>
          </p:txBody>
        </p:sp>
        <p:grpSp>
          <p:nvGrpSpPr>
            <p:cNvPr id="46" name="Group 27"/>
            <p:cNvGrpSpPr/>
            <p:nvPr/>
          </p:nvGrpSpPr>
          <p:grpSpPr>
            <a:xfrm>
              <a:off x="6551978" y="3004095"/>
              <a:ext cx="434975" cy="464344"/>
              <a:chOff x="9159875" y="1647825"/>
              <a:chExt cx="434975" cy="464344"/>
            </a:xfrm>
            <a:solidFill>
              <a:schemeClr val="bg2"/>
            </a:solidFill>
          </p:grpSpPr>
          <p:sp>
            <p:nvSpPr>
              <p:cNvPr id="47" name="AutoShape 78"/>
              <p:cNvSpPr>
                <a:spLocks/>
              </p:cNvSpPr>
              <p:nvPr/>
            </p:nvSpPr>
            <p:spPr bwMode="auto">
              <a:xfrm>
                <a:off x="9159875" y="1647825"/>
                <a:ext cx="434975"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18900"/>
                    </a:moveTo>
                    <a:cubicBezTo>
                      <a:pt x="20160" y="19643"/>
                      <a:pt x="19513" y="20249"/>
                      <a:pt x="18720" y="20249"/>
                    </a:cubicBezTo>
                    <a:lnTo>
                      <a:pt x="2880" y="20249"/>
                    </a:lnTo>
                    <a:cubicBezTo>
                      <a:pt x="2086" y="20249"/>
                      <a:pt x="1440" y="19643"/>
                      <a:pt x="1440" y="18900"/>
                    </a:cubicBezTo>
                    <a:lnTo>
                      <a:pt x="1440" y="2700"/>
                    </a:lnTo>
                    <a:cubicBezTo>
                      <a:pt x="1440" y="1955"/>
                      <a:pt x="2086" y="1350"/>
                      <a:pt x="2880" y="1350"/>
                    </a:cubicBezTo>
                    <a:lnTo>
                      <a:pt x="18720" y="1350"/>
                    </a:lnTo>
                    <a:cubicBezTo>
                      <a:pt x="19513" y="1350"/>
                      <a:pt x="20160" y="1955"/>
                      <a:pt x="20160" y="2700"/>
                    </a:cubicBezTo>
                    <a:cubicBezTo>
                      <a:pt x="20160" y="2700"/>
                      <a:pt x="20160" y="18900"/>
                      <a:pt x="20160" y="18900"/>
                    </a:cubicBezTo>
                    <a:close/>
                    <a:moveTo>
                      <a:pt x="18720" y="0"/>
                    </a:moveTo>
                    <a:lnTo>
                      <a:pt x="2880" y="0"/>
                    </a:lnTo>
                    <a:cubicBezTo>
                      <a:pt x="1289" y="0"/>
                      <a:pt x="0" y="1208"/>
                      <a:pt x="0" y="2700"/>
                    </a:cubicBezTo>
                    <a:lnTo>
                      <a:pt x="0" y="18900"/>
                    </a:lnTo>
                    <a:cubicBezTo>
                      <a:pt x="0" y="20391"/>
                      <a:pt x="1289" y="21599"/>
                      <a:pt x="2880" y="21599"/>
                    </a:cubicBezTo>
                    <a:lnTo>
                      <a:pt x="18720" y="21599"/>
                    </a:lnTo>
                    <a:cubicBezTo>
                      <a:pt x="20310" y="21599"/>
                      <a:pt x="21599" y="20391"/>
                      <a:pt x="21599" y="18900"/>
                    </a:cubicBezTo>
                    <a:lnTo>
                      <a:pt x="21599" y="2700"/>
                    </a:lnTo>
                    <a:cubicBezTo>
                      <a:pt x="21599" y="1208"/>
                      <a:pt x="20310" y="0"/>
                      <a:pt x="18720"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9" tIns="20089" rIns="20089" bIns="20089" anchor="ctr"/>
              <a:lstStyle/>
              <a:p>
                <a:pPr algn="ctr" defTabSz="241082" hangingPunct="0"/>
                <a:endParaRPr lang="en-US" sz="1582">
                  <a:solidFill>
                    <a:schemeClr val="tx1">
                      <a:lumMod val="65000"/>
                      <a:lumOff val="35000"/>
                    </a:schemeClr>
                  </a:solidFill>
                  <a:effectLst>
                    <a:outerShdw blurRad="38100" dist="38100" dir="2700000" algn="tl">
                      <a:srgbClr val="000000"/>
                    </a:outerShdw>
                  </a:effectLst>
                  <a:latin typeface="Noto Sans S Chinese" charset="-122"/>
                  <a:ea typeface="Noto Sans S Chinese" charset="-122"/>
                  <a:cs typeface="Noto Sans S Chinese" charset="-122"/>
                  <a:sym typeface="Gill Sans" charset="0"/>
                </a:endParaRPr>
              </a:p>
            </p:txBody>
          </p:sp>
          <p:sp>
            <p:nvSpPr>
              <p:cNvPr id="48" name="AutoShape 79"/>
              <p:cNvSpPr>
                <a:spLocks/>
              </p:cNvSpPr>
              <p:nvPr/>
            </p:nvSpPr>
            <p:spPr bwMode="auto">
              <a:xfrm>
                <a:off x="9217819" y="1705769"/>
                <a:ext cx="319088" cy="2905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18" y="20519"/>
                    </a:moveTo>
                    <a:lnTo>
                      <a:pt x="14053" y="16248"/>
                    </a:lnTo>
                    <a:lnTo>
                      <a:pt x="16690" y="12959"/>
                    </a:lnTo>
                    <a:lnTo>
                      <a:pt x="20618" y="17689"/>
                    </a:lnTo>
                    <a:lnTo>
                      <a:pt x="20618" y="20519"/>
                    </a:lnTo>
                    <a:cubicBezTo>
                      <a:pt x="20618" y="20519"/>
                      <a:pt x="17418" y="20519"/>
                      <a:pt x="17418" y="20519"/>
                    </a:cubicBezTo>
                    <a:close/>
                    <a:moveTo>
                      <a:pt x="981" y="11446"/>
                    </a:moveTo>
                    <a:lnTo>
                      <a:pt x="4909" y="6479"/>
                    </a:lnTo>
                    <a:lnTo>
                      <a:pt x="12828" y="16353"/>
                    </a:lnTo>
                    <a:lnTo>
                      <a:pt x="13398" y="17064"/>
                    </a:lnTo>
                    <a:lnTo>
                      <a:pt x="16109" y="20519"/>
                    </a:lnTo>
                    <a:lnTo>
                      <a:pt x="981" y="20519"/>
                    </a:lnTo>
                    <a:cubicBezTo>
                      <a:pt x="981" y="20519"/>
                      <a:pt x="981" y="11446"/>
                      <a:pt x="981" y="11446"/>
                    </a:cubicBezTo>
                    <a:close/>
                    <a:moveTo>
                      <a:pt x="20618" y="1080"/>
                    </a:moveTo>
                    <a:lnTo>
                      <a:pt x="20618" y="16058"/>
                    </a:lnTo>
                    <a:lnTo>
                      <a:pt x="17427" y="12244"/>
                    </a:lnTo>
                    <a:cubicBezTo>
                      <a:pt x="17240" y="12012"/>
                      <a:pt x="16972" y="11879"/>
                      <a:pt x="16690" y="11879"/>
                    </a:cubicBezTo>
                    <a:cubicBezTo>
                      <a:pt x="16409" y="11879"/>
                      <a:pt x="16141" y="12012"/>
                      <a:pt x="15954" y="12244"/>
                    </a:cubicBezTo>
                    <a:lnTo>
                      <a:pt x="13399" y="15432"/>
                    </a:lnTo>
                    <a:lnTo>
                      <a:pt x="5645" y="5764"/>
                    </a:lnTo>
                    <a:cubicBezTo>
                      <a:pt x="5458" y="5532"/>
                      <a:pt x="5190" y="5400"/>
                      <a:pt x="4909" y="5400"/>
                    </a:cubicBezTo>
                    <a:cubicBezTo>
                      <a:pt x="4627" y="5400"/>
                      <a:pt x="4359" y="5532"/>
                      <a:pt x="4172" y="5764"/>
                    </a:cubicBezTo>
                    <a:lnTo>
                      <a:pt x="981" y="9812"/>
                    </a:lnTo>
                    <a:lnTo>
                      <a:pt x="981" y="1080"/>
                    </a:lnTo>
                    <a:cubicBezTo>
                      <a:pt x="981" y="1080"/>
                      <a:pt x="20618" y="1080"/>
                      <a:pt x="20618" y="1080"/>
                    </a:cubicBezTo>
                    <a:close/>
                    <a:moveTo>
                      <a:pt x="20618" y="0"/>
                    </a:moveTo>
                    <a:lnTo>
                      <a:pt x="981" y="0"/>
                    </a:lnTo>
                    <a:cubicBezTo>
                      <a:pt x="439" y="0"/>
                      <a:pt x="0" y="483"/>
                      <a:pt x="0" y="1080"/>
                    </a:cubicBezTo>
                    <a:lnTo>
                      <a:pt x="0" y="20519"/>
                    </a:lnTo>
                    <a:cubicBezTo>
                      <a:pt x="0" y="21116"/>
                      <a:pt x="439" y="21599"/>
                      <a:pt x="981" y="21599"/>
                    </a:cubicBezTo>
                    <a:lnTo>
                      <a:pt x="20618" y="21599"/>
                    </a:lnTo>
                    <a:cubicBezTo>
                      <a:pt x="21160" y="21599"/>
                      <a:pt x="21600" y="21116"/>
                      <a:pt x="21600" y="20519"/>
                    </a:cubicBezTo>
                    <a:lnTo>
                      <a:pt x="21600" y="1080"/>
                    </a:lnTo>
                    <a:cubicBezTo>
                      <a:pt x="21600" y="483"/>
                      <a:pt x="21160" y="0"/>
                      <a:pt x="20618"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9" tIns="20089" rIns="20089" bIns="20089" anchor="ctr"/>
              <a:lstStyle/>
              <a:p>
                <a:pPr algn="ctr" defTabSz="241082" hangingPunct="0"/>
                <a:endParaRPr lang="en-US" sz="1582">
                  <a:solidFill>
                    <a:schemeClr val="tx1">
                      <a:lumMod val="65000"/>
                      <a:lumOff val="35000"/>
                    </a:schemeClr>
                  </a:solidFill>
                  <a:effectLst>
                    <a:outerShdw blurRad="38100" dist="38100" dir="2700000" algn="tl">
                      <a:srgbClr val="000000"/>
                    </a:outerShdw>
                  </a:effectLst>
                  <a:latin typeface="Noto Sans S Chinese" charset="-122"/>
                  <a:ea typeface="Noto Sans S Chinese" charset="-122"/>
                  <a:cs typeface="Noto Sans S Chinese" charset="-122"/>
                  <a:sym typeface="Gill Sans" charset="0"/>
                </a:endParaRPr>
              </a:p>
            </p:txBody>
          </p:sp>
          <p:sp>
            <p:nvSpPr>
              <p:cNvPr id="49" name="AutoShape 80"/>
              <p:cNvSpPr>
                <a:spLocks/>
              </p:cNvSpPr>
              <p:nvPr/>
            </p:nvSpPr>
            <p:spPr bwMode="auto">
              <a:xfrm>
                <a:off x="9391650" y="1749425"/>
                <a:ext cx="87313"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3600"/>
                    </a:moveTo>
                    <a:cubicBezTo>
                      <a:pt x="14769" y="3600"/>
                      <a:pt x="17999" y="6827"/>
                      <a:pt x="17999" y="10800"/>
                    </a:cubicBezTo>
                    <a:cubicBezTo>
                      <a:pt x="17999" y="14769"/>
                      <a:pt x="14769" y="18000"/>
                      <a:pt x="10800" y="18000"/>
                    </a:cubicBezTo>
                    <a:cubicBezTo>
                      <a:pt x="6830" y="18000"/>
                      <a:pt x="3600" y="14769"/>
                      <a:pt x="3600" y="10800"/>
                    </a:cubicBezTo>
                    <a:cubicBezTo>
                      <a:pt x="3600" y="6827"/>
                      <a:pt x="6830" y="3600"/>
                      <a:pt x="10800" y="3600"/>
                    </a:cubicBezTo>
                    <a:moveTo>
                      <a:pt x="10800" y="21599"/>
                    </a:moveTo>
                    <a:cubicBezTo>
                      <a:pt x="16766" y="21599"/>
                      <a:pt x="21600" y="16762"/>
                      <a:pt x="21600" y="10800"/>
                    </a:cubicBezTo>
                    <a:cubicBezTo>
                      <a:pt x="21600" y="4833"/>
                      <a:pt x="16766" y="0"/>
                      <a:pt x="10800" y="0"/>
                    </a:cubicBezTo>
                    <a:cubicBezTo>
                      <a:pt x="4833" y="0"/>
                      <a:pt x="0" y="4833"/>
                      <a:pt x="0" y="10800"/>
                    </a:cubicBezTo>
                    <a:cubicBezTo>
                      <a:pt x="0" y="16762"/>
                      <a:pt x="4833" y="21599"/>
                      <a:pt x="10800" y="21599"/>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9" tIns="20089" rIns="20089" bIns="20089" anchor="ctr"/>
              <a:lstStyle/>
              <a:p>
                <a:pPr algn="ctr" defTabSz="241082" hangingPunct="0"/>
                <a:endParaRPr lang="en-US" sz="1582">
                  <a:solidFill>
                    <a:schemeClr val="tx1">
                      <a:lumMod val="65000"/>
                      <a:lumOff val="35000"/>
                    </a:schemeClr>
                  </a:solidFill>
                  <a:effectLst>
                    <a:outerShdw blurRad="38100" dist="38100" dir="2700000" algn="tl">
                      <a:srgbClr val="000000"/>
                    </a:outerShdw>
                  </a:effectLst>
                  <a:latin typeface="Noto Sans S Chinese" charset="-122"/>
                  <a:ea typeface="Noto Sans S Chinese" charset="-122"/>
                  <a:cs typeface="Noto Sans S Chinese" charset="-122"/>
                  <a:sym typeface="Gill Sans" charset="0"/>
                </a:endParaRPr>
              </a:p>
            </p:txBody>
          </p:sp>
        </p:grpSp>
      </p:grpSp>
      <p:grpSp>
        <p:nvGrpSpPr>
          <p:cNvPr id="50" name="Group 12"/>
          <p:cNvGrpSpPr/>
          <p:nvPr/>
        </p:nvGrpSpPr>
        <p:grpSpPr>
          <a:xfrm>
            <a:off x="4600935" y="1674253"/>
            <a:ext cx="2067036" cy="2067036"/>
            <a:chOff x="4362154" y="1776581"/>
            <a:chExt cx="1960098" cy="1960098"/>
          </a:xfrm>
        </p:grpSpPr>
        <p:sp>
          <p:nvSpPr>
            <p:cNvPr id="51" name="Oval 5"/>
            <p:cNvSpPr/>
            <p:nvPr/>
          </p:nvSpPr>
          <p:spPr>
            <a:xfrm>
              <a:off x="4362154" y="1776581"/>
              <a:ext cx="1960098" cy="1960098"/>
            </a:xfrm>
            <a:prstGeom prst="ellipse">
              <a:avLst/>
            </a:prstGeom>
            <a:solidFill>
              <a:srgbClr val="EDBABC">
                <a:alpha val="8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latin typeface="Noto Sans S Chinese" charset="-122"/>
                <a:ea typeface="Noto Sans S Chinese" charset="-122"/>
                <a:cs typeface="Noto Sans S Chinese" charset="-122"/>
              </a:endParaRPr>
            </a:p>
          </p:txBody>
        </p:sp>
        <p:sp>
          <p:nvSpPr>
            <p:cNvPr id="52" name="Freeform 43"/>
            <p:cNvSpPr>
              <a:spLocks noEditPoints="1"/>
            </p:cNvSpPr>
            <p:nvPr/>
          </p:nvSpPr>
          <p:spPr bwMode="auto">
            <a:xfrm>
              <a:off x="4899621" y="2488223"/>
              <a:ext cx="904951" cy="528990"/>
            </a:xfrm>
            <a:custGeom>
              <a:avLst/>
              <a:gdLst>
                <a:gd name="T0" fmla="*/ 232 w 316"/>
                <a:gd name="T1" fmla="*/ 27 h 172"/>
                <a:gd name="T2" fmla="*/ 221 w 316"/>
                <a:gd name="T3" fmla="*/ 20 h 172"/>
                <a:gd name="T4" fmla="*/ 157 w 316"/>
                <a:gd name="T5" fmla="*/ 10 h 172"/>
                <a:gd name="T6" fmla="*/ 92 w 316"/>
                <a:gd name="T7" fmla="*/ 9 h 172"/>
                <a:gd name="T8" fmla="*/ 84 w 316"/>
                <a:gd name="T9" fmla="*/ 13 h 172"/>
                <a:gd name="T10" fmla="*/ 0 w 316"/>
                <a:gd name="T11" fmla="*/ 121 h 172"/>
                <a:gd name="T12" fmla="*/ 78 w 316"/>
                <a:gd name="T13" fmla="*/ 109 h 172"/>
                <a:gd name="T14" fmla="*/ 84 w 316"/>
                <a:gd name="T15" fmla="*/ 113 h 172"/>
                <a:gd name="T16" fmla="*/ 120 w 316"/>
                <a:gd name="T17" fmla="*/ 142 h 172"/>
                <a:gd name="T18" fmla="*/ 159 w 316"/>
                <a:gd name="T19" fmla="*/ 163 h 172"/>
                <a:gd name="T20" fmla="*/ 163 w 316"/>
                <a:gd name="T21" fmla="*/ 165 h 172"/>
                <a:gd name="T22" fmla="*/ 190 w 316"/>
                <a:gd name="T23" fmla="*/ 164 h 172"/>
                <a:gd name="T24" fmla="*/ 217 w 316"/>
                <a:gd name="T25" fmla="*/ 153 h 172"/>
                <a:gd name="T26" fmla="*/ 233 w 316"/>
                <a:gd name="T27" fmla="*/ 146 h 172"/>
                <a:gd name="T28" fmla="*/ 265 w 316"/>
                <a:gd name="T29" fmla="*/ 162 h 172"/>
                <a:gd name="T30" fmla="*/ 288 w 316"/>
                <a:gd name="T31" fmla="*/ 14 h 172"/>
                <a:gd name="T32" fmla="*/ 225 w 316"/>
                <a:gd name="T33" fmla="*/ 129 h 172"/>
                <a:gd name="T34" fmla="*/ 225 w 316"/>
                <a:gd name="T35" fmla="*/ 139 h 172"/>
                <a:gd name="T36" fmla="*/ 216 w 316"/>
                <a:gd name="T37" fmla="*/ 142 h 172"/>
                <a:gd name="T38" fmla="*/ 207 w 316"/>
                <a:gd name="T39" fmla="*/ 142 h 172"/>
                <a:gd name="T40" fmla="*/ 189 w 316"/>
                <a:gd name="T41" fmla="*/ 153 h 172"/>
                <a:gd name="T42" fmla="*/ 185 w 316"/>
                <a:gd name="T43" fmla="*/ 153 h 172"/>
                <a:gd name="T44" fmla="*/ 180 w 316"/>
                <a:gd name="T45" fmla="*/ 156 h 172"/>
                <a:gd name="T46" fmla="*/ 157 w 316"/>
                <a:gd name="T47" fmla="*/ 149 h 172"/>
                <a:gd name="T48" fmla="*/ 130 w 316"/>
                <a:gd name="T49" fmla="*/ 128 h 172"/>
                <a:gd name="T50" fmla="*/ 88 w 316"/>
                <a:gd name="T51" fmla="*/ 103 h 172"/>
                <a:gd name="T52" fmla="*/ 71 w 316"/>
                <a:gd name="T53" fmla="*/ 91 h 172"/>
                <a:gd name="T54" fmla="*/ 71 w 316"/>
                <a:gd name="T55" fmla="*/ 90 h 172"/>
                <a:gd name="T56" fmla="*/ 72 w 316"/>
                <a:gd name="T57" fmla="*/ 88 h 172"/>
                <a:gd name="T58" fmla="*/ 93 w 316"/>
                <a:gd name="T59" fmla="*/ 20 h 172"/>
                <a:gd name="T60" fmla="*/ 132 w 316"/>
                <a:gd name="T61" fmla="*/ 24 h 172"/>
                <a:gd name="T62" fmla="*/ 127 w 316"/>
                <a:gd name="T63" fmla="*/ 72 h 172"/>
                <a:gd name="T64" fmla="*/ 185 w 316"/>
                <a:gd name="T65" fmla="*/ 54 h 172"/>
                <a:gd name="T66" fmla="*/ 241 w 316"/>
                <a:gd name="T67" fmla="*/ 119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6" h="172">
                  <a:moveTo>
                    <a:pt x="288" y="14"/>
                  </a:moveTo>
                  <a:cubicBezTo>
                    <a:pt x="232" y="27"/>
                    <a:pt x="232" y="27"/>
                    <a:pt x="232" y="27"/>
                  </a:cubicBezTo>
                  <a:cubicBezTo>
                    <a:pt x="233" y="31"/>
                    <a:pt x="233" y="31"/>
                    <a:pt x="233" y="31"/>
                  </a:cubicBezTo>
                  <a:cubicBezTo>
                    <a:pt x="228" y="22"/>
                    <a:pt x="221" y="20"/>
                    <a:pt x="221" y="20"/>
                  </a:cubicBezTo>
                  <a:cubicBezTo>
                    <a:pt x="178" y="7"/>
                    <a:pt x="178" y="7"/>
                    <a:pt x="178" y="7"/>
                  </a:cubicBezTo>
                  <a:cubicBezTo>
                    <a:pt x="173" y="5"/>
                    <a:pt x="165" y="7"/>
                    <a:pt x="157" y="10"/>
                  </a:cubicBezTo>
                  <a:cubicBezTo>
                    <a:pt x="156" y="9"/>
                    <a:pt x="156" y="9"/>
                    <a:pt x="156" y="9"/>
                  </a:cubicBezTo>
                  <a:cubicBezTo>
                    <a:pt x="92" y="9"/>
                    <a:pt x="92" y="9"/>
                    <a:pt x="92" y="9"/>
                  </a:cubicBezTo>
                  <a:cubicBezTo>
                    <a:pt x="92" y="9"/>
                    <a:pt x="92" y="9"/>
                    <a:pt x="92" y="9"/>
                  </a:cubicBezTo>
                  <a:cubicBezTo>
                    <a:pt x="91" y="9"/>
                    <a:pt x="87" y="10"/>
                    <a:pt x="84" y="13"/>
                  </a:cubicBezTo>
                  <a:cubicBezTo>
                    <a:pt x="50" y="0"/>
                    <a:pt x="50" y="0"/>
                    <a:pt x="50" y="0"/>
                  </a:cubicBezTo>
                  <a:cubicBezTo>
                    <a:pt x="0" y="121"/>
                    <a:pt x="0" y="121"/>
                    <a:pt x="0" y="121"/>
                  </a:cubicBezTo>
                  <a:cubicBezTo>
                    <a:pt x="54" y="148"/>
                    <a:pt x="54" y="148"/>
                    <a:pt x="54" y="148"/>
                  </a:cubicBezTo>
                  <a:cubicBezTo>
                    <a:pt x="69" y="144"/>
                    <a:pt x="76" y="120"/>
                    <a:pt x="78" y="109"/>
                  </a:cubicBezTo>
                  <a:cubicBezTo>
                    <a:pt x="82" y="112"/>
                    <a:pt x="82" y="112"/>
                    <a:pt x="82" y="112"/>
                  </a:cubicBezTo>
                  <a:cubicBezTo>
                    <a:pt x="84" y="113"/>
                    <a:pt x="84" y="113"/>
                    <a:pt x="84" y="113"/>
                  </a:cubicBezTo>
                  <a:cubicBezTo>
                    <a:pt x="84" y="120"/>
                    <a:pt x="85" y="130"/>
                    <a:pt x="99" y="127"/>
                  </a:cubicBezTo>
                  <a:cubicBezTo>
                    <a:pt x="99" y="127"/>
                    <a:pt x="100" y="157"/>
                    <a:pt x="120" y="142"/>
                  </a:cubicBezTo>
                  <a:cubicBezTo>
                    <a:pt x="120" y="142"/>
                    <a:pt x="120" y="161"/>
                    <a:pt x="138" y="155"/>
                  </a:cubicBezTo>
                  <a:cubicBezTo>
                    <a:pt x="138" y="155"/>
                    <a:pt x="141" y="172"/>
                    <a:pt x="159" y="163"/>
                  </a:cubicBezTo>
                  <a:cubicBezTo>
                    <a:pt x="162" y="165"/>
                    <a:pt x="162" y="165"/>
                    <a:pt x="162" y="165"/>
                  </a:cubicBezTo>
                  <a:cubicBezTo>
                    <a:pt x="163" y="165"/>
                    <a:pt x="163" y="165"/>
                    <a:pt x="163" y="165"/>
                  </a:cubicBezTo>
                  <a:cubicBezTo>
                    <a:pt x="164" y="165"/>
                    <a:pt x="173" y="168"/>
                    <a:pt x="181" y="167"/>
                  </a:cubicBezTo>
                  <a:cubicBezTo>
                    <a:pt x="185" y="167"/>
                    <a:pt x="188" y="166"/>
                    <a:pt x="190" y="164"/>
                  </a:cubicBezTo>
                  <a:cubicBezTo>
                    <a:pt x="196" y="163"/>
                    <a:pt x="208" y="161"/>
                    <a:pt x="214" y="153"/>
                  </a:cubicBezTo>
                  <a:cubicBezTo>
                    <a:pt x="215" y="153"/>
                    <a:pt x="216" y="153"/>
                    <a:pt x="217" y="153"/>
                  </a:cubicBezTo>
                  <a:cubicBezTo>
                    <a:pt x="217" y="153"/>
                    <a:pt x="217" y="153"/>
                    <a:pt x="217" y="153"/>
                  </a:cubicBezTo>
                  <a:cubicBezTo>
                    <a:pt x="224" y="153"/>
                    <a:pt x="230" y="150"/>
                    <a:pt x="233" y="146"/>
                  </a:cubicBezTo>
                  <a:cubicBezTo>
                    <a:pt x="235" y="143"/>
                    <a:pt x="236" y="140"/>
                    <a:pt x="236" y="136"/>
                  </a:cubicBezTo>
                  <a:cubicBezTo>
                    <a:pt x="236" y="136"/>
                    <a:pt x="248" y="160"/>
                    <a:pt x="265" y="162"/>
                  </a:cubicBezTo>
                  <a:cubicBezTo>
                    <a:pt x="316" y="137"/>
                    <a:pt x="316" y="137"/>
                    <a:pt x="316" y="137"/>
                  </a:cubicBezTo>
                  <a:lnTo>
                    <a:pt x="288" y="14"/>
                  </a:lnTo>
                  <a:close/>
                  <a:moveTo>
                    <a:pt x="230" y="127"/>
                  </a:moveTo>
                  <a:cubicBezTo>
                    <a:pt x="225" y="129"/>
                    <a:pt x="225" y="129"/>
                    <a:pt x="225" y="129"/>
                  </a:cubicBezTo>
                  <a:cubicBezTo>
                    <a:pt x="226" y="133"/>
                    <a:pt x="226" y="133"/>
                    <a:pt x="226" y="133"/>
                  </a:cubicBezTo>
                  <a:cubicBezTo>
                    <a:pt x="226" y="137"/>
                    <a:pt x="225" y="139"/>
                    <a:pt x="225" y="139"/>
                  </a:cubicBezTo>
                  <a:cubicBezTo>
                    <a:pt x="223" y="141"/>
                    <a:pt x="220" y="142"/>
                    <a:pt x="216" y="142"/>
                  </a:cubicBezTo>
                  <a:cubicBezTo>
                    <a:pt x="216" y="142"/>
                    <a:pt x="216" y="142"/>
                    <a:pt x="216" y="142"/>
                  </a:cubicBezTo>
                  <a:cubicBezTo>
                    <a:pt x="214" y="143"/>
                    <a:pt x="212" y="142"/>
                    <a:pt x="211" y="142"/>
                  </a:cubicBezTo>
                  <a:cubicBezTo>
                    <a:pt x="207" y="142"/>
                    <a:pt x="207" y="142"/>
                    <a:pt x="207" y="142"/>
                  </a:cubicBezTo>
                  <a:cubicBezTo>
                    <a:pt x="206" y="146"/>
                    <a:pt x="206" y="146"/>
                    <a:pt x="206" y="146"/>
                  </a:cubicBezTo>
                  <a:cubicBezTo>
                    <a:pt x="204" y="150"/>
                    <a:pt x="196" y="153"/>
                    <a:pt x="189" y="153"/>
                  </a:cubicBezTo>
                  <a:cubicBezTo>
                    <a:pt x="188" y="153"/>
                    <a:pt x="188" y="153"/>
                    <a:pt x="188" y="153"/>
                  </a:cubicBezTo>
                  <a:cubicBezTo>
                    <a:pt x="185" y="153"/>
                    <a:pt x="185" y="153"/>
                    <a:pt x="185" y="153"/>
                  </a:cubicBezTo>
                  <a:cubicBezTo>
                    <a:pt x="184" y="155"/>
                    <a:pt x="184" y="155"/>
                    <a:pt x="184" y="155"/>
                  </a:cubicBezTo>
                  <a:cubicBezTo>
                    <a:pt x="183" y="156"/>
                    <a:pt x="182" y="156"/>
                    <a:pt x="180" y="156"/>
                  </a:cubicBezTo>
                  <a:cubicBezTo>
                    <a:pt x="175" y="157"/>
                    <a:pt x="169" y="155"/>
                    <a:pt x="167" y="155"/>
                  </a:cubicBezTo>
                  <a:cubicBezTo>
                    <a:pt x="157" y="149"/>
                    <a:pt x="157" y="149"/>
                    <a:pt x="157" y="149"/>
                  </a:cubicBezTo>
                  <a:cubicBezTo>
                    <a:pt x="156" y="144"/>
                    <a:pt x="154" y="140"/>
                    <a:pt x="149" y="140"/>
                  </a:cubicBezTo>
                  <a:cubicBezTo>
                    <a:pt x="149" y="140"/>
                    <a:pt x="147" y="116"/>
                    <a:pt x="130" y="128"/>
                  </a:cubicBezTo>
                  <a:cubicBezTo>
                    <a:pt x="130" y="128"/>
                    <a:pt x="125" y="108"/>
                    <a:pt x="109" y="117"/>
                  </a:cubicBezTo>
                  <a:cubicBezTo>
                    <a:pt x="88" y="103"/>
                    <a:pt x="88" y="103"/>
                    <a:pt x="88" y="103"/>
                  </a:cubicBezTo>
                  <a:cubicBezTo>
                    <a:pt x="72" y="91"/>
                    <a:pt x="72" y="91"/>
                    <a:pt x="72" y="91"/>
                  </a:cubicBezTo>
                  <a:cubicBezTo>
                    <a:pt x="71" y="91"/>
                    <a:pt x="71" y="91"/>
                    <a:pt x="71" y="91"/>
                  </a:cubicBezTo>
                  <a:cubicBezTo>
                    <a:pt x="71" y="91"/>
                    <a:pt x="71" y="91"/>
                    <a:pt x="71" y="91"/>
                  </a:cubicBezTo>
                  <a:cubicBezTo>
                    <a:pt x="71" y="90"/>
                    <a:pt x="71" y="90"/>
                    <a:pt x="71" y="90"/>
                  </a:cubicBezTo>
                  <a:cubicBezTo>
                    <a:pt x="72" y="89"/>
                    <a:pt x="72" y="89"/>
                    <a:pt x="72" y="89"/>
                  </a:cubicBezTo>
                  <a:cubicBezTo>
                    <a:pt x="72" y="88"/>
                    <a:pt x="72" y="88"/>
                    <a:pt x="72" y="88"/>
                  </a:cubicBezTo>
                  <a:cubicBezTo>
                    <a:pt x="72" y="87"/>
                    <a:pt x="90" y="26"/>
                    <a:pt x="91" y="21"/>
                  </a:cubicBezTo>
                  <a:cubicBezTo>
                    <a:pt x="91" y="21"/>
                    <a:pt x="93" y="20"/>
                    <a:pt x="93" y="20"/>
                  </a:cubicBezTo>
                  <a:cubicBezTo>
                    <a:pt x="138" y="20"/>
                    <a:pt x="138" y="20"/>
                    <a:pt x="138" y="20"/>
                  </a:cubicBezTo>
                  <a:cubicBezTo>
                    <a:pt x="134" y="22"/>
                    <a:pt x="132" y="24"/>
                    <a:pt x="132" y="24"/>
                  </a:cubicBezTo>
                  <a:cubicBezTo>
                    <a:pt x="125" y="30"/>
                    <a:pt x="122" y="60"/>
                    <a:pt x="122" y="60"/>
                  </a:cubicBezTo>
                  <a:cubicBezTo>
                    <a:pt x="119" y="67"/>
                    <a:pt x="127" y="72"/>
                    <a:pt x="127" y="72"/>
                  </a:cubicBezTo>
                  <a:cubicBezTo>
                    <a:pt x="140" y="81"/>
                    <a:pt x="154" y="47"/>
                    <a:pt x="154" y="47"/>
                  </a:cubicBezTo>
                  <a:cubicBezTo>
                    <a:pt x="161" y="41"/>
                    <a:pt x="172" y="45"/>
                    <a:pt x="185" y="54"/>
                  </a:cubicBezTo>
                  <a:cubicBezTo>
                    <a:pt x="206" y="76"/>
                    <a:pt x="232" y="102"/>
                    <a:pt x="239" y="111"/>
                  </a:cubicBezTo>
                  <a:cubicBezTo>
                    <a:pt x="241" y="114"/>
                    <a:pt x="242" y="117"/>
                    <a:pt x="241" y="119"/>
                  </a:cubicBezTo>
                  <a:cubicBezTo>
                    <a:pt x="240" y="123"/>
                    <a:pt x="233" y="126"/>
                    <a:pt x="230" y="127"/>
                  </a:cubicBezTo>
                  <a:close/>
                </a:path>
              </a:pathLst>
            </a:custGeom>
            <a:solidFill>
              <a:schemeClr val="bg1"/>
            </a:solidFill>
            <a:ln>
              <a:noFill/>
            </a:ln>
          </p:spPr>
          <p:txBody>
            <a:bodyPr vert="horz" wrap="square" lIns="96429" tIns="48214" rIns="96429" bIns="48214" numCol="1" anchor="t" anchorCtr="0" compatLnSpc="1">
              <a:prstTxWarp prst="textNoShape">
                <a:avLst/>
              </a:prstTxWarp>
            </a:bodyPr>
            <a:lstStyle/>
            <a:p>
              <a:endParaRPr lang="en-GB">
                <a:solidFill>
                  <a:schemeClr val="tx1">
                    <a:lumMod val="65000"/>
                    <a:lumOff val="35000"/>
                  </a:schemeClr>
                </a:solidFill>
                <a:latin typeface="Noto Sans S Chinese" charset="-122"/>
                <a:ea typeface="Noto Sans S Chinese" charset="-122"/>
                <a:cs typeface="Noto Sans S Chinese" charset="-122"/>
              </a:endParaRPr>
            </a:p>
          </p:txBody>
        </p:sp>
      </p:grpSp>
      <p:grpSp>
        <p:nvGrpSpPr>
          <p:cNvPr id="53" name="Group 9"/>
          <p:cNvGrpSpPr/>
          <p:nvPr/>
        </p:nvGrpSpPr>
        <p:grpSpPr>
          <a:xfrm>
            <a:off x="6429377" y="4441191"/>
            <a:ext cx="1879123" cy="1879123"/>
            <a:chOff x="6096000" y="4400370"/>
            <a:chExt cx="1781907" cy="1781907"/>
          </a:xfrm>
        </p:grpSpPr>
        <p:sp>
          <p:nvSpPr>
            <p:cNvPr id="54" name="Oval 8"/>
            <p:cNvSpPr/>
            <p:nvPr/>
          </p:nvSpPr>
          <p:spPr>
            <a:xfrm>
              <a:off x="6096000" y="4400370"/>
              <a:ext cx="1781907" cy="1781907"/>
            </a:xfrm>
            <a:prstGeom prst="ellipse">
              <a:avLst/>
            </a:prstGeom>
            <a:solidFill>
              <a:schemeClr val="accent2">
                <a:alpha val="8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latin typeface="Noto Sans S Chinese" charset="-122"/>
                <a:ea typeface="Noto Sans S Chinese" charset="-122"/>
                <a:cs typeface="Noto Sans S Chinese" charset="-122"/>
              </a:endParaRPr>
            </a:p>
          </p:txBody>
        </p:sp>
        <p:grpSp>
          <p:nvGrpSpPr>
            <p:cNvPr id="55" name="Group 44"/>
            <p:cNvGrpSpPr/>
            <p:nvPr/>
          </p:nvGrpSpPr>
          <p:grpSpPr>
            <a:xfrm>
              <a:off x="6612822" y="4917650"/>
              <a:ext cx="632375" cy="747345"/>
              <a:chOff x="1325323" y="3586519"/>
              <a:chExt cx="632375" cy="747345"/>
            </a:xfrm>
            <a:solidFill>
              <a:schemeClr val="bg2"/>
            </a:solidFill>
          </p:grpSpPr>
          <p:sp>
            <p:nvSpPr>
              <p:cNvPr id="56" name="Freeform 45"/>
              <p:cNvSpPr>
                <a:spLocks noEditPoints="1"/>
              </p:cNvSpPr>
              <p:nvPr/>
            </p:nvSpPr>
            <p:spPr bwMode="auto">
              <a:xfrm>
                <a:off x="1325323" y="3586519"/>
                <a:ext cx="632375" cy="747345"/>
              </a:xfrm>
              <a:custGeom>
                <a:avLst/>
                <a:gdLst>
                  <a:gd name="T0" fmla="*/ 215 w 221"/>
                  <a:gd name="T1" fmla="*/ 212 h 243"/>
                  <a:gd name="T2" fmla="*/ 174 w 221"/>
                  <a:gd name="T3" fmla="*/ 157 h 243"/>
                  <a:gd name="T4" fmla="*/ 179 w 221"/>
                  <a:gd name="T5" fmla="*/ 37 h 243"/>
                  <a:gd name="T6" fmla="*/ 105 w 221"/>
                  <a:gd name="T7" fmla="*/ 0 h 243"/>
                  <a:gd name="T8" fmla="*/ 49 w 221"/>
                  <a:gd name="T9" fmla="*/ 19 h 243"/>
                  <a:gd name="T10" fmla="*/ 31 w 221"/>
                  <a:gd name="T11" fmla="*/ 151 h 243"/>
                  <a:gd name="T12" fmla="*/ 105 w 221"/>
                  <a:gd name="T13" fmla="*/ 188 h 243"/>
                  <a:gd name="T14" fmla="*/ 143 w 221"/>
                  <a:gd name="T15" fmla="*/ 180 h 243"/>
                  <a:gd name="T16" fmla="*/ 185 w 221"/>
                  <a:gd name="T17" fmla="*/ 235 h 243"/>
                  <a:gd name="T18" fmla="*/ 200 w 221"/>
                  <a:gd name="T19" fmla="*/ 243 h 243"/>
                  <a:gd name="T20" fmla="*/ 200 w 221"/>
                  <a:gd name="T21" fmla="*/ 243 h 243"/>
                  <a:gd name="T22" fmla="*/ 211 w 221"/>
                  <a:gd name="T23" fmla="*/ 239 h 243"/>
                  <a:gd name="T24" fmla="*/ 215 w 221"/>
                  <a:gd name="T25" fmla="*/ 212 h 243"/>
                  <a:gd name="T26" fmla="*/ 144 w 221"/>
                  <a:gd name="T27" fmla="*/ 146 h 243"/>
                  <a:gd name="T28" fmla="*/ 105 w 221"/>
                  <a:gd name="T29" fmla="*/ 159 h 243"/>
                  <a:gd name="T30" fmla="*/ 54 w 221"/>
                  <a:gd name="T31" fmla="*/ 133 h 243"/>
                  <a:gd name="T32" fmla="*/ 66 w 221"/>
                  <a:gd name="T33" fmla="*/ 42 h 243"/>
                  <a:gd name="T34" fmla="*/ 105 w 221"/>
                  <a:gd name="T35" fmla="*/ 29 h 243"/>
                  <a:gd name="T36" fmla="*/ 156 w 221"/>
                  <a:gd name="T37" fmla="*/ 54 h 243"/>
                  <a:gd name="T38" fmla="*/ 144 w 221"/>
                  <a:gd name="T39" fmla="*/ 146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1" h="243">
                    <a:moveTo>
                      <a:pt x="215" y="212"/>
                    </a:moveTo>
                    <a:cubicBezTo>
                      <a:pt x="174" y="157"/>
                      <a:pt x="174" y="157"/>
                      <a:pt x="174" y="157"/>
                    </a:cubicBezTo>
                    <a:cubicBezTo>
                      <a:pt x="204" y="124"/>
                      <a:pt x="206" y="73"/>
                      <a:pt x="179" y="37"/>
                    </a:cubicBezTo>
                    <a:cubicBezTo>
                      <a:pt x="161" y="13"/>
                      <a:pt x="134" y="0"/>
                      <a:pt x="105" y="0"/>
                    </a:cubicBezTo>
                    <a:cubicBezTo>
                      <a:pt x="85" y="0"/>
                      <a:pt x="65" y="7"/>
                      <a:pt x="49" y="19"/>
                    </a:cubicBezTo>
                    <a:cubicBezTo>
                      <a:pt x="8" y="51"/>
                      <a:pt x="0" y="110"/>
                      <a:pt x="31" y="151"/>
                    </a:cubicBezTo>
                    <a:cubicBezTo>
                      <a:pt x="49" y="174"/>
                      <a:pt x="76" y="188"/>
                      <a:pt x="105" y="188"/>
                    </a:cubicBezTo>
                    <a:cubicBezTo>
                      <a:pt x="118" y="188"/>
                      <a:pt x="131" y="185"/>
                      <a:pt x="143" y="180"/>
                    </a:cubicBezTo>
                    <a:cubicBezTo>
                      <a:pt x="185" y="235"/>
                      <a:pt x="185" y="235"/>
                      <a:pt x="185" y="235"/>
                    </a:cubicBezTo>
                    <a:cubicBezTo>
                      <a:pt x="189" y="240"/>
                      <a:pt x="194" y="243"/>
                      <a:pt x="200" y="243"/>
                    </a:cubicBezTo>
                    <a:cubicBezTo>
                      <a:pt x="200" y="243"/>
                      <a:pt x="200" y="243"/>
                      <a:pt x="200" y="243"/>
                    </a:cubicBezTo>
                    <a:cubicBezTo>
                      <a:pt x="204" y="243"/>
                      <a:pt x="208" y="241"/>
                      <a:pt x="211" y="239"/>
                    </a:cubicBezTo>
                    <a:cubicBezTo>
                      <a:pt x="220" y="232"/>
                      <a:pt x="221" y="220"/>
                      <a:pt x="215" y="212"/>
                    </a:cubicBezTo>
                    <a:close/>
                    <a:moveTo>
                      <a:pt x="144" y="146"/>
                    </a:moveTo>
                    <a:cubicBezTo>
                      <a:pt x="133" y="154"/>
                      <a:pt x="119" y="159"/>
                      <a:pt x="105" y="159"/>
                    </a:cubicBezTo>
                    <a:cubicBezTo>
                      <a:pt x="85" y="159"/>
                      <a:pt x="66" y="150"/>
                      <a:pt x="54" y="133"/>
                    </a:cubicBezTo>
                    <a:cubicBezTo>
                      <a:pt x="33" y="105"/>
                      <a:pt x="38" y="64"/>
                      <a:pt x="66" y="42"/>
                    </a:cubicBezTo>
                    <a:cubicBezTo>
                      <a:pt x="78" y="33"/>
                      <a:pt x="91" y="29"/>
                      <a:pt x="105" y="29"/>
                    </a:cubicBezTo>
                    <a:cubicBezTo>
                      <a:pt x="125" y="29"/>
                      <a:pt x="144" y="38"/>
                      <a:pt x="156" y="54"/>
                    </a:cubicBezTo>
                    <a:cubicBezTo>
                      <a:pt x="178" y="83"/>
                      <a:pt x="172" y="124"/>
                      <a:pt x="144" y="14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29" tIns="48214" rIns="96429" bIns="48214" numCol="1" anchor="t" anchorCtr="0" compatLnSpc="1">
                <a:prstTxWarp prst="textNoShape">
                  <a:avLst/>
                </a:prstTxWarp>
              </a:bodyPr>
              <a:lstStyle/>
              <a:p>
                <a:endParaRPr lang="en-GB">
                  <a:solidFill>
                    <a:schemeClr val="tx1">
                      <a:lumMod val="65000"/>
                      <a:lumOff val="35000"/>
                    </a:schemeClr>
                  </a:solidFill>
                  <a:latin typeface="Noto Sans S Chinese" charset="-122"/>
                  <a:ea typeface="Noto Sans S Chinese" charset="-122"/>
                  <a:cs typeface="Noto Sans S Chinese" charset="-122"/>
                </a:endParaRPr>
              </a:p>
            </p:txBody>
          </p:sp>
          <p:sp>
            <p:nvSpPr>
              <p:cNvPr id="57" name="Freeform 46"/>
              <p:cNvSpPr>
                <a:spLocks/>
              </p:cNvSpPr>
              <p:nvPr/>
            </p:nvSpPr>
            <p:spPr bwMode="auto">
              <a:xfrm>
                <a:off x="1503405" y="3752885"/>
                <a:ext cx="248347" cy="223554"/>
              </a:xfrm>
              <a:custGeom>
                <a:avLst/>
                <a:gdLst>
                  <a:gd name="T0" fmla="*/ 86 w 87"/>
                  <a:gd name="T1" fmla="*/ 33 h 73"/>
                  <a:gd name="T2" fmla="*/ 45 w 87"/>
                  <a:gd name="T3" fmla="*/ 1 h 73"/>
                  <a:gd name="T4" fmla="*/ 40 w 87"/>
                  <a:gd name="T5" fmla="*/ 1 h 73"/>
                  <a:gd name="T6" fmla="*/ 24 w 87"/>
                  <a:gd name="T7" fmla="*/ 14 h 73"/>
                  <a:gd name="T8" fmla="*/ 24 w 87"/>
                  <a:gd name="T9" fmla="*/ 1 h 73"/>
                  <a:gd name="T10" fmla="*/ 15 w 87"/>
                  <a:gd name="T11" fmla="*/ 1 h 73"/>
                  <a:gd name="T12" fmla="*/ 15 w 87"/>
                  <a:gd name="T13" fmla="*/ 22 h 73"/>
                  <a:gd name="T14" fmla="*/ 8 w 87"/>
                  <a:gd name="T15" fmla="*/ 27 h 73"/>
                  <a:gd name="T16" fmla="*/ 1 w 87"/>
                  <a:gd name="T17" fmla="*/ 33 h 73"/>
                  <a:gd name="T18" fmla="*/ 1 w 87"/>
                  <a:gd name="T19" fmla="*/ 35 h 73"/>
                  <a:gd name="T20" fmla="*/ 8 w 87"/>
                  <a:gd name="T21" fmla="*/ 35 h 73"/>
                  <a:gd name="T22" fmla="*/ 8 w 87"/>
                  <a:gd name="T23" fmla="*/ 73 h 73"/>
                  <a:gd name="T24" fmla="*/ 32 w 87"/>
                  <a:gd name="T25" fmla="*/ 73 h 73"/>
                  <a:gd name="T26" fmla="*/ 32 w 87"/>
                  <a:gd name="T27" fmla="*/ 72 h 73"/>
                  <a:gd name="T28" fmla="*/ 32 w 87"/>
                  <a:gd name="T29" fmla="*/ 55 h 73"/>
                  <a:gd name="T30" fmla="*/ 41 w 87"/>
                  <a:gd name="T31" fmla="*/ 42 h 73"/>
                  <a:gd name="T32" fmla="*/ 52 w 87"/>
                  <a:gd name="T33" fmla="*/ 54 h 73"/>
                  <a:gd name="T34" fmla="*/ 52 w 87"/>
                  <a:gd name="T35" fmla="*/ 73 h 73"/>
                  <a:gd name="T36" fmla="*/ 77 w 87"/>
                  <a:gd name="T37" fmla="*/ 73 h 73"/>
                  <a:gd name="T38" fmla="*/ 77 w 87"/>
                  <a:gd name="T39" fmla="*/ 35 h 73"/>
                  <a:gd name="T40" fmla="*/ 85 w 87"/>
                  <a:gd name="T41" fmla="*/ 35 h 73"/>
                  <a:gd name="T42" fmla="*/ 86 w 87"/>
                  <a:gd name="T43" fmla="*/ 33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7" h="73">
                    <a:moveTo>
                      <a:pt x="86" y="33"/>
                    </a:moveTo>
                    <a:cubicBezTo>
                      <a:pt x="45" y="1"/>
                      <a:pt x="45" y="1"/>
                      <a:pt x="45" y="1"/>
                    </a:cubicBezTo>
                    <a:cubicBezTo>
                      <a:pt x="44" y="0"/>
                      <a:pt x="41" y="0"/>
                      <a:pt x="40" y="1"/>
                    </a:cubicBezTo>
                    <a:cubicBezTo>
                      <a:pt x="24" y="14"/>
                      <a:pt x="24" y="14"/>
                      <a:pt x="24" y="14"/>
                    </a:cubicBezTo>
                    <a:cubicBezTo>
                      <a:pt x="24" y="1"/>
                      <a:pt x="24" y="1"/>
                      <a:pt x="24" y="1"/>
                    </a:cubicBezTo>
                    <a:cubicBezTo>
                      <a:pt x="15" y="1"/>
                      <a:pt x="15" y="1"/>
                      <a:pt x="15" y="1"/>
                    </a:cubicBezTo>
                    <a:cubicBezTo>
                      <a:pt x="15" y="22"/>
                      <a:pt x="15" y="22"/>
                      <a:pt x="15" y="22"/>
                    </a:cubicBezTo>
                    <a:cubicBezTo>
                      <a:pt x="8" y="27"/>
                      <a:pt x="8" y="27"/>
                      <a:pt x="8" y="27"/>
                    </a:cubicBezTo>
                    <a:cubicBezTo>
                      <a:pt x="1" y="33"/>
                      <a:pt x="1" y="33"/>
                      <a:pt x="1" y="33"/>
                    </a:cubicBezTo>
                    <a:cubicBezTo>
                      <a:pt x="0" y="34"/>
                      <a:pt x="0" y="35"/>
                      <a:pt x="1" y="35"/>
                    </a:cubicBezTo>
                    <a:cubicBezTo>
                      <a:pt x="8" y="35"/>
                      <a:pt x="8" y="35"/>
                      <a:pt x="8" y="35"/>
                    </a:cubicBezTo>
                    <a:cubicBezTo>
                      <a:pt x="8" y="73"/>
                      <a:pt x="8" y="73"/>
                      <a:pt x="8" y="73"/>
                    </a:cubicBezTo>
                    <a:cubicBezTo>
                      <a:pt x="32" y="73"/>
                      <a:pt x="32" y="73"/>
                      <a:pt x="32" y="73"/>
                    </a:cubicBezTo>
                    <a:cubicBezTo>
                      <a:pt x="32" y="72"/>
                      <a:pt x="32" y="72"/>
                      <a:pt x="32" y="72"/>
                    </a:cubicBezTo>
                    <a:cubicBezTo>
                      <a:pt x="32" y="55"/>
                      <a:pt x="32" y="55"/>
                      <a:pt x="32" y="55"/>
                    </a:cubicBezTo>
                    <a:cubicBezTo>
                      <a:pt x="32" y="55"/>
                      <a:pt x="32" y="42"/>
                      <a:pt x="41" y="42"/>
                    </a:cubicBezTo>
                    <a:cubicBezTo>
                      <a:pt x="51" y="42"/>
                      <a:pt x="52" y="54"/>
                      <a:pt x="52" y="54"/>
                    </a:cubicBezTo>
                    <a:cubicBezTo>
                      <a:pt x="52" y="73"/>
                      <a:pt x="52" y="73"/>
                      <a:pt x="52" y="73"/>
                    </a:cubicBezTo>
                    <a:cubicBezTo>
                      <a:pt x="77" y="73"/>
                      <a:pt x="77" y="73"/>
                      <a:pt x="77" y="73"/>
                    </a:cubicBezTo>
                    <a:cubicBezTo>
                      <a:pt x="77" y="35"/>
                      <a:pt x="77" y="35"/>
                      <a:pt x="77" y="35"/>
                    </a:cubicBezTo>
                    <a:cubicBezTo>
                      <a:pt x="85" y="35"/>
                      <a:pt x="85" y="35"/>
                      <a:pt x="85" y="35"/>
                    </a:cubicBezTo>
                    <a:cubicBezTo>
                      <a:pt x="87" y="35"/>
                      <a:pt x="87" y="34"/>
                      <a:pt x="86" y="3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29" tIns="48214" rIns="96429" bIns="48214" numCol="1" anchor="t" anchorCtr="0" compatLnSpc="1">
                <a:prstTxWarp prst="textNoShape">
                  <a:avLst/>
                </a:prstTxWarp>
              </a:bodyPr>
              <a:lstStyle/>
              <a:p>
                <a:endParaRPr lang="en-GB">
                  <a:solidFill>
                    <a:schemeClr val="tx1">
                      <a:lumMod val="65000"/>
                      <a:lumOff val="35000"/>
                    </a:schemeClr>
                  </a:solidFill>
                  <a:latin typeface="Noto Sans S Chinese" charset="-122"/>
                  <a:ea typeface="Noto Sans S Chinese" charset="-122"/>
                  <a:cs typeface="Noto Sans S Chinese" charset="-122"/>
                </a:endParaRPr>
              </a:p>
            </p:txBody>
          </p:sp>
        </p:grpSp>
      </p:grpSp>
      <p:grpSp>
        <p:nvGrpSpPr>
          <p:cNvPr id="58" name="Group 13"/>
          <p:cNvGrpSpPr/>
          <p:nvPr/>
        </p:nvGrpSpPr>
        <p:grpSpPr>
          <a:xfrm>
            <a:off x="4148576" y="3320519"/>
            <a:ext cx="1411813" cy="1411813"/>
            <a:chOff x="3933196" y="3337676"/>
            <a:chExt cx="1338773" cy="1338773"/>
          </a:xfrm>
        </p:grpSpPr>
        <p:sp>
          <p:nvSpPr>
            <p:cNvPr id="59" name="Oval 4"/>
            <p:cNvSpPr/>
            <p:nvPr/>
          </p:nvSpPr>
          <p:spPr>
            <a:xfrm>
              <a:off x="3933196" y="3337676"/>
              <a:ext cx="1338773" cy="1338773"/>
            </a:xfrm>
            <a:prstGeom prst="ellipse">
              <a:avLst/>
            </a:prstGeom>
            <a:solidFill>
              <a:schemeClr val="accent2">
                <a:alpha val="8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latin typeface="Noto Sans S Chinese" charset="-122"/>
                <a:ea typeface="Noto Sans S Chinese" charset="-122"/>
                <a:cs typeface="Noto Sans S Chinese" charset="-122"/>
              </a:endParaRPr>
            </a:p>
          </p:txBody>
        </p:sp>
        <p:grpSp>
          <p:nvGrpSpPr>
            <p:cNvPr id="60" name="Group 31"/>
            <p:cNvGrpSpPr/>
            <p:nvPr/>
          </p:nvGrpSpPr>
          <p:grpSpPr>
            <a:xfrm>
              <a:off x="4370013" y="3811402"/>
              <a:ext cx="465138" cy="391319"/>
              <a:chOff x="5368132" y="2625725"/>
              <a:chExt cx="465138" cy="391319"/>
            </a:xfrm>
            <a:solidFill>
              <a:schemeClr val="bg2"/>
            </a:solidFill>
          </p:grpSpPr>
          <p:sp>
            <p:nvSpPr>
              <p:cNvPr id="61" name="AutoShape 120"/>
              <p:cNvSpPr>
                <a:spLocks/>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9" tIns="20089" rIns="20089" bIns="20089" anchor="ctr"/>
              <a:lstStyle/>
              <a:p>
                <a:pPr algn="ctr" defTabSz="241082" hangingPunct="0"/>
                <a:endParaRPr lang="en-US" sz="1582">
                  <a:solidFill>
                    <a:schemeClr val="tx1">
                      <a:lumMod val="65000"/>
                      <a:lumOff val="35000"/>
                    </a:schemeClr>
                  </a:solidFill>
                  <a:effectLst>
                    <a:outerShdw blurRad="38100" dist="38100" dir="2700000" algn="tl">
                      <a:srgbClr val="000000"/>
                    </a:outerShdw>
                  </a:effectLst>
                  <a:latin typeface="Noto Sans S Chinese" charset="-122"/>
                  <a:ea typeface="Noto Sans S Chinese" charset="-122"/>
                  <a:cs typeface="Noto Sans S Chinese" charset="-122"/>
                  <a:sym typeface="Gill Sans" charset="0"/>
                </a:endParaRPr>
              </a:p>
            </p:txBody>
          </p:sp>
          <p:sp>
            <p:nvSpPr>
              <p:cNvPr id="62" name="AutoShape 121"/>
              <p:cNvSpPr>
                <a:spLocks/>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9" tIns="20089" rIns="20089" bIns="20089" anchor="ctr"/>
              <a:lstStyle/>
              <a:p>
                <a:pPr algn="ctr" defTabSz="241082" hangingPunct="0"/>
                <a:endParaRPr lang="en-US" sz="1582">
                  <a:solidFill>
                    <a:schemeClr val="tx1">
                      <a:lumMod val="65000"/>
                      <a:lumOff val="35000"/>
                    </a:schemeClr>
                  </a:solidFill>
                  <a:effectLst>
                    <a:outerShdw blurRad="38100" dist="38100" dir="2700000" algn="tl">
                      <a:srgbClr val="000000"/>
                    </a:outerShdw>
                  </a:effectLst>
                  <a:latin typeface="Noto Sans S Chinese" charset="-122"/>
                  <a:ea typeface="Noto Sans S Chinese" charset="-122"/>
                  <a:cs typeface="Noto Sans S Chinese" charset="-122"/>
                  <a:sym typeface="Gill Sans" charset="0"/>
                </a:endParaRPr>
              </a:p>
            </p:txBody>
          </p:sp>
          <p:sp>
            <p:nvSpPr>
              <p:cNvPr id="63" name="AutoShape 122"/>
              <p:cNvSpPr>
                <a:spLocks/>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9" tIns="20089" rIns="20089" bIns="20089" anchor="ctr"/>
              <a:lstStyle/>
              <a:p>
                <a:pPr algn="ctr" defTabSz="241082" hangingPunct="0"/>
                <a:endParaRPr lang="en-US" sz="1582">
                  <a:solidFill>
                    <a:schemeClr val="tx1">
                      <a:lumMod val="65000"/>
                      <a:lumOff val="35000"/>
                    </a:schemeClr>
                  </a:solidFill>
                  <a:effectLst>
                    <a:outerShdw blurRad="38100" dist="38100" dir="2700000" algn="tl">
                      <a:srgbClr val="000000"/>
                    </a:outerShdw>
                  </a:effectLst>
                  <a:latin typeface="Noto Sans S Chinese" charset="-122"/>
                  <a:ea typeface="Noto Sans S Chinese" charset="-122"/>
                  <a:cs typeface="Noto Sans S Chinese" charset="-122"/>
                  <a:sym typeface="Gill Sans" charset="0"/>
                </a:endParaRPr>
              </a:p>
            </p:txBody>
          </p:sp>
        </p:grpSp>
      </p:grpSp>
      <p:grpSp>
        <p:nvGrpSpPr>
          <p:cNvPr id="64" name="Group 14"/>
          <p:cNvGrpSpPr/>
          <p:nvPr/>
        </p:nvGrpSpPr>
        <p:grpSpPr>
          <a:xfrm>
            <a:off x="4499671" y="4611973"/>
            <a:ext cx="1060716" cy="1060716"/>
            <a:chOff x="4266129" y="4562318"/>
            <a:chExt cx="1005840" cy="1005840"/>
          </a:xfrm>
        </p:grpSpPr>
        <p:sp>
          <p:nvSpPr>
            <p:cNvPr id="65" name="Oval 3"/>
            <p:cNvSpPr/>
            <p:nvPr/>
          </p:nvSpPr>
          <p:spPr>
            <a:xfrm>
              <a:off x="4266129" y="4562318"/>
              <a:ext cx="1005840" cy="1005840"/>
            </a:xfrm>
            <a:prstGeom prst="ellipse">
              <a:avLst/>
            </a:prstGeom>
            <a:solidFill>
              <a:srgbClr val="EE7A9B">
                <a:alpha val="8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latin typeface="Noto Sans S Chinese" charset="-122"/>
                <a:ea typeface="Noto Sans S Chinese" charset="-122"/>
                <a:cs typeface="Noto Sans S Chinese" charset="-122"/>
              </a:endParaRPr>
            </a:p>
          </p:txBody>
        </p:sp>
        <p:grpSp>
          <p:nvGrpSpPr>
            <p:cNvPr id="66" name="Group 35"/>
            <p:cNvGrpSpPr/>
            <p:nvPr/>
          </p:nvGrpSpPr>
          <p:grpSpPr>
            <a:xfrm>
              <a:off x="4536877" y="4882511"/>
              <a:ext cx="464344" cy="362744"/>
              <a:chOff x="2581275" y="1710532"/>
              <a:chExt cx="464344" cy="362744"/>
            </a:xfrm>
            <a:solidFill>
              <a:schemeClr val="bg2"/>
            </a:solidFill>
          </p:grpSpPr>
          <p:sp>
            <p:nvSpPr>
              <p:cNvPr id="67" name="AutoShape 140"/>
              <p:cNvSpPr>
                <a:spLocks/>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9" tIns="20089" rIns="20089" bIns="20089" anchor="ctr"/>
              <a:lstStyle/>
              <a:p>
                <a:pPr algn="ctr" defTabSz="241082" hangingPunct="0"/>
                <a:endParaRPr lang="en-US" sz="1582">
                  <a:solidFill>
                    <a:schemeClr val="tx1">
                      <a:lumMod val="65000"/>
                      <a:lumOff val="35000"/>
                    </a:schemeClr>
                  </a:solidFill>
                  <a:effectLst>
                    <a:outerShdw blurRad="38100" dist="38100" dir="2700000" algn="tl">
                      <a:srgbClr val="000000"/>
                    </a:outerShdw>
                  </a:effectLst>
                  <a:latin typeface="Noto Sans S Chinese" charset="-122"/>
                  <a:ea typeface="Noto Sans S Chinese" charset="-122"/>
                  <a:cs typeface="Noto Sans S Chinese" charset="-122"/>
                  <a:sym typeface="Gill Sans" charset="0"/>
                </a:endParaRPr>
              </a:p>
            </p:txBody>
          </p:sp>
          <p:sp>
            <p:nvSpPr>
              <p:cNvPr id="68" name="AutoShape 141"/>
              <p:cNvSpPr>
                <a:spLocks/>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9" tIns="20089" rIns="20089" bIns="20089" anchor="ctr"/>
              <a:lstStyle/>
              <a:p>
                <a:pPr algn="ctr" defTabSz="241082" hangingPunct="0"/>
                <a:endParaRPr lang="en-US" sz="1582">
                  <a:solidFill>
                    <a:schemeClr val="tx1">
                      <a:lumMod val="65000"/>
                      <a:lumOff val="35000"/>
                    </a:schemeClr>
                  </a:solidFill>
                  <a:effectLst>
                    <a:outerShdw blurRad="38100" dist="38100" dir="2700000" algn="tl">
                      <a:srgbClr val="000000"/>
                    </a:outerShdw>
                  </a:effectLst>
                  <a:latin typeface="Noto Sans S Chinese" charset="-122"/>
                  <a:ea typeface="Noto Sans S Chinese" charset="-122"/>
                  <a:cs typeface="Noto Sans S Chinese" charset="-122"/>
                  <a:sym typeface="Gill Sans" charset="0"/>
                </a:endParaRPr>
              </a:p>
            </p:txBody>
          </p:sp>
          <p:sp>
            <p:nvSpPr>
              <p:cNvPr id="69" name="AutoShape 142"/>
              <p:cNvSpPr>
                <a:spLocks/>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9" tIns="20089" rIns="20089" bIns="20089" anchor="ctr"/>
              <a:lstStyle/>
              <a:p>
                <a:pPr algn="ctr" defTabSz="241082" hangingPunct="0"/>
                <a:endParaRPr lang="en-US" sz="1582">
                  <a:solidFill>
                    <a:schemeClr val="tx1">
                      <a:lumMod val="65000"/>
                      <a:lumOff val="35000"/>
                    </a:schemeClr>
                  </a:solidFill>
                  <a:effectLst>
                    <a:outerShdw blurRad="38100" dist="38100" dir="2700000" algn="tl">
                      <a:srgbClr val="000000"/>
                    </a:outerShdw>
                  </a:effectLst>
                  <a:latin typeface="Noto Sans S Chinese" charset="-122"/>
                  <a:ea typeface="Noto Sans S Chinese" charset="-122"/>
                  <a:cs typeface="Noto Sans S Chinese" charset="-122"/>
                  <a:sym typeface="Gill Sans" charset="0"/>
                </a:endParaRPr>
              </a:p>
            </p:txBody>
          </p:sp>
          <p:sp>
            <p:nvSpPr>
              <p:cNvPr id="70" name="AutoShape 143"/>
              <p:cNvSpPr>
                <a:spLocks/>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9" tIns="20089" rIns="20089" bIns="20089" anchor="ctr"/>
              <a:lstStyle/>
              <a:p>
                <a:pPr algn="ctr" defTabSz="241082" hangingPunct="0"/>
                <a:endParaRPr lang="en-US" sz="1582">
                  <a:solidFill>
                    <a:schemeClr val="tx1">
                      <a:lumMod val="65000"/>
                      <a:lumOff val="35000"/>
                    </a:schemeClr>
                  </a:solidFill>
                  <a:effectLst>
                    <a:outerShdw blurRad="38100" dist="38100" dir="2700000" algn="tl">
                      <a:srgbClr val="000000"/>
                    </a:outerShdw>
                  </a:effectLst>
                  <a:latin typeface="Noto Sans S Chinese" charset="-122"/>
                  <a:ea typeface="Noto Sans S Chinese" charset="-122"/>
                  <a:cs typeface="Noto Sans S Chinese" charset="-122"/>
                  <a:sym typeface="Gill Sans" charset="0"/>
                </a:endParaRPr>
              </a:p>
            </p:txBody>
          </p:sp>
          <p:sp>
            <p:nvSpPr>
              <p:cNvPr id="71" name="AutoShape 144"/>
              <p:cNvSpPr>
                <a:spLocks/>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9" tIns="20089" rIns="20089" bIns="20089" anchor="ctr"/>
              <a:lstStyle/>
              <a:p>
                <a:pPr algn="ctr" defTabSz="241082" hangingPunct="0"/>
                <a:endParaRPr lang="en-US" sz="1582">
                  <a:solidFill>
                    <a:schemeClr val="tx1">
                      <a:lumMod val="65000"/>
                      <a:lumOff val="35000"/>
                    </a:schemeClr>
                  </a:solidFill>
                  <a:effectLst>
                    <a:outerShdw blurRad="38100" dist="38100" dir="2700000" algn="tl">
                      <a:srgbClr val="000000"/>
                    </a:outerShdw>
                  </a:effectLst>
                  <a:latin typeface="Noto Sans S Chinese" charset="-122"/>
                  <a:ea typeface="Noto Sans S Chinese" charset="-122"/>
                  <a:cs typeface="Noto Sans S Chinese" charset="-122"/>
                  <a:sym typeface="Gill Sans" charset="0"/>
                </a:endParaRPr>
              </a:p>
            </p:txBody>
          </p:sp>
          <p:sp>
            <p:nvSpPr>
              <p:cNvPr id="72" name="AutoShape 145"/>
              <p:cNvSpPr>
                <a:spLocks/>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9" tIns="20089" rIns="20089" bIns="20089" anchor="ctr"/>
              <a:lstStyle/>
              <a:p>
                <a:pPr algn="ctr" defTabSz="241082" hangingPunct="0"/>
                <a:endParaRPr lang="en-US" sz="1582">
                  <a:solidFill>
                    <a:schemeClr val="tx1">
                      <a:lumMod val="65000"/>
                      <a:lumOff val="35000"/>
                    </a:schemeClr>
                  </a:solidFill>
                  <a:effectLst>
                    <a:outerShdw blurRad="38100" dist="38100" dir="2700000" algn="tl">
                      <a:srgbClr val="000000"/>
                    </a:outerShdw>
                  </a:effectLst>
                  <a:latin typeface="Noto Sans S Chinese" charset="-122"/>
                  <a:ea typeface="Noto Sans S Chinese" charset="-122"/>
                  <a:cs typeface="Noto Sans S Chinese" charset="-122"/>
                  <a:sym typeface="Gill Sans" charset="0"/>
                </a:endParaRPr>
              </a:p>
            </p:txBody>
          </p:sp>
          <p:sp>
            <p:nvSpPr>
              <p:cNvPr id="73" name="AutoShape 146"/>
              <p:cNvSpPr>
                <a:spLocks/>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9" tIns="20089" rIns="20089" bIns="20089" anchor="ctr"/>
              <a:lstStyle/>
              <a:p>
                <a:pPr algn="ctr" defTabSz="241082" hangingPunct="0"/>
                <a:endParaRPr lang="en-US" sz="1582">
                  <a:solidFill>
                    <a:schemeClr val="tx1">
                      <a:lumMod val="65000"/>
                      <a:lumOff val="35000"/>
                    </a:schemeClr>
                  </a:solidFill>
                  <a:effectLst>
                    <a:outerShdw blurRad="38100" dist="38100" dir="2700000" algn="tl">
                      <a:srgbClr val="000000"/>
                    </a:outerShdw>
                  </a:effectLst>
                  <a:latin typeface="Noto Sans S Chinese" charset="-122"/>
                  <a:ea typeface="Noto Sans S Chinese" charset="-122"/>
                  <a:cs typeface="Noto Sans S Chinese" charset="-122"/>
                  <a:sym typeface="Gill Sans" charset="0"/>
                </a:endParaRPr>
              </a:p>
            </p:txBody>
          </p:sp>
        </p:grpSp>
      </p:grpSp>
      <p:sp>
        <p:nvSpPr>
          <p:cNvPr id="74" name="TextBox 41"/>
          <p:cNvSpPr txBox="1"/>
          <p:nvPr/>
        </p:nvSpPr>
        <p:spPr>
          <a:xfrm>
            <a:off x="1386000" y="5228000"/>
            <a:ext cx="2651792" cy="609084"/>
          </a:xfrm>
          <a:prstGeom prst="rect">
            <a:avLst/>
          </a:prstGeom>
          <a:noFill/>
        </p:spPr>
        <p:txBody>
          <a:bodyPr wrap="square" lIns="85667" tIns="42834" rIns="85667" bIns="42834" rtlCol="0">
            <a:spAutoFit/>
          </a:bodyPr>
          <a:lstStyle/>
          <a:p>
            <a:pPr algn="r">
              <a:lnSpc>
                <a:spcPct val="150000"/>
              </a:lnSpc>
            </a:pPr>
            <a:r>
              <a:rPr lang="zh-CN" altLang="en-US" sz="800" dirty="0">
                <a:solidFill>
                  <a:schemeClr val="tx1">
                    <a:lumMod val="65000"/>
                    <a:lumOff val="35000"/>
                  </a:schemeClr>
                </a:solidFill>
                <a:latin typeface="Noto Sans S Chinese" charset="-122"/>
                <a:ea typeface="Noto Sans S Chinese" charset="-122"/>
                <a:cs typeface="Noto Sans S Chinese" charset="-122"/>
                <a:sym typeface="+mn-lt"/>
              </a:rPr>
              <a:t>点击添加相关标题文字，点击添加相关标题文字，点击添加相关标题文字，点击添加相关标题文字，点击添加相关标题文字，点击添加相关标题文字。</a:t>
            </a:r>
            <a:endParaRPr lang="en-GB" altLang="zh-CN" sz="800" dirty="0">
              <a:solidFill>
                <a:schemeClr val="tx1">
                  <a:lumMod val="65000"/>
                  <a:lumOff val="35000"/>
                </a:schemeClr>
              </a:solidFill>
              <a:latin typeface="Noto Sans S Chinese" charset="-122"/>
              <a:ea typeface="Noto Sans S Chinese" charset="-122"/>
              <a:cs typeface="Noto Sans S Chinese" charset="-122"/>
              <a:sym typeface="+mn-lt"/>
            </a:endParaRPr>
          </a:p>
        </p:txBody>
      </p:sp>
      <p:sp>
        <p:nvSpPr>
          <p:cNvPr id="75" name="TextBox 170"/>
          <p:cNvSpPr txBox="1"/>
          <p:nvPr/>
        </p:nvSpPr>
        <p:spPr>
          <a:xfrm>
            <a:off x="1607566" y="4941117"/>
            <a:ext cx="2430227" cy="317112"/>
          </a:xfrm>
          <a:prstGeom prst="rect">
            <a:avLst/>
          </a:prstGeom>
          <a:noFill/>
        </p:spPr>
        <p:txBody>
          <a:bodyPr wrap="square" lIns="96431" tIns="48215" rIns="96431" bIns="48215" rtlCol="0">
            <a:spAutoFit/>
          </a:bodyPr>
          <a:lstStyle/>
          <a:p>
            <a:pPr algn="r">
              <a:lnSpc>
                <a:spcPct val="120000"/>
              </a:lnSpc>
            </a:pPr>
            <a:r>
              <a:rPr lang="zh-CN" altLang="en-US" sz="1400" dirty="0">
                <a:solidFill>
                  <a:schemeClr val="tx1">
                    <a:lumMod val="65000"/>
                    <a:lumOff val="35000"/>
                  </a:schemeClr>
                </a:solidFill>
                <a:latin typeface="Noto Sans S Chinese" charset="-122"/>
                <a:ea typeface="Noto Sans S Chinese" charset="-122"/>
                <a:cs typeface="Noto Sans S Chinese" charset="-122"/>
                <a:sym typeface="Arial" panose="020B0604020202020204" pitchFamily="34" charset="0"/>
              </a:rPr>
              <a:t>请替换文字内容</a:t>
            </a:r>
            <a:endParaRPr lang="en-US" altLang="zh-CN" sz="1400" dirty="0">
              <a:solidFill>
                <a:schemeClr val="tx1">
                  <a:lumMod val="65000"/>
                  <a:lumOff val="35000"/>
                </a:schemeClr>
              </a:solidFill>
              <a:latin typeface="Noto Sans S Chinese" charset="-122"/>
              <a:ea typeface="Noto Sans S Chinese" charset="-122"/>
              <a:cs typeface="Noto Sans S Chinese" charset="-122"/>
              <a:sym typeface="Arial" panose="020B0604020202020204" pitchFamily="34" charset="0"/>
            </a:endParaRPr>
          </a:p>
        </p:txBody>
      </p:sp>
      <p:sp>
        <p:nvSpPr>
          <p:cNvPr id="76" name="TextBox 41"/>
          <p:cNvSpPr txBox="1"/>
          <p:nvPr/>
        </p:nvSpPr>
        <p:spPr>
          <a:xfrm>
            <a:off x="1371713" y="3456350"/>
            <a:ext cx="2651792" cy="609084"/>
          </a:xfrm>
          <a:prstGeom prst="rect">
            <a:avLst/>
          </a:prstGeom>
          <a:noFill/>
        </p:spPr>
        <p:txBody>
          <a:bodyPr wrap="square" lIns="85667" tIns="42834" rIns="85667" bIns="42834" rtlCol="0">
            <a:spAutoFit/>
          </a:bodyPr>
          <a:lstStyle/>
          <a:p>
            <a:pPr algn="r">
              <a:lnSpc>
                <a:spcPct val="150000"/>
              </a:lnSpc>
            </a:pPr>
            <a:r>
              <a:rPr lang="zh-CN" altLang="en-US" sz="800" dirty="0">
                <a:solidFill>
                  <a:schemeClr val="tx1">
                    <a:lumMod val="65000"/>
                    <a:lumOff val="35000"/>
                  </a:schemeClr>
                </a:solidFill>
                <a:latin typeface="Noto Sans S Chinese" charset="-122"/>
                <a:ea typeface="Noto Sans S Chinese" charset="-122"/>
                <a:cs typeface="Noto Sans S Chinese" charset="-122"/>
                <a:sym typeface="+mn-lt"/>
              </a:rPr>
              <a:t>点击添加相关标题文字，点击添加相关标题文字，点击添加相关标题文字，点击添加相关标题文字，点击添加相关标题文字，点击添加相关标题文字。</a:t>
            </a:r>
            <a:endParaRPr lang="en-GB" altLang="zh-CN" sz="800" dirty="0">
              <a:solidFill>
                <a:schemeClr val="tx1">
                  <a:lumMod val="65000"/>
                  <a:lumOff val="35000"/>
                </a:schemeClr>
              </a:solidFill>
              <a:latin typeface="Noto Sans S Chinese" charset="-122"/>
              <a:ea typeface="Noto Sans S Chinese" charset="-122"/>
              <a:cs typeface="Noto Sans S Chinese" charset="-122"/>
              <a:sym typeface="+mn-lt"/>
            </a:endParaRPr>
          </a:p>
        </p:txBody>
      </p:sp>
      <p:sp>
        <p:nvSpPr>
          <p:cNvPr id="77" name="TextBox 170"/>
          <p:cNvSpPr txBox="1"/>
          <p:nvPr/>
        </p:nvSpPr>
        <p:spPr>
          <a:xfrm>
            <a:off x="1593279" y="3169467"/>
            <a:ext cx="2430227" cy="317112"/>
          </a:xfrm>
          <a:prstGeom prst="rect">
            <a:avLst/>
          </a:prstGeom>
          <a:noFill/>
        </p:spPr>
        <p:txBody>
          <a:bodyPr wrap="square" lIns="96431" tIns="48215" rIns="96431" bIns="48215" rtlCol="0">
            <a:spAutoFit/>
          </a:bodyPr>
          <a:lstStyle/>
          <a:p>
            <a:pPr algn="r">
              <a:lnSpc>
                <a:spcPct val="120000"/>
              </a:lnSpc>
            </a:pPr>
            <a:r>
              <a:rPr lang="zh-CN" altLang="en-US" sz="1400" dirty="0">
                <a:solidFill>
                  <a:schemeClr val="tx1">
                    <a:lumMod val="65000"/>
                    <a:lumOff val="35000"/>
                  </a:schemeClr>
                </a:solidFill>
                <a:latin typeface="Noto Sans S Chinese" charset="-122"/>
                <a:ea typeface="Noto Sans S Chinese" charset="-122"/>
                <a:cs typeface="Noto Sans S Chinese" charset="-122"/>
                <a:sym typeface="Arial" panose="020B0604020202020204" pitchFamily="34" charset="0"/>
              </a:rPr>
              <a:t>请替换文字内容</a:t>
            </a:r>
            <a:endParaRPr lang="en-US" altLang="zh-CN" sz="1400" dirty="0">
              <a:solidFill>
                <a:schemeClr val="tx1">
                  <a:lumMod val="65000"/>
                  <a:lumOff val="35000"/>
                </a:schemeClr>
              </a:solidFill>
              <a:latin typeface="Noto Sans S Chinese" charset="-122"/>
              <a:ea typeface="Noto Sans S Chinese" charset="-122"/>
              <a:cs typeface="Noto Sans S Chinese" charset="-122"/>
              <a:sym typeface="Arial" panose="020B0604020202020204" pitchFamily="34" charset="0"/>
            </a:endParaRPr>
          </a:p>
        </p:txBody>
      </p:sp>
      <p:sp>
        <p:nvSpPr>
          <p:cNvPr id="78" name="TextBox 41"/>
          <p:cNvSpPr txBox="1"/>
          <p:nvPr/>
        </p:nvSpPr>
        <p:spPr>
          <a:xfrm>
            <a:off x="1371713" y="1670413"/>
            <a:ext cx="2651792" cy="609084"/>
          </a:xfrm>
          <a:prstGeom prst="rect">
            <a:avLst/>
          </a:prstGeom>
          <a:noFill/>
        </p:spPr>
        <p:txBody>
          <a:bodyPr wrap="square" lIns="85667" tIns="42834" rIns="85667" bIns="42834" rtlCol="0">
            <a:spAutoFit/>
          </a:bodyPr>
          <a:lstStyle/>
          <a:p>
            <a:pPr algn="r">
              <a:lnSpc>
                <a:spcPct val="150000"/>
              </a:lnSpc>
            </a:pPr>
            <a:r>
              <a:rPr lang="zh-CN" altLang="en-US" sz="800" dirty="0">
                <a:solidFill>
                  <a:schemeClr val="tx1">
                    <a:lumMod val="65000"/>
                    <a:lumOff val="35000"/>
                  </a:schemeClr>
                </a:solidFill>
                <a:latin typeface="Noto Sans S Chinese" charset="-122"/>
                <a:ea typeface="Noto Sans S Chinese" charset="-122"/>
                <a:cs typeface="Noto Sans S Chinese" charset="-122"/>
                <a:sym typeface="+mn-lt"/>
              </a:rPr>
              <a:t>点击添加相关标题文字，点击添加相关标题文字，点击添加相关标题文字，点击添加相关标题文字，点击添加相关标题文字，点击添加相关标题文字。</a:t>
            </a:r>
            <a:endParaRPr lang="en-GB" altLang="zh-CN" sz="800" dirty="0">
              <a:solidFill>
                <a:schemeClr val="tx1">
                  <a:lumMod val="65000"/>
                  <a:lumOff val="35000"/>
                </a:schemeClr>
              </a:solidFill>
              <a:latin typeface="Noto Sans S Chinese" charset="-122"/>
              <a:ea typeface="Noto Sans S Chinese" charset="-122"/>
              <a:cs typeface="Noto Sans S Chinese" charset="-122"/>
              <a:sym typeface="+mn-lt"/>
            </a:endParaRPr>
          </a:p>
        </p:txBody>
      </p:sp>
      <p:sp>
        <p:nvSpPr>
          <p:cNvPr id="79" name="TextBox 170"/>
          <p:cNvSpPr txBox="1"/>
          <p:nvPr/>
        </p:nvSpPr>
        <p:spPr>
          <a:xfrm>
            <a:off x="1593279" y="1383530"/>
            <a:ext cx="2430227" cy="317112"/>
          </a:xfrm>
          <a:prstGeom prst="rect">
            <a:avLst/>
          </a:prstGeom>
          <a:noFill/>
        </p:spPr>
        <p:txBody>
          <a:bodyPr wrap="square" lIns="96431" tIns="48215" rIns="96431" bIns="48215" rtlCol="0">
            <a:spAutoFit/>
          </a:bodyPr>
          <a:lstStyle/>
          <a:p>
            <a:pPr algn="r">
              <a:lnSpc>
                <a:spcPct val="120000"/>
              </a:lnSpc>
            </a:pPr>
            <a:r>
              <a:rPr lang="zh-CN" altLang="en-US" sz="1400" dirty="0">
                <a:solidFill>
                  <a:schemeClr val="tx1">
                    <a:lumMod val="65000"/>
                    <a:lumOff val="35000"/>
                  </a:schemeClr>
                </a:solidFill>
                <a:latin typeface="Noto Sans S Chinese" charset="-122"/>
                <a:ea typeface="Noto Sans S Chinese" charset="-122"/>
                <a:cs typeface="Noto Sans S Chinese" charset="-122"/>
                <a:sym typeface="Arial" panose="020B0604020202020204" pitchFamily="34" charset="0"/>
              </a:rPr>
              <a:t>请替换文字内容</a:t>
            </a:r>
            <a:endParaRPr lang="en-US" altLang="zh-CN" sz="1400" dirty="0">
              <a:solidFill>
                <a:schemeClr val="tx1">
                  <a:lumMod val="65000"/>
                  <a:lumOff val="35000"/>
                </a:schemeClr>
              </a:solidFill>
              <a:latin typeface="Noto Sans S Chinese" charset="-122"/>
              <a:ea typeface="Noto Sans S Chinese" charset="-122"/>
              <a:cs typeface="Noto Sans S Chinese" charset="-122"/>
              <a:sym typeface="Arial" panose="020B0604020202020204" pitchFamily="34" charset="0"/>
            </a:endParaRPr>
          </a:p>
        </p:txBody>
      </p:sp>
      <p:sp>
        <p:nvSpPr>
          <p:cNvPr id="80" name="TextBox 41"/>
          <p:cNvSpPr txBox="1"/>
          <p:nvPr/>
        </p:nvSpPr>
        <p:spPr>
          <a:xfrm>
            <a:off x="8658338" y="5185138"/>
            <a:ext cx="2651792" cy="609084"/>
          </a:xfrm>
          <a:prstGeom prst="rect">
            <a:avLst/>
          </a:prstGeom>
          <a:noFill/>
        </p:spPr>
        <p:txBody>
          <a:bodyPr wrap="square" lIns="85667" tIns="42834" rIns="85667" bIns="42834" rtlCol="0">
            <a:spAutoFit/>
          </a:bodyPr>
          <a:lstStyle/>
          <a:p>
            <a:pPr>
              <a:lnSpc>
                <a:spcPct val="150000"/>
              </a:lnSpc>
            </a:pPr>
            <a:r>
              <a:rPr lang="zh-CN" altLang="en-US" sz="800" dirty="0">
                <a:solidFill>
                  <a:schemeClr val="tx1">
                    <a:lumMod val="65000"/>
                    <a:lumOff val="35000"/>
                  </a:schemeClr>
                </a:solidFill>
                <a:latin typeface="Noto Sans S Chinese" charset="-122"/>
                <a:ea typeface="Noto Sans S Chinese" charset="-122"/>
                <a:cs typeface="Noto Sans S Chinese" charset="-122"/>
                <a:sym typeface="+mn-lt"/>
              </a:rPr>
              <a:t>点击添加相关标题文字，点击添加相关标题文字，点击添加相关标题文字，点击添加相关标题文字，点击添加相关标题文字，点击添加相关标题文字。</a:t>
            </a:r>
            <a:endParaRPr lang="en-GB" altLang="zh-CN" sz="800" dirty="0">
              <a:solidFill>
                <a:schemeClr val="tx1">
                  <a:lumMod val="65000"/>
                  <a:lumOff val="35000"/>
                </a:schemeClr>
              </a:solidFill>
              <a:latin typeface="Noto Sans S Chinese" charset="-122"/>
              <a:ea typeface="Noto Sans S Chinese" charset="-122"/>
              <a:cs typeface="Noto Sans S Chinese" charset="-122"/>
              <a:sym typeface="+mn-lt"/>
            </a:endParaRPr>
          </a:p>
        </p:txBody>
      </p:sp>
      <p:sp>
        <p:nvSpPr>
          <p:cNvPr id="81" name="TextBox 170"/>
          <p:cNvSpPr txBox="1"/>
          <p:nvPr/>
        </p:nvSpPr>
        <p:spPr>
          <a:xfrm>
            <a:off x="8658339" y="4928152"/>
            <a:ext cx="2430227" cy="317112"/>
          </a:xfrm>
          <a:prstGeom prst="rect">
            <a:avLst/>
          </a:prstGeom>
          <a:noFill/>
        </p:spPr>
        <p:txBody>
          <a:bodyPr wrap="square" lIns="96431" tIns="48215" rIns="96431" bIns="48215" rtlCol="0">
            <a:spAutoFit/>
          </a:bodyPr>
          <a:lstStyle/>
          <a:p>
            <a:pPr>
              <a:lnSpc>
                <a:spcPct val="120000"/>
              </a:lnSpc>
            </a:pPr>
            <a:r>
              <a:rPr lang="zh-CN" altLang="en-US" sz="1400" dirty="0">
                <a:solidFill>
                  <a:schemeClr val="tx1">
                    <a:lumMod val="65000"/>
                    <a:lumOff val="35000"/>
                  </a:schemeClr>
                </a:solidFill>
                <a:latin typeface="Noto Sans S Chinese" charset="-122"/>
                <a:ea typeface="Noto Sans S Chinese" charset="-122"/>
                <a:cs typeface="Noto Sans S Chinese" charset="-122"/>
                <a:sym typeface="Arial" panose="020B0604020202020204" pitchFamily="34" charset="0"/>
              </a:rPr>
              <a:t>请替换文字内容</a:t>
            </a:r>
            <a:endParaRPr lang="en-US" altLang="zh-CN" sz="1400" dirty="0">
              <a:solidFill>
                <a:schemeClr val="tx1">
                  <a:lumMod val="65000"/>
                  <a:lumOff val="35000"/>
                </a:schemeClr>
              </a:solidFill>
              <a:latin typeface="Noto Sans S Chinese" charset="-122"/>
              <a:ea typeface="Noto Sans S Chinese" charset="-122"/>
              <a:cs typeface="Noto Sans S Chinese" charset="-122"/>
              <a:sym typeface="Arial" panose="020B0604020202020204" pitchFamily="34" charset="0"/>
            </a:endParaRPr>
          </a:p>
        </p:txBody>
      </p:sp>
      <p:sp>
        <p:nvSpPr>
          <p:cNvPr id="82" name="TextBox 41"/>
          <p:cNvSpPr txBox="1"/>
          <p:nvPr/>
        </p:nvSpPr>
        <p:spPr>
          <a:xfrm>
            <a:off x="8915513" y="3499213"/>
            <a:ext cx="2651792" cy="609084"/>
          </a:xfrm>
          <a:prstGeom prst="rect">
            <a:avLst/>
          </a:prstGeom>
          <a:noFill/>
        </p:spPr>
        <p:txBody>
          <a:bodyPr wrap="square" lIns="85667" tIns="42834" rIns="85667" bIns="42834" rtlCol="0">
            <a:spAutoFit/>
          </a:bodyPr>
          <a:lstStyle/>
          <a:p>
            <a:pPr>
              <a:lnSpc>
                <a:spcPct val="150000"/>
              </a:lnSpc>
            </a:pPr>
            <a:r>
              <a:rPr lang="zh-CN" altLang="en-US" sz="800" dirty="0">
                <a:solidFill>
                  <a:schemeClr val="tx1">
                    <a:lumMod val="65000"/>
                    <a:lumOff val="35000"/>
                  </a:schemeClr>
                </a:solidFill>
                <a:latin typeface="Noto Sans S Chinese" charset="-122"/>
                <a:ea typeface="Noto Sans S Chinese" charset="-122"/>
                <a:cs typeface="Noto Sans S Chinese" charset="-122"/>
                <a:sym typeface="+mn-lt"/>
              </a:rPr>
              <a:t>点击添加相关标题文字，点击添加相关标题文字，点击添加相关标题文字，点击添加相关标题文字，点击添加相关标题文字，点击添加相关标题文字。</a:t>
            </a:r>
            <a:endParaRPr lang="en-GB" altLang="zh-CN" sz="800" dirty="0">
              <a:solidFill>
                <a:schemeClr val="tx1">
                  <a:lumMod val="65000"/>
                  <a:lumOff val="35000"/>
                </a:schemeClr>
              </a:solidFill>
              <a:latin typeface="Noto Sans S Chinese" charset="-122"/>
              <a:ea typeface="Noto Sans S Chinese" charset="-122"/>
              <a:cs typeface="Noto Sans S Chinese" charset="-122"/>
              <a:sym typeface="+mn-lt"/>
            </a:endParaRPr>
          </a:p>
        </p:txBody>
      </p:sp>
      <p:sp>
        <p:nvSpPr>
          <p:cNvPr id="83" name="TextBox 170"/>
          <p:cNvSpPr txBox="1"/>
          <p:nvPr/>
        </p:nvSpPr>
        <p:spPr>
          <a:xfrm>
            <a:off x="8915514" y="3183797"/>
            <a:ext cx="2430227" cy="317112"/>
          </a:xfrm>
          <a:prstGeom prst="rect">
            <a:avLst/>
          </a:prstGeom>
          <a:noFill/>
        </p:spPr>
        <p:txBody>
          <a:bodyPr wrap="square" lIns="96431" tIns="48215" rIns="96431" bIns="48215" rtlCol="0">
            <a:spAutoFit/>
          </a:bodyPr>
          <a:lstStyle/>
          <a:p>
            <a:pPr>
              <a:lnSpc>
                <a:spcPct val="120000"/>
              </a:lnSpc>
            </a:pPr>
            <a:r>
              <a:rPr lang="zh-CN" altLang="en-US" sz="1400" dirty="0">
                <a:solidFill>
                  <a:schemeClr val="tx1">
                    <a:lumMod val="65000"/>
                    <a:lumOff val="35000"/>
                  </a:schemeClr>
                </a:solidFill>
                <a:latin typeface="Noto Sans S Chinese" charset="-122"/>
                <a:ea typeface="Noto Sans S Chinese" charset="-122"/>
                <a:cs typeface="Noto Sans S Chinese" charset="-122"/>
                <a:sym typeface="Arial" panose="020B0604020202020204" pitchFamily="34" charset="0"/>
              </a:rPr>
              <a:t>请替换文字内容</a:t>
            </a:r>
            <a:endParaRPr lang="en-US" altLang="zh-CN" sz="1400" dirty="0">
              <a:solidFill>
                <a:schemeClr val="tx1">
                  <a:lumMod val="65000"/>
                  <a:lumOff val="35000"/>
                </a:schemeClr>
              </a:solidFill>
              <a:latin typeface="Noto Sans S Chinese" charset="-122"/>
              <a:ea typeface="Noto Sans S Chinese" charset="-122"/>
              <a:cs typeface="Noto Sans S Chinese" charset="-122"/>
              <a:sym typeface="Arial" panose="020B0604020202020204" pitchFamily="34" charset="0"/>
            </a:endParaRPr>
          </a:p>
        </p:txBody>
      </p:sp>
      <p:sp>
        <p:nvSpPr>
          <p:cNvPr id="84" name="TextBox 41"/>
          <p:cNvSpPr txBox="1"/>
          <p:nvPr/>
        </p:nvSpPr>
        <p:spPr>
          <a:xfrm>
            <a:off x="7815375" y="1866652"/>
            <a:ext cx="2651792" cy="609084"/>
          </a:xfrm>
          <a:prstGeom prst="rect">
            <a:avLst/>
          </a:prstGeom>
          <a:noFill/>
        </p:spPr>
        <p:txBody>
          <a:bodyPr wrap="square" lIns="85667" tIns="42834" rIns="85667" bIns="42834" rtlCol="0">
            <a:spAutoFit/>
          </a:bodyPr>
          <a:lstStyle/>
          <a:p>
            <a:pPr>
              <a:lnSpc>
                <a:spcPct val="150000"/>
              </a:lnSpc>
            </a:pPr>
            <a:r>
              <a:rPr lang="zh-CN" altLang="en-US" sz="800" dirty="0">
                <a:solidFill>
                  <a:schemeClr val="tx1">
                    <a:lumMod val="65000"/>
                    <a:lumOff val="35000"/>
                  </a:schemeClr>
                </a:solidFill>
                <a:latin typeface="Noto Sans S Chinese" charset="-122"/>
                <a:ea typeface="Noto Sans S Chinese" charset="-122"/>
                <a:cs typeface="Noto Sans S Chinese" charset="-122"/>
                <a:sym typeface="+mn-lt"/>
              </a:rPr>
              <a:t>点击添加相关标题文字，点击添加相关标题文字，点击添加相关标题文字，点击添加相关标题文字，点击添加相关标题文字，点击添加相关标题文字。</a:t>
            </a:r>
            <a:endParaRPr lang="en-GB" altLang="zh-CN" sz="800" dirty="0">
              <a:solidFill>
                <a:schemeClr val="tx1">
                  <a:lumMod val="65000"/>
                  <a:lumOff val="35000"/>
                </a:schemeClr>
              </a:solidFill>
              <a:latin typeface="Noto Sans S Chinese" charset="-122"/>
              <a:ea typeface="Noto Sans S Chinese" charset="-122"/>
              <a:cs typeface="Noto Sans S Chinese" charset="-122"/>
              <a:sym typeface="+mn-lt"/>
            </a:endParaRPr>
          </a:p>
        </p:txBody>
      </p:sp>
      <p:sp>
        <p:nvSpPr>
          <p:cNvPr id="85" name="TextBox 170"/>
          <p:cNvSpPr txBox="1"/>
          <p:nvPr/>
        </p:nvSpPr>
        <p:spPr>
          <a:xfrm>
            <a:off x="7815376" y="1527727"/>
            <a:ext cx="2430227" cy="317112"/>
          </a:xfrm>
          <a:prstGeom prst="rect">
            <a:avLst/>
          </a:prstGeom>
          <a:noFill/>
        </p:spPr>
        <p:txBody>
          <a:bodyPr wrap="square" lIns="96431" tIns="48215" rIns="96431" bIns="48215" rtlCol="0">
            <a:spAutoFit/>
          </a:bodyPr>
          <a:lstStyle/>
          <a:p>
            <a:pPr>
              <a:lnSpc>
                <a:spcPct val="120000"/>
              </a:lnSpc>
            </a:pPr>
            <a:r>
              <a:rPr lang="zh-CN" altLang="en-US" sz="1400" dirty="0">
                <a:solidFill>
                  <a:schemeClr val="tx1">
                    <a:lumMod val="65000"/>
                    <a:lumOff val="35000"/>
                  </a:schemeClr>
                </a:solidFill>
                <a:latin typeface="Noto Sans S Chinese" charset="-122"/>
                <a:ea typeface="Noto Sans S Chinese" charset="-122"/>
                <a:cs typeface="Noto Sans S Chinese" charset="-122"/>
                <a:sym typeface="Arial" panose="020B0604020202020204" pitchFamily="34" charset="0"/>
              </a:rPr>
              <a:t>请替换文字内容</a:t>
            </a:r>
            <a:endParaRPr lang="en-US" altLang="zh-CN" sz="1400" dirty="0">
              <a:solidFill>
                <a:schemeClr val="tx1">
                  <a:lumMod val="65000"/>
                  <a:lumOff val="35000"/>
                </a:schemeClr>
              </a:solidFill>
              <a:latin typeface="Noto Sans S Chinese" charset="-122"/>
              <a:ea typeface="Noto Sans S Chinese" charset="-122"/>
              <a:cs typeface="Noto Sans S Chinese" charset="-122"/>
              <a:sym typeface="Arial" panose="020B0604020202020204" pitchFamily="34" charset="0"/>
            </a:endParaRPr>
          </a:p>
        </p:txBody>
      </p:sp>
    </p:spTree>
    <p:extLst>
      <p:ext uri="{BB962C8B-B14F-4D97-AF65-F5344CB8AC3E}">
        <p14:creationId xmlns:p14="http://schemas.microsoft.com/office/powerpoint/2010/main" val="661400530"/>
      </p:ext>
    </p:extLst>
  </p:cSld>
  <p:clrMapOvr>
    <a:masterClrMapping/>
  </p:clrMapOvr>
  <mc:AlternateContent xmlns:mc="http://schemas.openxmlformats.org/markup-compatibility/2006" xmlns:p14="http://schemas.microsoft.com/office/powerpoint/2010/main">
    <mc:Choice Requires="p14">
      <p:transition spd="slow" p14:dur="1600" advTm="2000">
        <p14:gallery dir="l"/>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p:cTn id="7" dur="500" fill="hold"/>
                                        <p:tgtEl>
                                          <p:spTgt spid="53"/>
                                        </p:tgtEl>
                                        <p:attrNameLst>
                                          <p:attrName>ppt_w</p:attrName>
                                        </p:attrNameLst>
                                      </p:cBhvr>
                                      <p:tavLst>
                                        <p:tav tm="0">
                                          <p:val>
                                            <p:fltVal val="0"/>
                                          </p:val>
                                        </p:tav>
                                        <p:tav tm="100000">
                                          <p:val>
                                            <p:strVal val="#ppt_w"/>
                                          </p:val>
                                        </p:tav>
                                      </p:tavLst>
                                    </p:anim>
                                    <p:anim calcmode="lin" valueType="num">
                                      <p:cBhvr>
                                        <p:cTn id="8" dur="500" fill="hold"/>
                                        <p:tgtEl>
                                          <p:spTgt spid="53"/>
                                        </p:tgtEl>
                                        <p:attrNameLst>
                                          <p:attrName>ppt_h</p:attrName>
                                        </p:attrNameLst>
                                      </p:cBhvr>
                                      <p:tavLst>
                                        <p:tav tm="0">
                                          <p:val>
                                            <p:fltVal val="0"/>
                                          </p:val>
                                        </p:tav>
                                        <p:tav tm="100000">
                                          <p:val>
                                            <p:strVal val="#ppt_h"/>
                                          </p:val>
                                        </p:tav>
                                      </p:tavLst>
                                    </p:anim>
                                    <p:animEffect transition="in" filter="fade">
                                      <p:cBhvr>
                                        <p:cTn id="9" dur="500"/>
                                        <p:tgtEl>
                                          <p:spTgt spid="53"/>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4"/>
                                        </p:tgtEl>
                                        <p:attrNameLst>
                                          <p:attrName>style.visibility</p:attrName>
                                        </p:attrNameLst>
                                      </p:cBhvr>
                                      <p:to>
                                        <p:strVal val="visible"/>
                                      </p:to>
                                    </p:set>
                                    <p:anim calcmode="lin" valueType="num">
                                      <p:cBhvr>
                                        <p:cTn id="19" dur="500" fill="hold"/>
                                        <p:tgtEl>
                                          <p:spTgt spid="44"/>
                                        </p:tgtEl>
                                        <p:attrNameLst>
                                          <p:attrName>ppt_w</p:attrName>
                                        </p:attrNameLst>
                                      </p:cBhvr>
                                      <p:tavLst>
                                        <p:tav tm="0">
                                          <p:val>
                                            <p:fltVal val="0"/>
                                          </p:val>
                                        </p:tav>
                                        <p:tav tm="100000">
                                          <p:val>
                                            <p:strVal val="#ppt_w"/>
                                          </p:val>
                                        </p:tav>
                                      </p:tavLst>
                                    </p:anim>
                                    <p:anim calcmode="lin" valueType="num">
                                      <p:cBhvr>
                                        <p:cTn id="20" dur="500" fill="hold"/>
                                        <p:tgtEl>
                                          <p:spTgt spid="44"/>
                                        </p:tgtEl>
                                        <p:attrNameLst>
                                          <p:attrName>ppt_h</p:attrName>
                                        </p:attrNameLst>
                                      </p:cBhvr>
                                      <p:tavLst>
                                        <p:tav tm="0">
                                          <p:val>
                                            <p:fltVal val="0"/>
                                          </p:val>
                                        </p:tav>
                                        <p:tav tm="100000">
                                          <p:val>
                                            <p:strVal val="#ppt_h"/>
                                          </p:val>
                                        </p:tav>
                                      </p:tavLst>
                                    </p:anim>
                                    <p:animEffect transition="in" filter="fade">
                                      <p:cBhvr>
                                        <p:cTn id="21" dur="500"/>
                                        <p:tgtEl>
                                          <p:spTgt spid="44"/>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50"/>
                                        </p:tgtEl>
                                        <p:attrNameLst>
                                          <p:attrName>style.visibility</p:attrName>
                                        </p:attrNameLst>
                                      </p:cBhvr>
                                      <p:to>
                                        <p:strVal val="visible"/>
                                      </p:to>
                                    </p:set>
                                    <p:anim calcmode="lin" valueType="num">
                                      <p:cBhvr>
                                        <p:cTn id="25" dur="500" fill="hold"/>
                                        <p:tgtEl>
                                          <p:spTgt spid="50"/>
                                        </p:tgtEl>
                                        <p:attrNameLst>
                                          <p:attrName>ppt_w</p:attrName>
                                        </p:attrNameLst>
                                      </p:cBhvr>
                                      <p:tavLst>
                                        <p:tav tm="0">
                                          <p:val>
                                            <p:fltVal val="0"/>
                                          </p:val>
                                        </p:tav>
                                        <p:tav tm="100000">
                                          <p:val>
                                            <p:strVal val="#ppt_w"/>
                                          </p:val>
                                        </p:tav>
                                      </p:tavLst>
                                    </p:anim>
                                    <p:anim calcmode="lin" valueType="num">
                                      <p:cBhvr>
                                        <p:cTn id="26" dur="500" fill="hold"/>
                                        <p:tgtEl>
                                          <p:spTgt spid="50"/>
                                        </p:tgtEl>
                                        <p:attrNameLst>
                                          <p:attrName>ppt_h</p:attrName>
                                        </p:attrNameLst>
                                      </p:cBhvr>
                                      <p:tavLst>
                                        <p:tav tm="0">
                                          <p:val>
                                            <p:fltVal val="0"/>
                                          </p:val>
                                        </p:tav>
                                        <p:tav tm="100000">
                                          <p:val>
                                            <p:strVal val="#ppt_h"/>
                                          </p:val>
                                        </p:tav>
                                      </p:tavLst>
                                    </p:anim>
                                    <p:animEffect transition="in" filter="fade">
                                      <p:cBhvr>
                                        <p:cTn id="27" dur="500"/>
                                        <p:tgtEl>
                                          <p:spTgt spid="50"/>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58"/>
                                        </p:tgtEl>
                                        <p:attrNameLst>
                                          <p:attrName>style.visibility</p:attrName>
                                        </p:attrNameLst>
                                      </p:cBhvr>
                                      <p:to>
                                        <p:strVal val="visible"/>
                                      </p:to>
                                    </p:set>
                                    <p:anim calcmode="lin" valueType="num">
                                      <p:cBhvr>
                                        <p:cTn id="31" dur="500" fill="hold"/>
                                        <p:tgtEl>
                                          <p:spTgt spid="58"/>
                                        </p:tgtEl>
                                        <p:attrNameLst>
                                          <p:attrName>ppt_w</p:attrName>
                                        </p:attrNameLst>
                                      </p:cBhvr>
                                      <p:tavLst>
                                        <p:tav tm="0">
                                          <p:val>
                                            <p:fltVal val="0"/>
                                          </p:val>
                                        </p:tav>
                                        <p:tav tm="100000">
                                          <p:val>
                                            <p:strVal val="#ppt_w"/>
                                          </p:val>
                                        </p:tav>
                                      </p:tavLst>
                                    </p:anim>
                                    <p:anim calcmode="lin" valueType="num">
                                      <p:cBhvr>
                                        <p:cTn id="32" dur="500" fill="hold"/>
                                        <p:tgtEl>
                                          <p:spTgt spid="58"/>
                                        </p:tgtEl>
                                        <p:attrNameLst>
                                          <p:attrName>ppt_h</p:attrName>
                                        </p:attrNameLst>
                                      </p:cBhvr>
                                      <p:tavLst>
                                        <p:tav tm="0">
                                          <p:val>
                                            <p:fltVal val="0"/>
                                          </p:val>
                                        </p:tav>
                                        <p:tav tm="100000">
                                          <p:val>
                                            <p:strVal val="#ppt_h"/>
                                          </p:val>
                                        </p:tav>
                                      </p:tavLst>
                                    </p:anim>
                                    <p:animEffect transition="in" filter="fade">
                                      <p:cBhvr>
                                        <p:cTn id="33" dur="500"/>
                                        <p:tgtEl>
                                          <p:spTgt spid="58"/>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64"/>
                                        </p:tgtEl>
                                        <p:attrNameLst>
                                          <p:attrName>style.visibility</p:attrName>
                                        </p:attrNameLst>
                                      </p:cBhvr>
                                      <p:to>
                                        <p:strVal val="visible"/>
                                      </p:to>
                                    </p:set>
                                    <p:anim calcmode="lin" valueType="num">
                                      <p:cBhvr>
                                        <p:cTn id="37" dur="500" fill="hold"/>
                                        <p:tgtEl>
                                          <p:spTgt spid="64"/>
                                        </p:tgtEl>
                                        <p:attrNameLst>
                                          <p:attrName>ppt_w</p:attrName>
                                        </p:attrNameLst>
                                      </p:cBhvr>
                                      <p:tavLst>
                                        <p:tav tm="0">
                                          <p:val>
                                            <p:fltVal val="0"/>
                                          </p:val>
                                        </p:tav>
                                        <p:tav tm="100000">
                                          <p:val>
                                            <p:strVal val="#ppt_w"/>
                                          </p:val>
                                        </p:tav>
                                      </p:tavLst>
                                    </p:anim>
                                    <p:anim calcmode="lin" valueType="num">
                                      <p:cBhvr>
                                        <p:cTn id="38" dur="500" fill="hold"/>
                                        <p:tgtEl>
                                          <p:spTgt spid="64"/>
                                        </p:tgtEl>
                                        <p:attrNameLst>
                                          <p:attrName>ppt_h</p:attrName>
                                        </p:attrNameLst>
                                      </p:cBhvr>
                                      <p:tavLst>
                                        <p:tav tm="0">
                                          <p:val>
                                            <p:fltVal val="0"/>
                                          </p:val>
                                        </p:tav>
                                        <p:tav tm="100000">
                                          <p:val>
                                            <p:strVal val="#ppt_h"/>
                                          </p:val>
                                        </p:tav>
                                      </p:tavLst>
                                    </p:anim>
                                    <p:animEffect transition="in" filter="fade">
                                      <p:cBhvr>
                                        <p:cTn id="39" dur="500"/>
                                        <p:tgtEl>
                                          <p:spTgt spid="64"/>
                                        </p:tgtEl>
                                      </p:cBhvr>
                                    </p:animEffect>
                                  </p:childTnLst>
                                </p:cTn>
                              </p:par>
                            </p:childTnLst>
                          </p:cTn>
                        </p:par>
                        <p:par>
                          <p:cTn id="40" fill="hold">
                            <p:stCondLst>
                              <p:cond delay="3000"/>
                            </p:stCondLst>
                            <p:childTnLst>
                              <p:par>
                                <p:cTn id="41" presetID="47" presetClass="entr" presetSubtype="0" fill="hold" grpId="0" nodeType="afterEffect">
                                  <p:stCondLst>
                                    <p:cond delay="0"/>
                                  </p:stCondLst>
                                  <p:childTnLst>
                                    <p:set>
                                      <p:cBhvr>
                                        <p:cTn id="42" dur="1" fill="hold">
                                          <p:stCondLst>
                                            <p:cond delay="0"/>
                                          </p:stCondLst>
                                        </p:cTn>
                                        <p:tgtEl>
                                          <p:spTgt spid="81"/>
                                        </p:tgtEl>
                                        <p:attrNameLst>
                                          <p:attrName>style.visibility</p:attrName>
                                        </p:attrNameLst>
                                      </p:cBhvr>
                                      <p:to>
                                        <p:strVal val="visible"/>
                                      </p:to>
                                    </p:set>
                                    <p:animEffect transition="in" filter="fade">
                                      <p:cBhvr>
                                        <p:cTn id="43" dur="500"/>
                                        <p:tgtEl>
                                          <p:spTgt spid="81"/>
                                        </p:tgtEl>
                                      </p:cBhvr>
                                    </p:animEffect>
                                    <p:anim calcmode="lin" valueType="num">
                                      <p:cBhvr>
                                        <p:cTn id="44" dur="500" fill="hold"/>
                                        <p:tgtEl>
                                          <p:spTgt spid="81"/>
                                        </p:tgtEl>
                                        <p:attrNameLst>
                                          <p:attrName>ppt_x</p:attrName>
                                        </p:attrNameLst>
                                      </p:cBhvr>
                                      <p:tavLst>
                                        <p:tav tm="0">
                                          <p:val>
                                            <p:strVal val="#ppt_x"/>
                                          </p:val>
                                        </p:tav>
                                        <p:tav tm="100000">
                                          <p:val>
                                            <p:strVal val="#ppt_x"/>
                                          </p:val>
                                        </p:tav>
                                      </p:tavLst>
                                    </p:anim>
                                    <p:anim calcmode="lin" valueType="num">
                                      <p:cBhvr>
                                        <p:cTn id="45" dur="500" fill="hold"/>
                                        <p:tgtEl>
                                          <p:spTgt spid="81"/>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80"/>
                                        </p:tgtEl>
                                        <p:attrNameLst>
                                          <p:attrName>style.visibility</p:attrName>
                                        </p:attrNameLst>
                                      </p:cBhvr>
                                      <p:to>
                                        <p:strVal val="visible"/>
                                      </p:to>
                                    </p:set>
                                    <p:animEffect transition="in" filter="fade">
                                      <p:cBhvr>
                                        <p:cTn id="48" dur="500"/>
                                        <p:tgtEl>
                                          <p:spTgt spid="80"/>
                                        </p:tgtEl>
                                      </p:cBhvr>
                                    </p:animEffect>
                                    <p:anim calcmode="lin" valueType="num">
                                      <p:cBhvr>
                                        <p:cTn id="49" dur="500" fill="hold"/>
                                        <p:tgtEl>
                                          <p:spTgt spid="80"/>
                                        </p:tgtEl>
                                        <p:attrNameLst>
                                          <p:attrName>ppt_x</p:attrName>
                                        </p:attrNameLst>
                                      </p:cBhvr>
                                      <p:tavLst>
                                        <p:tav tm="0">
                                          <p:val>
                                            <p:strVal val="#ppt_x"/>
                                          </p:val>
                                        </p:tav>
                                        <p:tav tm="100000">
                                          <p:val>
                                            <p:strVal val="#ppt_x"/>
                                          </p:val>
                                        </p:tav>
                                      </p:tavLst>
                                    </p:anim>
                                    <p:anim calcmode="lin" valueType="num">
                                      <p:cBhvr>
                                        <p:cTn id="50" dur="500" fill="hold"/>
                                        <p:tgtEl>
                                          <p:spTgt spid="80"/>
                                        </p:tgtEl>
                                        <p:attrNameLst>
                                          <p:attrName>ppt_y</p:attrName>
                                        </p:attrNameLst>
                                      </p:cBhvr>
                                      <p:tavLst>
                                        <p:tav tm="0">
                                          <p:val>
                                            <p:strVal val="#ppt_y+.1"/>
                                          </p:val>
                                        </p:tav>
                                        <p:tav tm="100000">
                                          <p:val>
                                            <p:strVal val="#ppt_y"/>
                                          </p:val>
                                        </p:tav>
                                      </p:tavLst>
                                    </p:anim>
                                  </p:childTnLst>
                                </p:cTn>
                              </p:par>
                            </p:childTnLst>
                          </p:cTn>
                        </p:par>
                        <p:par>
                          <p:cTn id="51" fill="hold">
                            <p:stCondLst>
                              <p:cond delay="3500"/>
                            </p:stCondLst>
                            <p:childTnLst>
                              <p:par>
                                <p:cTn id="52" presetID="47" presetClass="entr" presetSubtype="0" fill="hold" grpId="0" nodeType="afterEffect">
                                  <p:stCondLst>
                                    <p:cond delay="0"/>
                                  </p:stCondLst>
                                  <p:childTnLst>
                                    <p:set>
                                      <p:cBhvr>
                                        <p:cTn id="53" dur="1" fill="hold">
                                          <p:stCondLst>
                                            <p:cond delay="0"/>
                                          </p:stCondLst>
                                        </p:cTn>
                                        <p:tgtEl>
                                          <p:spTgt spid="83"/>
                                        </p:tgtEl>
                                        <p:attrNameLst>
                                          <p:attrName>style.visibility</p:attrName>
                                        </p:attrNameLst>
                                      </p:cBhvr>
                                      <p:to>
                                        <p:strVal val="visible"/>
                                      </p:to>
                                    </p:set>
                                    <p:animEffect transition="in" filter="fade">
                                      <p:cBhvr>
                                        <p:cTn id="54" dur="500"/>
                                        <p:tgtEl>
                                          <p:spTgt spid="83"/>
                                        </p:tgtEl>
                                      </p:cBhvr>
                                    </p:animEffect>
                                    <p:anim calcmode="lin" valueType="num">
                                      <p:cBhvr>
                                        <p:cTn id="55" dur="500" fill="hold"/>
                                        <p:tgtEl>
                                          <p:spTgt spid="83"/>
                                        </p:tgtEl>
                                        <p:attrNameLst>
                                          <p:attrName>ppt_x</p:attrName>
                                        </p:attrNameLst>
                                      </p:cBhvr>
                                      <p:tavLst>
                                        <p:tav tm="0">
                                          <p:val>
                                            <p:strVal val="#ppt_x"/>
                                          </p:val>
                                        </p:tav>
                                        <p:tav tm="100000">
                                          <p:val>
                                            <p:strVal val="#ppt_x"/>
                                          </p:val>
                                        </p:tav>
                                      </p:tavLst>
                                    </p:anim>
                                    <p:anim calcmode="lin" valueType="num">
                                      <p:cBhvr>
                                        <p:cTn id="56" dur="500" fill="hold"/>
                                        <p:tgtEl>
                                          <p:spTgt spid="83"/>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82"/>
                                        </p:tgtEl>
                                        <p:attrNameLst>
                                          <p:attrName>style.visibility</p:attrName>
                                        </p:attrNameLst>
                                      </p:cBhvr>
                                      <p:to>
                                        <p:strVal val="visible"/>
                                      </p:to>
                                    </p:set>
                                    <p:animEffect transition="in" filter="fade">
                                      <p:cBhvr>
                                        <p:cTn id="59" dur="500"/>
                                        <p:tgtEl>
                                          <p:spTgt spid="82"/>
                                        </p:tgtEl>
                                      </p:cBhvr>
                                    </p:animEffect>
                                    <p:anim calcmode="lin" valueType="num">
                                      <p:cBhvr>
                                        <p:cTn id="60" dur="500" fill="hold"/>
                                        <p:tgtEl>
                                          <p:spTgt spid="82"/>
                                        </p:tgtEl>
                                        <p:attrNameLst>
                                          <p:attrName>ppt_x</p:attrName>
                                        </p:attrNameLst>
                                      </p:cBhvr>
                                      <p:tavLst>
                                        <p:tav tm="0">
                                          <p:val>
                                            <p:strVal val="#ppt_x"/>
                                          </p:val>
                                        </p:tav>
                                        <p:tav tm="100000">
                                          <p:val>
                                            <p:strVal val="#ppt_x"/>
                                          </p:val>
                                        </p:tav>
                                      </p:tavLst>
                                    </p:anim>
                                    <p:anim calcmode="lin" valueType="num">
                                      <p:cBhvr>
                                        <p:cTn id="61" dur="500" fill="hold"/>
                                        <p:tgtEl>
                                          <p:spTgt spid="82"/>
                                        </p:tgtEl>
                                        <p:attrNameLst>
                                          <p:attrName>ppt_y</p:attrName>
                                        </p:attrNameLst>
                                      </p:cBhvr>
                                      <p:tavLst>
                                        <p:tav tm="0">
                                          <p:val>
                                            <p:strVal val="#ppt_y+.1"/>
                                          </p:val>
                                        </p:tav>
                                        <p:tav tm="100000">
                                          <p:val>
                                            <p:strVal val="#ppt_y"/>
                                          </p:val>
                                        </p:tav>
                                      </p:tavLst>
                                    </p:anim>
                                  </p:childTnLst>
                                </p:cTn>
                              </p:par>
                            </p:childTnLst>
                          </p:cTn>
                        </p:par>
                        <p:par>
                          <p:cTn id="62" fill="hold">
                            <p:stCondLst>
                              <p:cond delay="4000"/>
                            </p:stCondLst>
                            <p:childTnLst>
                              <p:par>
                                <p:cTn id="63" presetID="47" presetClass="entr" presetSubtype="0" fill="hold" grpId="0" nodeType="afterEffect">
                                  <p:stCondLst>
                                    <p:cond delay="0"/>
                                  </p:stCondLst>
                                  <p:childTnLst>
                                    <p:set>
                                      <p:cBhvr>
                                        <p:cTn id="64" dur="1" fill="hold">
                                          <p:stCondLst>
                                            <p:cond delay="0"/>
                                          </p:stCondLst>
                                        </p:cTn>
                                        <p:tgtEl>
                                          <p:spTgt spid="85"/>
                                        </p:tgtEl>
                                        <p:attrNameLst>
                                          <p:attrName>style.visibility</p:attrName>
                                        </p:attrNameLst>
                                      </p:cBhvr>
                                      <p:to>
                                        <p:strVal val="visible"/>
                                      </p:to>
                                    </p:set>
                                    <p:animEffect transition="in" filter="fade">
                                      <p:cBhvr>
                                        <p:cTn id="65" dur="500"/>
                                        <p:tgtEl>
                                          <p:spTgt spid="85"/>
                                        </p:tgtEl>
                                      </p:cBhvr>
                                    </p:animEffect>
                                    <p:anim calcmode="lin" valueType="num">
                                      <p:cBhvr>
                                        <p:cTn id="66" dur="500" fill="hold"/>
                                        <p:tgtEl>
                                          <p:spTgt spid="85"/>
                                        </p:tgtEl>
                                        <p:attrNameLst>
                                          <p:attrName>ppt_x</p:attrName>
                                        </p:attrNameLst>
                                      </p:cBhvr>
                                      <p:tavLst>
                                        <p:tav tm="0">
                                          <p:val>
                                            <p:strVal val="#ppt_x"/>
                                          </p:val>
                                        </p:tav>
                                        <p:tav tm="100000">
                                          <p:val>
                                            <p:strVal val="#ppt_x"/>
                                          </p:val>
                                        </p:tav>
                                      </p:tavLst>
                                    </p:anim>
                                    <p:anim calcmode="lin" valueType="num">
                                      <p:cBhvr>
                                        <p:cTn id="67" dur="500" fill="hold"/>
                                        <p:tgtEl>
                                          <p:spTgt spid="85"/>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84"/>
                                        </p:tgtEl>
                                        <p:attrNameLst>
                                          <p:attrName>style.visibility</p:attrName>
                                        </p:attrNameLst>
                                      </p:cBhvr>
                                      <p:to>
                                        <p:strVal val="visible"/>
                                      </p:to>
                                    </p:set>
                                    <p:animEffect transition="in" filter="fade">
                                      <p:cBhvr>
                                        <p:cTn id="70" dur="500"/>
                                        <p:tgtEl>
                                          <p:spTgt spid="84"/>
                                        </p:tgtEl>
                                      </p:cBhvr>
                                    </p:animEffect>
                                    <p:anim calcmode="lin" valueType="num">
                                      <p:cBhvr>
                                        <p:cTn id="71" dur="500" fill="hold"/>
                                        <p:tgtEl>
                                          <p:spTgt spid="84"/>
                                        </p:tgtEl>
                                        <p:attrNameLst>
                                          <p:attrName>ppt_x</p:attrName>
                                        </p:attrNameLst>
                                      </p:cBhvr>
                                      <p:tavLst>
                                        <p:tav tm="0">
                                          <p:val>
                                            <p:strVal val="#ppt_x"/>
                                          </p:val>
                                        </p:tav>
                                        <p:tav tm="100000">
                                          <p:val>
                                            <p:strVal val="#ppt_x"/>
                                          </p:val>
                                        </p:tav>
                                      </p:tavLst>
                                    </p:anim>
                                    <p:anim calcmode="lin" valueType="num">
                                      <p:cBhvr>
                                        <p:cTn id="72" dur="500" fill="hold"/>
                                        <p:tgtEl>
                                          <p:spTgt spid="84"/>
                                        </p:tgtEl>
                                        <p:attrNameLst>
                                          <p:attrName>ppt_y</p:attrName>
                                        </p:attrNameLst>
                                      </p:cBhvr>
                                      <p:tavLst>
                                        <p:tav tm="0">
                                          <p:val>
                                            <p:strVal val="#ppt_y+.1"/>
                                          </p:val>
                                        </p:tav>
                                        <p:tav tm="100000">
                                          <p:val>
                                            <p:strVal val="#ppt_y"/>
                                          </p:val>
                                        </p:tav>
                                      </p:tavLst>
                                    </p:anim>
                                  </p:childTnLst>
                                </p:cTn>
                              </p:par>
                            </p:childTnLst>
                          </p:cTn>
                        </p:par>
                        <p:par>
                          <p:cTn id="73" fill="hold">
                            <p:stCondLst>
                              <p:cond delay="4500"/>
                            </p:stCondLst>
                            <p:childTnLst>
                              <p:par>
                                <p:cTn id="74" presetID="47" presetClass="entr" presetSubtype="0" fill="hold" grpId="0" nodeType="afterEffect">
                                  <p:stCondLst>
                                    <p:cond delay="0"/>
                                  </p:stCondLst>
                                  <p:childTnLst>
                                    <p:set>
                                      <p:cBhvr>
                                        <p:cTn id="75" dur="1" fill="hold">
                                          <p:stCondLst>
                                            <p:cond delay="0"/>
                                          </p:stCondLst>
                                        </p:cTn>
                                        <p:tgtEl>
                                          <p:spTgt spid="79"/>
                                        </p:tgtEl>
                                        <p:attrNameLst>
                                          <p:attrName>style.visibility</p:attrName>
                                        </p:attrNameLst>
                                      </p:cBhvr>
                                      <p:to>
                                        <p:strVal val="visible"/>
                                      </p:to>
                                    </p:set>
                                    <p:animEffect transition="in" filter="fade">
                                      <p:cBhvr>
                                        <p:cTn id="76" dur="500"/>
                                        <p:tgtEl>
                                          <p:spTgt spid="79"/>
                                        </p:tgtEl>
                                      </p:cBhvr>
                                    </p:animEffect>
                                    <p:anim calcmode="lin" valueType="num">
                                      <p:cBhvr>
                                        <p:cTn id="77" dur="500" fill="hold"/>
                                        <p:tgtEl>
                                          <p:spTgt spid="79"/>
                                        </p:tgtEl>
                                        <p:attrNameLst>
                                          <p:attrName>ppt_x</p:attrName>
                                        </p:attrNameLst>
                                      </p:cBhvr>
                                      <p:tavLst>
                                        <p:tav tm="0">
                                          <p:val>
                                            <p:strVal val="#ppt_x"/>
                                          </p:val>
                                        </p:tav>
                                        <p:tav tm="100000">
                                          <p:val>
                                            <p:strVal val="#ppt_x"/>
                                          </p:val>
                                        </p:tav>
                                      </p:tavLst>
                                    </p:anim>
                                    <p:anim calcmode="lin" valueType="num">
                                      <p:cBhvr>
                                        <p:cTn id="78" dur="500" fill="hold"/>
                                        <p:tgtEl>
                                          <p:spTgt spid="79"/>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78"/>
                                        </p:tgtEl>
                                        <p:attrNameLst>
                                          <p:attrName>style.visibility</p:attrName>
                                        </p:attrNameLst>
                                      </p:cBhvr>
                                      <p:to>
                                        <p:strVal val="visible"/>
                                      </p:to>
                                    </p:set>
                                    <p:animEffect transition="in" filter="fade">
                                      <p:cBhvr>
                                        <p:cTn id="81" dur="500"/>
                                        <p:tgtEl>
                                          <p:spTgt spid="78"/>
                                        </p:tgtEl>
                                      </p:cBhvr>
                                    </p:animEffect>
                                    <p:anim calcmode="lin" valueType="num">
                                      <p:cBhvr>
                                        <p:cTn id="82" dur="500" fill="hold"/>
                                        <p:tgtEl>
                                          <p:spTgt spid="78"/>
                                        </p:tgtEl>
                                        <p:attrNameLst>
                                          <p:attrName>ppt_x</p:attrName>
                                        </p:attrNameLst>
                                      </p:cBhvr>
                                      <p:tavLst>
                                        <p:tav tm="0">
                                          <p:val>
                                            <p:strVal val="#ppt_x"/>
                                          </p:val>
                                        </p:tav>
                                        <p:tav tm="100000">
                                          <p:val>
                                            <p:strVal val="#ppt_x"/>
                                          </p:val>
                                        </p:tav>
                                      </p:tavLst>
                                    </p:anim>
                                    <p:anim calcmode="lin" valueType="num">
                                      <p:cBhvr>
                                        <p:cTn id="83" dur="500" fill="hold"/>
                                        <p:tgtEl>
                                          <p:spTgt spid="78"/>
                                        </p:tgtEl>
                                        <p:attrNameLst>
                                          <p:attrName>ppt_y</p:attrName>
                                        </p:attrNameLst>
                                      </p:cBhvr>
                                      <p:tavLst>
                                        <p:tav tm="0">
                                          <p:val>
                                            <p:strVal val="#ppt_y+.1"/>
                                          </p:val>
                                        </p:tav>
                                        <p:tav tm="100000">
                                          <p:val>
                                            <p:strVal val="#ppt_y"/>
                                          </p:val>
                                        </p:tav>
                                      </p:tavLst>
                                    </p:anim>
                                  </p:childTnLst>
                                </p:cTn>
                              </p:par>
                            </p:childTnLst>
                          </p:cTn>
                        </p:par>
                        <p:par>
                          <p:cTn id="84" fill="hold">
                            <p:stCondLst>
                              <p:cond delay="5000"/>
                            </p:stCondLst>
                            <p:childTnLst>
                              <p:par>
                                <p:cTn id="85" presetID="47" presetClass="entr" presetSubtype="0" fill="hold" grpId="0" nodeType="afterEffect">
                                  <p:stCondLst>
                                    <p:cond delay="0"/>
                                  </p:stCondLst>
                                  <p:childTnLst>
                                    <p:set>
                                      <p:cBhvr>
                                        <p:cTn id="86" dur="1" fill="hold">
                                          <p:stCondLst>
                                            <p:cond delay="0"/>
                                          </p:stCondLst>
                                        </p:cTn>
                                        <p:tgtEl>
                                          <p:spTgt spid="77"/>
                                        </p:tgtEl>
                                        <p:attrNameLst>
                                          <p:attrName>style.visibility</p:attrName>
                                        </p:attrNameLst>
                                      </p:cBhvr>
                                      <p:to>
                                        <p:strVal val="visible"/>
                                      </p:to>
                                    </p:set>
                                    <p:animEffect transition="in" filter="fade">
                                      <p:cBhvr>
                                        <p:cTn id="87" dur="500"/>
                                        <p:tgtEl>
                                          <p:spTgt spid="77"/>
                                        </p:tgtEl>
                                      </p:cBhvr>
                                    </p:animEffect>
                                    <p:anim calcmode="lin" valueType="num">
                                      <p:cBhvr>
                                        <p:cTn id="88" dur="500" fill="hold"/>
                                        <p:tgtEl>
                                          <p:spTgt spid="77"/>
                                        </p:tgtEl>
                                        <p:attrNameLst>
                                          <p:attrName>ppt_x</p:attrName>
                                        </p:attrNameLst>
                                      </p:cBhvr>
                                      <p:tavLst>
                                        <p:tav tm="0">
                                          <p:val>
                                            <p:strVal val="#ppt_x"/>
                                          </p:val>
                                        </p:tav>
                                        <p:tav tm="100000">
                                          <p:val>
                                            <p:strVal val="#ppt_x"/>
                                          </p:val>
                                        </p:tav>
                                      </p:tavLst>
                                    </p:anim>
                                    <p:anim calcmode="lin" valueType="num">
                                      <p:cBhvr>
                                        <p:cTn id="89" dur="500" fill="hold"/>
                                        <p:tgtEl>
                                          <p:spTgt spid="77"/>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76"/>
                                        </p:tgtEl>
                                        <p:attrNameLst>
                                          <p:attrName>style.visibility</p:attrName>
                                        </p:attrNameLst>
                                      </p:cBhvr>
                                      <p:to>
                                        <p:strVal val="visible"/>
                                      </p:to>
                                    </p:set>
                                    <p:animEffect transition="in" filter="fade">
                                      <p:cBhvr>
                                        <p:cTn id="92" dur="500"/>
                                        <p:tgtEl>
                                          <p:spTgt spid="76"/>
                                        </p:tgtEl>
                                      </p:cBhvr>
                                    </p:animEffect>
                                    <p:anim calcmode="lin" valueType="num">
                                      <p:cBhvr>
                                        <p:cTn id="93" dur="500" fill="hold"/>
                                        <p:tgtEl>
                                          <p:spTgt spid="76"/>
                                        </p:tgtEl>
                                        <p:attrNameLst>
                                          <p:attrName>ppt_x</p:attrName>
                                        </p:attrNameLst>
                                      </p:cBhvr>
                                      <p:tavLst>
                                        <p:tav tm="0">
                                          <p:val>
                                            <p:strVal val="#ppt_x"/>
                                          </p:val>
                                        </p:tav>
                                        <p:tav tm="100000">
                                          <p:val>
                                            <p:strVal val="#ppt_x"/>
                                          </p:val>
                                        </p:tav>
                                      </p:tavLst>
                                    </p:anim>
                                    <p:anim calcmode="lin" valueType="num">
                                      <p:cBhvr>
                                        <p:cTn id="94" dur="500" fill="hold"/>
                                        <p:tgtEl>
                                          <p:spTgt spid="76"/>
                                        </p:tgtEl>
                                        <p:attrNameLst>
                                          <p:attrName>ppt_y</p:attrName>
                                        </p:attrNameLst>
                                      </p:cBhvr>
                                      <p:tavLst>
                                        <p:tav tm="0">
                                          <p:val>
                                            <p:strVal val="#ppt_y+.1"/>
                                          </p:val>
                                        </p:tav>
                                        <p:tav tm="100000">
                                          <p:val>
                                            <p:strVal val="#ppt_y"/>
                                          </p:val>
                                        </p:tav>
                                      </p:tavLst>
                                    </p:anim>
                                  </p:childTnLst>
                                </p:cTn>
                              </p:par>
                            </p:childTnLst>
                          </p:cTn>
                        </p:par>
                        <p:par>
                          <p:cTn id="95" fill="hold">
                            <p:stCondLst>
                              <p:cond delay="5500"/>
                            </p:stCondLst>
                            <p:childTnLst>
                              <p:par>
                                <p:cTn id="96" presetID="47" presetClass="entr" presetSubtype="0" fill="hold" grpId="0" nodeType="afterEffect">
                                  <p:stCondLst>
                                    <p:cond delay="0"/>
                                  </p:stCondLst>
                                  <p:childTnLst>
                                    <p:set>
                                      <p:cBhvr>
                                        <p:cTn id="97" dur="1" fill="hold">
                                          <p:stCondLst>
                                            <p:cond delay="0"/>
                                          </p:stCondLst>
                                        </p:cTn>
                                        <p:tgtEl>
                                          <p:spTgt spid="75"/>
                                        </p:tgtEl>
                                        <p:attrNameLst>
                                          <p:attrName>style.visibility</p:attrName>
                                        </p:attrNameLst>
                                      </p:cBhvr>
                                      <p:to>
                                        <p:strVal val="visible"/>
                                      </p:to>
                                    </p:set>
                                    <p:animEffect transition="in" filter="fade">
                                      <p:cBhvr>
                                        <p:cTn id="98" dur="500"/>
                                        <p:tgtEl>
                                          <p:spTgt spid="75"/>
                                        </p:tgtEl>
                                      </p:cBhvr>
                                    </p:animEffect>
                                    <p:anim calcmode="lin" valueType="num">
                                      <p:cBhvr>
                                        <p:cTn id="99" dur="500" fill="hold"/>
                                        <p:tgtEl>
                                          <p:spTgt spid="75"/>
                                        </p:tgtEl>
                                        <p:attrNameLst>
                                          <p:attrName>ppt_x</p:attrName>
                                        </p:attrNameLst>
                                      </p:cBhvr>
                                      <p:tavLst>
                                        <p:tav tm="0">
                                          <p:val>
                                            <p:strVal val="#ppt_x"/>
                                          </p:val>
                                        </p:tav>
                                        <p:tav tm="100000">
                                          <p:val>
                                            <p:strVal val="#ppt_x"/>
                                          </p:val>
                                        </p:tav>
                                      </p:tavLst>
                                    </p:anim>
                                    <p:anim calcmode="lin" valueType="num">
                                      <p:cBhvr>
                                        <p:cTn id="100" dur="500" fill="hold"/>
                                        <p:tgtEl>
                                          <p:spTgt spid="75"/>
                                        </p:tgtEl>
                                        <p:attrNameLst>
                                          <p:attrName>ppt_y</p:attrName>
                                        </p:attrNameLst>
                                      </p:cBhvr>
                                      <p:tavLst>
                                        <p:tav tm="0">
                                          <p:val>
                                            <p:strVal val="#ppt_y-.1"/>
                                          </p:val>
                                        </p:tav>
                                        <p:tav tm="100000">
                                          <p:val>
                                            <p:strVal val="#ppt_y"/>
                                          </p:val>
                                        </p:tav>
                                      </p:tavLst>
                                    </p:anim>
                                  </p:childTnLst>
                                </p:cTn>
                              </p:par>
                              <p:par>
                                <p:cTn id="101" presetID="42" presetClass="entr" presetSubtype="0" fill="hold" grpId="0" nodeType="withEffect">
                                  <p:stCondLst>
                                    <p:cond delay="0"/>
                                  </p:stCondLst>
                                  <p:childTnLst>
                                    <p:set>
                                      <p:cBhvr>
                                        <p:cTn id="102" dur="1" fill="hold">
                                          <p:stCondLst>
                                            <p:cond delay="0"/>
                                          </p:stCondLst>
                                        </p:cTn>
                                        <p:tgtEl>
                                          <p:spTgt spid="74"/>
                                        </p:tgtEl>
                                        <p:attrNameLst>
                                          <p:attrName>style.visibility</p:attrName>
                                        </p:attrNameLst>
                                      </p:cBhvr>
                                      <p:to>
                                        <p:strVal val="visible"/>
                                      </p:to>
                                    </p:set>
                                    <p:animEffect transition="in" filter="fade">
                                      <p:cBhvr>
                                        <p:cTn id="103" dur="500"/>
                                        <p:tgtEl>
                                          <p:spTgt spid="74"/>
                                        </p:tgtEl>
                                      </p:cBhvr>
                                    </p:animEffect>
                                    <p:anim calcmode="lin" valueType="num">
                                      <p:cBhvr>
                                        <p:cTn id="104" dur="500" fill="hold"/>
                                        <p:tgtEl>
                                          <p:spTgt spid="74"/>
                                        </p:tgtEl>
                                        <p:attrNameLst>
                                          <p:attrName>ppt_x</p:attrName>
                                        </p:attrNameLst>
                                      </p:cBhvr>
                                      <p:tavLst>
                                        <p:tav tm="0">
                                          <p:val>
                                            <p:strVal val="#ppt_x"/>
                                          </p:val>
                                        </p:tav>
                                        <p:tav tm="100000">
                                          <p:val>
                                            <p:strVal val="#ppt_x"/>
                                          </p:val>
                                        </p:tav>
                                      </p:tavLst>
                                    </p:anim>
                                    <p:anim calcmode="lin" valueType="num">
                                      <p:cBhvr>
                                        <p:cTn id="105" dur="500" fill="hold"/>
                                        <p:tgtEl>
                                          <p:spTgt spid="7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p:bldP spid="75" grpId="0"/>
      <p:bldP spid="76" grpId="0"/>
      <p:bldP spid="77" grpId="0"/>
      <p:bldP spid="78" grpId="0"/>
      <p:bldP spid="79" grpId="0"/>
      <p:bldP spid="80" grpId="0"/>
      <p:bldP spid="81" grpId="0"/>
      <p:bldP spid="82" grpId="0"/>
      <p:bldP spid="83" grpId="0"/>
      <p:bldP spid="84" grpId="0"/>
      <p:bldP spid="8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Object 3"/>
          <p:cNvGraphicFramePr>
            <a:graphicFrameLocks noChangeAspect="1"/>
          </p:cNvGraphicFramePr>
          <p:nvPr>
            <p:extLst>
              <p:ext uri="{D42A27DB-BD31-4B8C-83A1-F6EECF244321}">
                <p14:modId xmlns:p14="http://schemas.microsoft.com/office/powerpoint/2010/main" val="998973296"/>
              </p:ext>
            </p:extLst>
          </p:nvPr>
        </p:nvGraphicFramePr>
        <p:xfrm>
          <a:off x="606546" y="1013798"/>
          <a:ext cx="8158163" cy="3963496"/>
        </p:xfrm>
        <a:graphic>
          <a:graphicData uri="http://schemas.openxmlformats.org/drawingml/2006/chart">
            <c:chart xmlns:c="http://schemas.openxmlformats.org/drawingml/2006/chart" xmlns:r="http://schemas.openxmlformats.org/officeDocument/2006/relationships" r:id="rId4"/>
          </a:graphicData>
        </a:graphic>
      </p:graphicFrame>
      <p:sp>
        <p:nvSpPr>
          <p:cNvPr id="7" name="矩形 6"/>
          <p:cNvSpPr/>
          <p:nvPr/>
        </p:nvSpPr>
        <p:spPr>
          <a:xfrm>
            <a:off x="-16625" y="266007"/>
            <a:ext cx="415636" cy="482138"/>
          </a:xfrm>
          <a:prstGeom prst="rect">
            <a:avLst/>
          </a:prstGeom>
          <a:solidFill>
            <a:srgbClr val="7C42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矩形 7"/>
          <p:cNvSpPr/>
          <p:nvPr/>
        </p:nvSpPr>
        <p:spPr>
          <a:xfrm>
            <a:off x="474112" y="266007"/>
            <a:ext cx="132434" cy="482138"/>
          </a:xfrm>
          <a:prstGeom prst="rect">
            <a:avLst/>
          </a:prstGeom>
          <a:solidFill>
            <a:srgbClr val="7C42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9" name="Rectangle 2"/>
          <p:cNvSpPr txBox="1">
            <a:spLocks noChangeArrowheads="1"/>
          </p:cNvSpPr>
          <p:nvPr>
            <p:custDataLst>
              <p:tags r:id="rId1"/>
            </p:custDataLst>
          </p:nvPr>
        </p:nvSpPr>
        <p:spPr>
          <a:xfrm>
            <a:off x="670613" y="335453"/>
            <a:ext cx="3103372" cy="41269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200" dirty="0">
                <a:latin typeface="Noto Sans S Chinese" charset="-122"/>
                <a:ea typeface="Noto Sans S Chinese" charset="-122"/>
                <a:cs typeface="Noto Sans S Chinese" charset="-122"/>
              </a:rPr>
              <a:t>请在此处输入标题</a:t>
            </a:r>
          </a:p>
        </p:txBody>
      </p:sp>
      <p:sp>
        <p:nvSpPr>
          <p:cNvPr id="10" name="矩形 9"/>
          <p:cNvSpPr/>
          <p:nvPr/>
        </p:nvSpPr>
        <p:spPr>
          <a:xfrm>
            <a:off x="8257336" y="1765579"/>
            <a:ext cx="3629864" cy="374846"/>
          </a:xfrm>
          <a:prstGeom prst="rect">
            <a:avLst/>
          </a:prstGeom>
        </p:spPr>
        <p:txBody>
          <a:bodyPr wrap="square">
            <a:spAutoFit/>
          </a:bodyPr>
          <a:lstStyle/>
          <a:p>
            <a:pPr>
              <a:lnSpc>
                <a:spcPct val="120000"/>
              </a:lnSpc>
            </a:pPr>
            <a:r>
              <a:rPr lang="zh-CN" altLang="en-US" b="1" dirty="0">
                <a:solidFill>
                  <a:schemeClr val="tx1">
                    <a:lumMod val="65000"/>
                    <a:lumOff val="35000"/>
                  </a:schemeClr>
                </a:solidFill>
                <a:latin typeface="Noto Sans S Chinese" charset="-122"/>
                <a:ea typeface="Noto Sans S Chinese" charset="-122"/>
                <a:cs typeface="Noto Sans S Chinese" charset="-122"/>
              </a:rPr>
              <a:t>从图表中可以看出：</a:t>
            </a:r>
          </a:p>
        </p:txBody>
      </p:sp>
      <p:sp>
        <p:nvSpPr>
          <p:cNvPr id="12" name="矩形 11"/>
          <p:cNvSpPr/>
          <p:nvPr/>
        </p:nvSpPr>
        <p:spPr>
          <a:xfrm>
            <a:off x="670613" y="5282598"/>
            <a:ext cx="11100209" cy="374846"/>
          </a:xfrm>
          <a:prstGeom prst="rect">
            <a:avLst/>
          </a:prstGeom>
        </p:spPr>
        <p:txBody>
          <a:bodyPr wrap="square">
            <a:spAutoFit/>
          </a:bodyPr>
          <a:lstStyle/>
          <a:p>
            <a:pPr algn="just">
              <a:lnSpc>
                <a:spcPct val="120000"/>
              </a:lnSpc>
            </a:pPr>
            <a:r>
              <a:rPr lang="zh-CN" altLang="en-US" b="1" dirty="0">
                <a:solidFill>
                  <a:schemeClr val="tx1">
                    <a:lumMod val="65000"/>
                    <a:lumOff val="35000"/>
                  </a:schemeClr>
                </a:solidFill>
                <a:latin typeface="Noto Sans S Chinese" charset="-122"/>
                <a:ea typeface="Noto Sans S Chinese" charset="-122"/>
                <a:cs typeface="Noto Sans S Chinese" charset="-122"/>
              </a:rPr>
              <a:t>离职原因概况：</a:t>
            </a:r>
            <a:endParaRPr lang="en-US" altLang="zh-CN" b="1" dirty="0">
              <a:solidFill>
                <a:schemeClr val="tx1">
                  <a:lumMod val="65000"/>
                  <a:lumOff val="35000"/>
                </a:schemeClr>
              </a:solidFill>
              <a:latin typeface="Noto Sans S Chinese" charset="-122"/>
              <a:ea typeface="Noto Sans S Chinese" charset="-122"/>
              <a:cs typeface="Noto Sans S Chinese" charset="-122"/>
            </a:endParaRPr>
          </a:p>
        </p:txBody>
      </p:sp>
      <p:sp>
        <p:nvSpPr>
          <p:cNvPr id="13" name="矩形 12"/>
          <p:cNvSpPr/>
          <p:nvPr/>
        </p:nvSpPr>
        <p:spPr>
          <a:xfrm>
            <a:off x="653988" y="5615888"/>
            <a:ext cx="11233212" cy="757130"/>
          </a:xfrm>
          <a:prstGeom prst="rect">
            <a:avLst/>
          </a:prstGeom>
        </p:spPr>
        <p:txBody>
          <a:bodyPr wrap="square">
            <a:spAutoFit/>
          </a:bodyPr>
          <a:lstStyle/>
          <a:p>
            <a:pPr algn="just">
              <a:lnSpc>
                <a:spcPct val="120000"/>
              </a:lnSpc>
            </a:pPr>
            <a:r>
              <a:rPr lang="zh-CN" altLang="en-US" dirty="0">
                <a:solidFill>
                  <a:schemeClr val="tx1">
                    <a:lumMod val="65000"/>
                    <a:lumOff val="35000"/>
                  </a:schemeClr>
                </a:solidFill>
              </a:rPr>
              <a:t>公司制度严格；竞争对手针对性的招聘；工作岗位挑战性不强；职业发展机会的有限性；薪资水平不满意；氛围压抑、积极性不强；办公环境不理想；人际关系的处理不善；上下级、部门间沟通不畅；加班时间长，</a:t>
            </a:r>
          </a:p>
        </p:txBody>
      </p:sp>
      <p:sp>
        <p:nvSpPr>
          <p:cNvPr id="14" name="矩形 13"/>
          <p:cNvSpPr/>
          <p:nvPr/>
        </p:nvSpPr>
        <p:spPr>
          <a:xfrm>
            <a:off x="8257336" y="2207693"/>
            <a:ext cx="3276739" cy="2086725"/>
          </a:xfrm>
          <a:prstGeom prst="rect">
            <a:avLst/>
          </a:prstGeom>
        </p:spPr>
        <p:txBody>
          <a:bodyPr wrap="square">
            <a:spAutoFit/>
          </a:bodyPr>
          <a:lstStyle/>
          <a:p>
            <a:pPr>
              <a:lnSpc>
                <a:spcPct val="120000"/>
              </a:lnSpc>
            </a:pPr>
            <a:r>
              <a:rPr lang="zh-CN" altLang="en-US" dirty="0"/>
              <a:t>A、2017年春节后是普遍的离职高峰期，人员流动明显增加。</a:t>
            </a:r>
            <a:endParaRPr lang="en-US" altLang="zh-CN" dirty="0"/>
          </a:p>
          <a:p>
            <a:pPr>
              <a:lnSpc>
                <a:spcPct val="120000"/>
              </a:lnSpc>
            </a:pPr>
            <a:endParaRPr lang="en-US" altLang="zh-CN" dirty="0"/>
          </a:p>
          <a:p>
            <a:pPr>
              <a:lnSpc>
                <a:spcPct val="120000"/>
              </a:lnSpc>
            </a:pPr>
            <a:r>
              <a:rPr lang="zh-CN" altLang="en-US" dirty="0"/>
              <a:t>B、2013年7月份开始，随着经济形势好转，营销人员数量增加明显。</a:t>
            </a:r>
          </a:p>
        </p:txBody>
      </p:sp>
    </p:spTree>
    <p:extLst>
      <p:ext uri="{BB962C8B-B14F-4D97-AF65-F5344CB8AC3E}">
        <p14:creationId xmlns:p14="http://schemas.microsoft.com/office/powerpoint/2010/main" val="244525695"/>
      </p:ext>
    </p:extLst>
  </p:cSld>
  <p:clrMapOvr>
    <a:masterClrMapping/>
  </p:clrMapOvr>
  <mc:AlternateContent xmlns:mc="http://schemas.openxmlformats.org/markup-compatibility/2006" xmlns:p14="http://schemas.microsoft.com/office/powerpoint/2010/main">
    <mc:Choice Requires="p14">
      <p:transition spd="slow" p14:dur="1600" advTm="2000">
        <p14:gallery dir="l"/>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p:stCondLst>
                              <p:cond delay="500"/>
                            </p:stCondLst>
                            <p:childTnLst>
                              <p:par>
                                <p:cTn id="9" presetID="2" presetClass="entr" presetSubtype="4" decel="5000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1000" fill="hold"/>
                                        <p:tgtEl>
                                          <p:spTgt spid="10"/>
                                        </p:tgtEl>
                                        <p:attrNameLst>
                                          <p:attrName>ppt_x</p:attrName>
                                        </p:attrNameLst>
                                      </p:cBhvr>
                                      <p:tavLst>
                                        <p:tav tm="0">
                                          <p:val>
                                            <p:strVal val="#ppt_x"/>
                                          </p:val>
                                        </p:tav>
                                        <p:tav tm="100000">
                                          <p:val>
                                            <p:strVal val="#ppt_x"/>
                                          </p:val>
                                        </p:tav>
                                      </p:tavLst>
                                    </p:anim>
                                    <p:anim calcmode="lin" valueType="num">
                                      <p:cBhvr additive="base">
                                        <p:cTn id="12" dur="10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4" decel="5000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1000" fill="hold"/>
                                        <p:tgtEl>
                                          <p:spTgt spid="14"/>
                                        </p:tgtEl>
                                        <p:attrNameLst>
                                          <p:attrName>ppt_x</p:attrName>
                                        </p:attrNameLst>
                                      </p:cBhvr>
                                      <p:tavLst>
                                        <p:tav tm="0">
                                          <p:val>
                                            <p:strVal val="#ppt_x"/>
                                          </p:val>
                                        </p:tav>
                                        <p:tav tm="100000">
                                          <p:val>
                                            <p:strVal val="#ppt_x"/>
                                          </p:val>
                                        </p:tav>
                                      </p:tavLst>
                                    </p:anim>
                                    <p:anim calcmode="lin" valueType="num">
                                      <p:cBhvr additive="base">
                                        <p:cTn id="16" dur="1000" fill="hold"/>
                                        <p:tgtEl>
                                          <p:spTgt spid="14"/>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53" presetClass="entr" presetSubtype="16" fill="hold" grpId="0" nodeType="afterEffect">
                                  <p:stCondLst>
                                    <p:cond delay="0"/>
                                  </p:stCondLst>
                                  <p:iterate type="lt">
                                    <p:tmPct val="10000"/>
                                  </p:iterate>
                                  <p:childTnLst>
                                    <p:set>
                                      <p:cBhvr>
                                        <p:cTn id="19" dur="1" fill="hold">
                                          <p:stCondLst>
                                            <p:cond delay="0"/>
                                          </p:stCondLst>
                                        </p:cTn>
                                        <p:tgtEl>
                                          <p:spTgt spid="12"/>
                                        </p:tgtEl>
                                        <p:attrNameLst>
                                          <p:attrName>style.visibility</p:attrName>
                                        </p:attrNameLst>
                                      </p:cBhvr>
                                      <p:to>
                                        <p:strVal val="visible"/>
                                      </p:to>
                                    </p:set>
                                    <p:anim calcmode="lin" valueType="num">
                                      <p:cBhvr>
                                        <p:cTn id="20" dur="500" fill="hold"/>
                                        <p:tgtEl>
                                          <p:spTgt spid="12"/>
                                        </p:tgtEl>
                                        <p:attrNameLst>
                                          <p:attrName>ppt_w</p:attrName>
                                        </p:attrNameLst>
                                      </p:cBhvr>
                                      <p:tavLst>
                                        <p:tav tm="0">
                                          <p:val>
                                            <p:fltVal val="0"/>
                                          </p:val>
                                        </p:tav>
                                        <p:tav tm="100000">
                                          <p:val>
                                            <p:strVal val="#ppt_w"/>
                                          </p:val>
                                        </p:tav>
                                      </p:tavLst>
                                    </p:anim>
                                    <p:anim calcmode="lin" valueType="num">
                                      <p:cBhvr>
                                        <p:cTn id="21" dur="500" fill="hold"/>
                                        <p:tgtEl>
                                          <p:spTgt spid="12"/>
                                        </p:tgtEl>
                                        <p:attrNameLst>
                                          <p:attrName>ppt_h</p:attrName>
                                        </p:attrNameLst>
                                      </p:cBhvr>
                                      <p:tavLst>
                                        <p:tav tm="0">
                                          <p:val>
                                            <p:fltVal val="0"/>
                                          </p:val>
                                        </p:tav>
                                        <p:tav tm="100000">
                                          <p:val>
                                            <p:strVal val="#ppt_h"/>
                                          </p:val>
                                        </p:tav>
                                      </p:tavLst>
                                    </p:anim>
                                    <p:animEffect transition="in" filter="fade">
                                      <p:cBhvr>
                                        <p:cTn id="22" dur="500"/>
                                        <p:tgtEl>
                                          <p:spTgt spid="12"/>
                                        </p:tgtEl>
                                      </p:cBhvr>
                                    </p:animEffect>
                                  </p:childTnLst>
                                </p:cTn>
                              </p:par>
                            </p:childTnLst>
                          </p:cTn>
                        </p:par>
                        <p:par>
                          <p:cTn id="23" fill="hold">
                            <p:stCondLst>
                              <p:cond delay="2300"/>
                            </p:stCondLst>
                            <p:childTnLst>
                              <p:par>
                                <p:cTn id="24" presetID="53" presetClass="entr" presetSubtype="16" fill="hold" grpId="0" nodeType="afterEffect">
                                  <p:stCondLst>
                                    <p:cond delay="0"/>
                                  </p:stCondLst>
                                  <p:iterate type="lt">
                                    <p:tmPct val="10000"/>
                                  </p:iterate>
                                  <p:childTnLst>
                                    <p:set>
                                      <p:cBhvr>
                                        <p:cTn id="25" dur="1" fill="hold">
                                          <p:stCondLst>
                                            <p:cond delay="0"/>
                                          </p:stCondLst>
                                        </p:cTn>
                                        <p:tgtEl>
                                          <p:spTgt spid="13"/>
                                        </p:tgtEl>
                                        <p:attrNameLst>
                                          <p:attrName>style.visibility</p:attrName>
                                        </p:attrNameLst>
                                      </p:cBhvr>
                                      <p:to>
                                        <p:strVal val="visible"/>
                                      </p:to>
                                    </p:set>
                                    <p:anim calcmode="lin" valueType="num">
                                      <p:cBhvr>
                                        <p:cTn id="26" dur="500" fill="hold"/>
                                        <p:tgtEl>
                                          <p:spTgt spid="13"/>
                                        </p:tgtEl>
                                        <p:attrNameLst>
                                          <p:attrName>ppt_w</p:attrName>
                                        </p:attrNameLst>
                                      </p:cBhvr>
                                      <p:tavLst>
                                        <p:tav tm="0">
                                          <p:val>
                                            <p:fltVal val="0"/>
                                          </p:val>
                                        </p:tav>
                                        <p:tav tm="100000">
                                          <p:val>
                                            <p:strVal val="#ppt_w"/>
                                          </p:val>
                                        </p:tav>
                                      </p:tavLst>
                                    </p:anim>
                                    <p:anim calcmode="lin" valueType="num">
                                      <p:cBhvr>
                                        <p:cTn id="27" dur="500" fill="hold"/>
                                        <p:tgtEl>
                                          <p:spTgt spid="13"/>
                                        </p:tgtEl>
                                        <p:attrNameLst>
                                          <p:attrName>ppt_h</p:attrName>
                                        </p:attrNameLst>
                                      </p:cBhvr>
                                      <p:tavLst>
                                        <p:tav tm="0">
                                          <p:val>
                                            <p:fltVal val="0"/>
                                          </p:val>
                                        </p:tav>
                                        <p:tav tm="100000">
                                          <p:val>
                                            <p:strVal val="#ppt_h"/>
                                          </p:val>
                                        </p:tav>
                                      </p:tavLst>
                                    </p:anim>
                                    <p:animEffect transition="in" filter="fade">
                                      <p:cBhvr>
                                        <p:cTn id="2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P spid="10" grpId="0"/>
      <p:bldP spid="12" grpId="0"/>
      <p:bldP spid="13" grpId="0"/>
      <p:bldP spid="1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直角三角形 34"/>
          <p:cNvSpPr/>
          <p:nvPr/>
        </p:nvSpPr>
        <p:spPr>
          <a:xfrm>
            <a:off x="-22981" y="4898115"/>
            <a:ext cx="5494867" cy="1949516"/>
          </a:xfrm>
          <a:prstGeom prst="rtTriangle">
            <a:avLst/>
          </a:prstGeom>
          <a:solidFill>
            <a:schemeClr val="accent4"/>
          </a:solidFill>
          <a:ln>
            <a:noFill/>
          </a:ln>
          <a:effectLst>
            <a:outerShdw blurRad="50800" dist="762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3" name="直角三角形 32"/>
          <p:cNvSpPr/>
          <p:nvPr/>
        </p:nvSpPr>
        <p:spPr>
          <a:xfrm flipH="1" flipV="1">
            <a:off x="4727988" y="252033"/>
            <a:ext cx="7464011" cy="2425189"/>
          </a:xfrm>
          <a:prstGeom prst="rtTriangle">
            <a:avLst/>
          </a:prstGeom>
          <a:solidFill>
            <a:schemeClr val="accent6"/>
          </a:solidFill>
          <a:ln>
            <a:noFill/>
          </a:ln>
          <a:effectLst>
            <a:outerShdw blurRad="50800" dist="762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矩形 3"/>
          <p:cNvSpPr/>
          <p:nvPr/>
        </p:nvSpPr>
        <p:spPr>
          <a:xfrm>
            <a:off x="2490379" y="3134684"/>
            <a:ext cx="7021507" cy="1034129"/>
          </a:xfrm>
          <a:prstGeom prst="rect">
            <a:avLst/>
          </a:prstGeom>
        </p:spPr>
        <p:txBody>
          <a:bodyPr wrap="square">
            <a:spAutoFit/>
          </a:bodyPr>
          <a:lstStyle/>
          <a:p>
            <a:pPr algn="ctr">
              <a:lnSpc>
                <a:spcPct val="120000"/>
              </a:lnSpc>
            </a:pPr>
            <a:r>
              <a:rPr lang="zh-CN" altLang="en-US" sz="6000" b="1" dirty="0">
                <a:solidFill>
                  <a:schemeClr val="accent6"/>
                </a:solidFill>
                <a:latin typeface="Noto Sans S Chinese Medium" charset="-122"/>
                <a:ea typeface="Noto Sans S Chinese Medium" charset="-122"/>
                <a:cs typeface="Noto Sans S Chinese Medium" charset="-122"/>
              </a:rPr>
              <a:t>谢谢</a:t>
            </a:r>
            <a:r>
              <a:rPr lang="zh-CN" altLang="en-US" sz="6000" b="1" dirty="0">
                <a:solidFill>
                  <a:schemeClr val="accent3"/>
                </a:solidFill>
                <a:latin typeface="Noto Sans S Chinese Medium" charset="-122"/>
                <a:ea typeface="Noto Sans S Chinese Medium" charset="-122"/>
                <a:cs typeface="Noto Sans S Chinese Medium" charset="-122"/>
              </a:rPr>
              <a:t>您的</a:t>
            </a:r>
            <a:r>
              <a:rPr lang="zh-CN" altLang="en-US" sz="6000" b="1" dirty="0">
                <a:solidFill>
                  <a:schemeClr val="accent1"/>
                </a:solidFill>
                <a:latin typeface="Noto Sans S Chinese Medium" charset="-122"/>
                <a:ea typeface="Noto Sans S Chinese Medium" charset="-122"/>
                <a:cs typeface="Noto Sans S Chinese Medium" charset="-122"/>
              </a:rPr>
              <a:t>耐心</a:t>
            </a:r>
            <a:r>
              <a:rPr lang="zh-CN" altLang="en-US" sz="6000" b="1" dirty="0">
                <a:solidFill>
                  <a:srgbClr val="7C4293"/>
                </a:solidFill>
                <a:latin typeface="Noto Sans S Chinese Medium" charset="-122"/>
                <a:ea typeface="Noto Sans S Chinese Medium" charset="-122"/>
                <a:cs typeface="Noto Sans S Chinese Medium" charset="-122"/>
              </a:rPr>
              <a:t>观看</a:t>
            </a:r>
            <a:endParaRPr lang="zh-CN" altLang="en-US" sz="8000" b="1" dirty="0">
              <a:solidFill>
                <a:srgbClr val="E1A34A"/>
              </a:solidFill>
              <a:latin typeface="Noto Sans S Chinese Medium" charset="-122"/>
              <a:ea typeface="Noto Sans S Chinese Medium" charset="-122"/>
              <a:cs typeface="Noto Sans S Chinese Medium" charset="-122"/>
            </a:endParaRPr>
          </a:p>
        </p:txBody>
      </p:sp>
      <p:sp>
        <p:nvSpPr>
          <p:cNvPr id="32" name="直角三角形 31"/>
          <p:cNvSpPr/>
          <p:nvPr/>
        </p:nvSpPr>
        <p:spPr>
          <a:xfrm flipH="1" flipV="1">
            <a:off x="3338286" y="-23682"/>
            <a:ext cx="8853714" cy="1693127"/>
          </a:xfrm>
          <a:prstGeom prst="rtTriangle">
            <a:avLst/>
          </a:prstGeom>
          <a:solidFill>
            <a:schemeClr val="accent3"/>
          </a:solidFill>
          <a:ln>
            <a:noFill/>
          </a:ln>
          <a:effectLst>
            <a:outerShdw blurRad="50800" dist="762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1" name="直角三角形 30"/>
          <p:cNvSpPr/>
          <p:nvPr/>
        </p:nvSpPr>
        <p:spPr>
          <a:xfrm>
            <a:off x="-23578" y="5507962"/>
            <a:ext cx="6908800" cy="1379007"/>
          </a:xfrm>
          <a:prstGeom prst="rtTriangle">
            <a:avLst/>
          </a:prstGeom>
          <a:ln>
            <a:noFill/>
          </a:ln>
          <a:effectLst>
            <a:outerShdw blurRad="50800" dist="762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8" name="组 7"/>
          <p:cNvGrpSpPr/>
          <p:nvPr/>
        </p:nvGrpSpPr>
        <p:grpSpPr>
          <a:xfrm>
            <a:off x="1286539" y="1000468"/>
            <a:ext cx="769118" cy="1203297"/>
            <a:chOff x="2380343" y="522514"/>
            <a:chExt cx="899886" cy="1799772"/>
          </a:xfrm>
          <a:effectLst>
            <a:outerShdw blurRad="50800" dist="76200" dir="10800000" algn="r" rotWithShape="0">
              <a:prstClr val="black">
                <a:alpha val="25000"/>
              </a:prstClr>
            </a:outerShdw>
          </a:effectLst>
        </p:grpSpPr>
        <p:sp>
          <p:nvSpPr>
            <p:cNvPr id="5" name="斜纹 4"/>
            <p:cNvSpPr/>
            <p:nvPr/>
          </p:nvSpPr>
          <p:spPr>
            <a:xfrm>
              <a:off x="2380343" y="1422400"/>
              <a:ext cx="899886" cy="899886"/>
            </a:xfrm>
            <a:prstGeom prst="diagStripe">
              <a:avLst>
                <a:gd name="adj" fmla="val 40323"/>
              </a:avLst>
            </a:prstGeom>
            <a:solidFill>
              <a:srgbClr val="048F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6" name="斜纹 5"/>
            <p:cNvSpPr/>
            <p:nvPr/>
          </p:nvSpPr>
          <p:spPr>
            <a:xfrm flipV="1">
              <a:off x="2380343" y="522514"/>
              <a:ext cx="899886" cy="899886"/>
            </a:xfrm>
            <a:prstGeom prst="diagStripe">
              <a:avLst>
                <a:gd name="adj" fmla="val 40323"/>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grpSp>
      <p:grpSp>
        <p:nvGrpSpPr>
          <p:cNvPr id="9" name="组 8"/>
          <p:cNvGrpSpPr/>
          <p:nvPr/>
        </p:nvGrpSpPr>
        <p:grpSpPr>
          <a:xfrm>
            <a:off x="2458824" y="1492877"/>
            <a:ext cx="589175" cy="921775"/>
            <a:chOff x="2380343" y="522514"/>
            <a:chExt cx="899886" cy="1799772"/>
          </a:xfrm>
          <a:effectLst>
            <a:outerShdw blurRad="50800" dist="76200" dir="10800000" algn="r" rotWithShape="0">
              <a:prstClr val="black">
                <a:alpha val="25000"/>
              </a:prstClr>
            </a:outerShdw>
          </a:effectLst>
        </p:grpSpPr>
        <p:sp>
          <p:nvSpPr>
            <p:cNvPr id="10" name="斜纹 9"/>
            <p:cNvSpPr/>
            <p:nvPr/>
          </p:nvSpPr>
          <p:spPr>
            <a:xfrm>
              <a:off x="2380343" y="1422400"/>
              <a:ext cx="899886" cy="899886"/>
            </a:xfrm>
            <a:prstGeom prst="diagStripe">
              <a:avLst>
                <a:gd name="adj" fmla="val 40323"/>
              </a:avLst>
            </a:prstGeom>
            <a:solidFill>
              <a:srgbClr val="E1A3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11" name="斜纹 10"/>
            <p:cNvSpPr/>
            <p:nvPr/>
          </p:nvSpPr>
          <p:spPr>
            <a:xfrm flipV="1">
              <a:off x="2380343" y="522514"/>
              <a:ext cx="899886" cy="899886"/>
            </a:xfrm>
            <a:prstGeom prst="diagStripe">
              <a:avLst>
                <a:gd name="adj" fmla="val 40323"/>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grpSp>
      <p:grpSp>
        <p:nvGrpSpPr>
          <p:cNvPr id="12" name="组 11"/>
          <p:cNvGrpSpPr/>
          <p:nvPr/>
        </p:nvGrpSpPr>
        <p:grpSpPr>
          <a:xfrm>
            <a:off x="991951" y="2614337"/>
            <a:ext cx="294588" cy="460888"/>
            <a:chOff x="2380343" y="522514"/>
            <a:chExt cx="899886" cy="1799772"/>
          </a:xfrm>
          <a:effectLst>
            <a:outerShdw blurRad="50800" dist="76200" dir="10800000" algn="r" rotWithShape="0">
              <a:prstClr val="black">
                <a:alpha val="25000"/>
              </a:prstClr>
            </a:outerShdw>
          </a:effectLst>
        </p:grpSpPr>
        <p:sp>
          <p:nvSpPr>
            <p:cNvPr id="13" name="斜纹 12"/>
            <p:cNvSpPr/>
            <p:nvPr/>
          </p:nvSpPr>
          <p:spPr>
            <a:xfrm>
              <a:off x="2380343" y="1422400"/>
              <a:ext cx="899886" cy="899886"/>
            </a:xfrm>
            <a:prstGeom prst="diagStripe">
              <a:avLst>
                <a:gd name="adj" fmla="val 40323"/>
              </a:avLst>
            </a:prstGeom>
            <a:solidFill>
              <a:srgbClr val="E1A3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14" name="斜纹 13"/>
            <p:cNvSpPr/>
            <p:nvPr/>
          </p:nvSpPr>
          <p:spPr>
            <a:xfrm flipV="1">
              <a:off x="2380343" y="522514"/>
              <a:ext cx="899886" cy="899886"/>
            </a:xfrm>
            <a:prstGeom prst="diagStripe">
              <a:avLst>
                <a:gd name="adj" fmla="val 40323"/>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grpSp>
      <p:grpSp>
        <p:nvGrpSpPr>
          <p:cNvPr id="15" name="组 14"/>
          <p:cNvGrpSpPr/>
          <p:nvPr/>
        </p:nvGrpSpPr>
        <p:grpSpPr>
          <a:xfrm>
            <a:off x="697364" y="607807"/>
            <a:ext cx="142592" cy="223088"/>
            <a:chOff x="2380343" y="522514"/>
            <a:chExt cx="899886" cy="1799772"/>
          </a:xfrm>
          <a:effectLst>
            <a:outerShdw blurRad="50800" dist="76200" dir="10800000" algn="r" rotWithShape="0">
              <a:prstClr val="black">
                <a:alpha val="25000"/>
              </a:prstClr>
            </a:outerShdw>
          </a:effectLst>
        </p:grpSpPr>
        <p:sp>
          <p:nvSpPr>
            <p:cNvPr id="16" name="斜纹 15"/>
            <p:cNvSpPr/>
            <p:nvPr/>
          </p:nvSpPr>
          <p:spPr>
            <a:xfrm>
              <a:off x="2380343" y="1422400"/>
              <a:ext cx="899886" cy="899886"/>
            </a:xfrm>
            <a:prstGeom prst="diagStripe">
              <a:avLst>
                <a:gd name="adj" fmla="val 40323"/>
              </a:avLst>
            </a:prstGeom>
            <a:solidFill>
              <a:srgbClr val="E1A3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17" name="斜纹 16"/>
            <p:cNvSpPr/>
            <p:nvPr/>
          </p:nvSpPr>
          <p:spPr>
            <a:xfrm flipV="1">
              <a:off x="2380343" y="522514"/>
              <a:ext cx="899886" cy="899886"/>
            </a:xfrm>
            <a:prstGeom prst="diagStripe">
              <a:avLst>
                <a:gd name="adj" fmla="val 40323"/>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grpSp>
      <p:grpSp>
        <p:nvGrpSpPr>
          <p:cNvPr id="18" name="组 17"/>
          <p:cNvGrpSpPr/>
          <p:nvPr/>
        </p:nvGrpSpPr>
        <p:grpSpPr>
          <a:xfrm>
            <a:off x="2055657" y="660403"/>
            <a:ext cx="434722" cy="680130"/>
            <a:chOff x="2380343" y="522514"/>
            <a:chExt cx="899886" cy="1799772"/>
          </a:xfrm>
          <a:effectLst>
            <a:outerShdw blurRad="50800" dist="76200" dir="10800000" algn="r" rotWithShape="0">
              <a:prstClr val="black">
                <a:alpha val="25000"/>
              </a:prstClr>
            </a:outerShdw>
          </a:effectLst>
        </p:grpSpPr>
        <p:sp>
          <p:nvSpPr>
            <p:cNvPr id="19" name="斜纹 18"/>
            <p:cNvSpPr/>
            <p:nvPr/>
          </p:nvSpPr>
          <p:spPr>
            <a:xfrm>
              <a:off x="2380343" y="1422400"/>
              <a:ext cx="899886" cy="899886"/>
            </a:xfrm>
            <a:prstGeom prst="diagStripe">
              <a:avLst>
                <a:gd name="adj" fmla="val 40323"/>
              </a:avLst>
            </a:prstGeom>
            <a:solidFill>
              <a:srgbClr val="C75E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20" name="斜纹 19"/>
            <p:cNvSpPr/>
            <p:nvPr/>
          </p:nvSpPr>
          <p:spPr>
            <a:xfrm flipV="1">
              <a:off x="2380343" y="522514"/>
              <a:ext cx="899886" cy="899886"/>
            </a:xfrm>
            <a:prstGeom prst="diagStripe">
              <a:avLst>
                <a:gd name="adj" fmla="val 40323"/>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grpSp>
      <p:grpSp>
        <p:nvGrpSpPr>
          <p:cNvPr id="21" name="组 20"/>
          <p:cNvGrpSpPr/>
          <p:nvPr/>
        </p:nvGrpSpPr>
        <p:grpSpPr>
          <a:xfrm>
            <a:off x="1689706" y="2145916"/>
            <a:ext cx="434722" cy="680130"/>
            <a:chOff x="2380343" y="522514"/>
            <a:chExt cx="899886" cy="1799772"/>
          </a:xfrm>
          <a:effectLst>
            <a:outerShdw blurRad="50800" dist="76200" dir="10800000" algn="r" rotWithShape="0">
              <a:prstClr val="black">
                <a:alpha val="25000"/>
              </a:prstClr>
            </a:outerShdw>
          </a:effectLst>
        </p:grpSpPr>
        <p:sp>
          <p:nvSpPr>
            <p:cNvPr id="22" name="斜纹 21"/>
            <p:cNvSpPr/>
            <p:nvPr/>
          </p:nvSpPr>
          <p:spPr>
            <a:xfrm>
              <a:off x="2380343" y="1422400"/>
              <a:ext cx="899886" cy="899886"/>
            </a:xfrm>
            <a:prstGeom prst="diagStripe">
              <a:avLst>
                <a:gd name="adj" fmla="val 40323"/>
              </a:avLst>
            </a:prstGeom>
            <a:solidFill>
              <a:srgbClr val="532C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23" name="斜纹 22"/>
            <p:cNvSpPr/>
            <p:nvPr/>
          </p:nvSpPr>
          <p:spPr>
            <a:xfrm flipV="1">
              <a:off x="2380343" y="522514"/>
              <a:ext cx="899886" cy="899886"/>
            </a:xfrm>
            <a:prstGeom prst="diagStripe">
              <a:avLst>
                <a:gd name="adj" fmla="val 40323"/>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grpSp>
      <p:grpSp>
        <p:nvGrpSpPr>
          <p:cNvPr id="24" name="组 23"/>
          <p:cNvGrpSpPr/>
          <p:nvPr/>
        </p:nvGrpSpPr>
        <p:grpSpPr>
          <a:xfrm>
            <a:off x="2712449" y="1108155"/>
            <a:ext cx="335550" cy="524973"/>
            <a:chOff x="2380343" y="522514"/>
            <a:chExt cx="899886" cy="1799772"/>
          </a:xfrm>
          <a:effectLst>
            <a:outerShdw blurRad="50800" dist="76200" dir="10800000" algn="r" rotWithShape="0">
              <a:prstClr val="black">
                <a:alpha val="25000"/>
              </a:prstClr>
            </a:outerShdw>
          </a:effectLst>
        </p:grpSpPr>
        <p:sp>
          <p:nvSpPr>
            <p:cNvPr id="25" name="斜纹 24"/>
            <p:cNvSpPr/>
            <p:nvPr/>
          </p:nvSpPr>
          <p:spPr>
            <a:xfrm>
              <a:off x="2380343" y="1422400"/>
              <a:ext cx="899886" cy="899886"/>
            </a:xfrm>
            <a:prstGeom prst="diagStripe">
              <a:avLst>
                <a:gd name="adj" fmla="val 40323"/>
              </a:avLst>
            </a:prstGeom>
            <a:solidFill>
              <a:srgbClr val="532C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26" name="斜纹 25"/>
            <p:cNvSpPr/>
            <p:nvPr/>
          </p:nvSpPr>
          <p:spPr>
            <a:xfrm flipV="1">
              <a:off x="2380343" y="522514"/>
              <a:ext cx="899886" cy="899886"/>
            </a:xfrm>
            <a:prstGeom prst="diagStripe">
              <a:avLst>
                <a:gd name="adj" fmla="val 40323"/>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grpSp>
      <p:grpSp>
        <p:nvGrpSpPr>
          <p:cNvPr id="27" name="组 26"/>
          <p:cNvGrpSpPr/>
          <p:nvPr/>
        </p:nvGrpSpPr>
        <p:grpSpPr>
          <a:xfrm>
            <a:off x="1909558" y="2876268"/>
            <a:ext cx="299625" cy="468768"/>
            <a:chOff x="2380343" y="522514"/>
            <a:chExt cx="899886" cy="1799772"/>
          </a:xfrm>
          <a:effectLst>
            <a:outerShdw blurRad="50800" dist="76200" dir="10800000" algn="r" rotWithShape="0">
              <a:prstClr val="black">
                <a:alpha val="25000"/>
              </a:prstClr>
            </a:outerShdw>
          </a:effectLst>
        </p:grpSpPr>
        <p:sp>
          <p:nvSpPr>
            <p:cNvPr id="28" name="斜纹 27"/>
            <p:cNvSpPr/>
            <p:nvPr/>
          </p:nvSpPr>
          <p:spPr>
            <a:xfrm>
              <a:off x="2380343" y="1422400"/>
              <a:ext cx="899886" cy="899886"/>
            </a:xfrm>
            <a:prstGeom prst="diagStripe">
              <a:avLst>
                <a:gd name="adj" fmla="val 40323"/>
              </a:avLst>
            </a:prstGeom>
            <a:solidFill>
              <a:srgbClr val="C75E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29" name="斜纹 28"/>
            <p:cNvSpPr/>
            <p:nvPr/>
          </p:nvSpPr>
          <p:spPr>
            <a:xfrm flipV="1">
              <a:off x="2380343" y="522514"/>
              <a:ext cx="899886" cy="899886"/>
            </a:xfrm>
            <a:prstGeom prst="diagStripe">
              <a:avLst>
                <a:gd name="adj" fmla="val 40323"/>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grpSp>
    </p:spTree>
    <p:extLst>
      <p:ext uri="{BB962C8B-B14F-4D97-AF65-F5344CB8AC3E}">
        <p14:creationId xmlns:p14="http://schemas.microsoft.com/office/powerpoint/2010/main" val="1767702590"/>
      </p:ext>
    </p:extLst>
  </p:cSld>
  <p:clrMapOvr>
    <a:masterClrMapping/>
  </p:clrMapOvr>
  <mc:AlternateContent xmlns:mc="http://schemas.openxmlformats.org/markup-compatibility/2006" xmlns:p14="http://schemas.microsoft.com/office/powerpoint/2010/main">
    <mc:Choice Requires="p14">
      <p:transition spd="slow" p14:dur="1600" advTm="2000">
        <p14:gallery dir="l"/>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50000"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1000" fill="hold"/>
                                        <p:tgtEl>
                                          <p:spTgt spid="35"/>
                                        </p:tgtEl>
                                        <p:attrNameLst>
                                          <p:attrName>ppt_x</p:attrName>
                                        </p:attrNameLst>
                                      </p:cBhvr>
                                      <p:tavLst>
                                        <p:tav tm="0">
                                          <p:val>
                                            <p:strVal val="#ppt_x"/>
                                          </p:val>
                                        </p:tav>
                                        <p:tav tm="100000">
                                          <p:val>
                                            <p:strVal val="#ppt_x"/>
                                          </p:val>
                                        </p:tav>
                                      </p:tavLst>
                                    </p:anim>
                                    <p:anim calcmode="lin" valueType="num">
                                      <p:cBhvr additive="base">
                                        <p:cTn id="8" dur="1000" fill="hold"/>
                                        <p:tgtEl>
                                          <p:spTgt spid="35"/>
                                        </p:tgtEl>
                                        <p:attrNameLst>
                                          <p:attrName>ppt_y</p:attrName>
                                        </p:attrNameLst>
                                      </p:cBhvr>
                                      <p:tavLst>
                                        <p:tav tm="0">
                                          <p:val>
                                            <p:strVal val="1+#ppt_h/2"/>
                                          </p:val>
                                        </p:tav>
                                        <p:tav tm="100000">
                                          <p:val>
                                            <p:strVal val="#ppt_y"/>
                                          </p:val>
                                        </p:tav>
                                      </p:tavLst>
                                    </p:anim>
                                  </p:childTnLst>
                                </p:cTn>
                              </p:par>
                              <p:par>
                                <p:cTn id="9" presetID="2" presetClass="entr" presetSubtype="4" decel="50000" fill="hold" grpId="0" nodeType="withEffect">
                                  <p:stCondLst>
                                    <p:cond delay="30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1000" fill="hold"/>
                                        <p:tgtEl>
                                          <p:spTgt spid="31"/>
                                        </p:tgtEl>
                                        <p:attrNameLst>
                                          <p:attrName>ppt_x</p:attrName>
                                        </p:attrNameLst>
                                      </p:cBhvr>
                                      <p:tavLst>
                                        <p:tav tm="0">
                                          <p:val>
                                            <p:strVal val="#ppt_x"/>
                                          </p:val>
                                        </p:tav>
                                        <p:tav tm="100000">
                                          <p:val>
                                            <p:strVal val="#ppt_x"/>
                                          </p:val>
                                        </p:tav>
                                      </p:tavLst>
                                    </p:anim>
                                    <p:anim calcmode="lin" valueType="num">
                                      <p:cBhvr additive="base">
                                        <p:cTn id="12" dur="1000" fill="hold"/>
                                        <p:tgtEl>
                                          <p:spTgt spid="31"/>
                                        </p:tgtEl>
                                        <p:attrNameLst>
                                          <p:attrName>ppt_y</p:attrName>
                                        </p:attrNameLst>
                                      </p:cBhvr>
                                      <p:tavLst>
                                        <p:tav tm="0">
                                          <p:val>
                                            <p:strVal val="1+#ppt_h/2"/>
                                          </p:val>
                                        </p:tav>
                                        <p:tav tm="100000">
                                          <p:val>
                                            <p:strVal val="#ppt_y"/>
                                          </p:val>
                                        </p:tav>
                                      </p:tavLst>
                                    </p:anim>
                                  </p:childTnLst>
                                </p:cTn>
                              </p:par>
                              <p:par>
                                <p:cTn id="13" presetID="2" presetClass="entr" presetSubtype="1" decel="50000" fill="hold" grpId="0" nodeType="withEffect">
                                  <p:stCondLst>
                                    <p:cond delay="300"/>
                                  </p:stCondLst>
                                  <p:childTnLst>
                                    <p:set>
                                      <p:cBhvr>
                                        <p:cTn id="14" dur="1" fill="hold">
                                          <p:stCondLst>
                                            <p:cond delay="0"/>
                                          </p:stCondLst>
                                        </p:cTn>
                                        <p:tgtEl>
                                          <p:spTgt spid="32"/>
                                        </p:tgtEl>
                                        <p:attrNameLst>
                                          <p:attrName>style.visibility</p:attrName>
                                        </p:attrNameLst>
                                      </p:cBhvr>
                                      <p:to>
                                        <p:strVal val="visible"/>
                                      </p:to>
                                    </p:set>
                                    <p:anim calcmode="lin" valueType="num">
                                      <p:cBhvr additive="base">
                                        <p:cTn id="15" dur="1000" fill="hold"/>
                                        <p:tgtEl>
                                          <p:spTgt spid="32"/>
                                        </p:tgtEl>
                                        <p:attrNameLst>
                                          <p:attrName>ppt_x</p:attrName>
                                        </p:attrNameLst>
                                      </p:cBhvr>
                                      <p:tavLst>
                                        <p:tav tm="0">
                                          <p:val>
                                            <p:strVal val="#ppt_x"/>
                                          </p:val>
                                        </p:tav>
                                        <p:tav tm="100000">
                                          <p:val>
                                            <p:strVal val="#ppt_x"/>
                                          </p:val>
                                        </p:tav>
                                      </p:tavLst>
                                    </p:anim>
                                    <p:anim calcmode="lin" valueType="num">
                                      <p:cBhvr additive="base">
                                        <p:cTn id="16" dur="1000" fill="hold"/>
                                        <p:tgtEl>
                                          <p:spTgt spid="32"/>
                                        </p:tgtEl>
                                        <p:attrNameLst>
                                          <p:attrName>ppt_y</p:attrName>
                                        </p:attrNameLst>
                                      </p:cBhvr>
                                      <p:tavLst>
                                        <p:tav tm="0">
                                          <p:val>
                                            <p:strVal val="0-#ppt_h/2"/>
                                          </p:val>
                                        </p:tav>
                                        <p:tav tm="100000">
                                          <p:val>
                                            <p:strVal val="#ppt_y"/>
                                          </p:val>
                                        </p:tav>
                                      </p:tavLst>
                                    </p:anim>
                                  </p:childTnLst>
                                </p:cTn>
                              </p:par>
                              <p:par>
                                <p:cTn id="17" presetID="2" presetClass="entr" presetSubtype="1" decel="50000"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1000" fill="hold"/>
                                        <p:tgtEl>
                                          <p:spTgt spid="33"/>
                                        </p:tgtEl>
                                        <p:attrNameLst>
                                          <p:attrName>ppt_x</p:attrName>
                                        </p:attrNameLst>
                                      </p:cBhvr>
                                      <p:tavLst>
                                        <p:tav tm="0">
                                          <p:val>
                                            <p:strVal val="#ppt_x"/>
                                          </p:val>
                                        </p:tav>
                                        <p:tav tm="100000">
                                          <p:val>
                                            <p:strVal val="#ppt_x"/>
                                          </p:val>
                                        </p:tav>
                                      </p:tavLst>
                                    </p:anim>
                                    <p:anim calcmode="lin" valueType="num">
                                      <p:cBhvr additive="base">
                                        <p:cTn id="20" dur="1000" fill="hold"/>
                                        <p:tgtEl>
                                          <p:spTgt spid="33"/>
                                        </p:tgtEl>
                                        <p:attrNameLst>
                                          <p:attrName>ppt_y</p:attrName>
                                        </p:attrNameLst>
                                      </p:cBhvr>
                                      <p:tavLst>
                                        <p:tav tm="0">
                                          <p:val>
                                            <p:strVal val="0-#ppt_h/2"/>
                                          </p:val>
                                        </p:tav>
                                        <p:tav tm="100000">
                                          <p:val>
                                            <p:strVal val="#ppt_y"/>
                                          </p:val>
                                        </p:tav>
                                      </p:tavLst>
                                    </p:anim>
                                  </p:childTnLst>
                                </p:cTn>
                              </p:par>
                            </p:childTnLst>
                          </p:cTn>
                        </p:par>
                        <p:par>
                          <p:cTn id="21" fill="hold">
                            <p:stCondLst>
                              <p:cond delay="1300"/>
                            </p:stCondLst>
                            <p:childTnLst>
                              <p:par>
                                <p:cTn id="22" presetID="2" presetClass="entr" presetSubtype="8" decel="50000"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1000" fill="hold"/>
                                        <p:tgtEl>
                                          <p:spTgt spid="8"/>
                                        </p:tgtEl>
                                        <p:attrNameLst>
                                          <p:attrName>ppt_x</p:attrName>
                                        </p:attrNameLst>
                                      </p:cBhvr>
                                      <p:tavLst>
                                        <p:tav tm="0">
                                          <p:val>
                                            <p:strVal val="0-#ppt_w/2"/>
                                          </p:val>
                                        </p:tav>
                                        <p:tav tm="100000">
                                          <p:val>
                                            <p:strVal val="#ppt_x"/>
                                          </p:val>
                                        </p:tav>
                                      </p:tavLst>
                                    </p:anim>
                                    <p:anim calcmode="lin" valueType="num">
                                      <p:cBhvr additive="base">
                                        <p:cTn id="25" dur="1000" fill="hold"/>
                                        <p:tgtEl>
                                          <p:spTgt spid="8"/>
                                        </p:tgtEl>
                                        <p:attrNameLst>
                                          <p:attrName>ppt_y</p:attrName>
                                        </p:attrNameLst>
                                      </p:cBhvr>
                                      <p:tavLst>
                                        <p:tav tm="0">
                                          <p:val>
                                            <p:strVal val="#ppt_y"/>
                                          </p:val>
                                        </p:tav>
                                        <p:tav tm="100000">
                                          <p:val>
                                            <p:strVal val="#ppt_y"/>
                                          </p:val>
                                        </p:tav>
                                      </p:tavLst>
                                    </p:anim>
                                  </p:childTnLst>
                                </p:cTn>
                              </p:par>
                              <p:par>
                                <p:cTn id="26" presetID="2" presetClass="entr" presetSubtype="8" decel="50000" fill="hold" nodeType="withEffect">
                                  <p:stCondLst>
                                    <p:cond delay="40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1000" fill="hold"/>
                                        <p:tgtEl>
                                          <p:spTgt spid="9"/>
                                        </p:tgtEl>
                                        <p:attrNameLst>
                                          <p:attrName>ppt_x</p:attrName>
                                        </p:attrNameLst>
                                      </p:cBhvr>
                                      <p:tavLst>
                                        <p:tav tm="0">
                                          <p:val>
                                            <p:strVal val="0-#ppt_w/2"/>
                                          </p:val>
                                        </p:tav>
                                        <p:tav tm="100000">
                                          <p:val>
                                            <p:strVal val="#ppt_x"/>
                                          </p:val>
                                        </p:tav>
                                      </p:tavLst>
                                    </p:anim>
                                    <p:anim calcmode="lin" valueType="num">
                                      <p:cBhvr additive="base">
                                        <p:cTn id="29" dur="1000" fill="hold"/>
                                        <p:tgtEl>
                                          <p:spTgt spid="9"/>
                                        </p:tgtEl>
                                        <p:attrNameLst>
                                          <p:attrName>ppt_y</p:attrName>
                                        </p:attrNameLst>
                                      </p:cBhvr>
                                      <p:tavLst>
                                        <p:tav tm="0">
                                          <p:val>
                                            <p:strVal val="#ppt_y"/>
                                          </p:val>
                                        </p:tav>
                                        <p:tav tm="100000">
                                          <p:val>
                                            <p:strVal val="#ppt_y"/>
                                          </p:val>
                                        </p:tav>
                                      </p:tavLst>
                                    </p:anim>
                                  </p:childTnLst>
                                </p:cTn>
                              </p:par>
                              <p:par>
                                <p:cTn id="30" presetID="2" presetClass="entr" presetSubtype="8" decel="50000" fill="hold" nodeType="withEffect">
                                  <p:stCondLst>
                                    <p:cond delay="400"/>
                                  </p:stCondLst>
                                  <p:childTnLst>
                                    <p:set>
                                      <p:cBhvr>
                                        <p:cTn id="31" dur="1" fill="hold">
                                          <p:stCondLst>
                                            <p:cond delay="0"/>
                                          </p:stCondLst>
                                        </p:cTn>
                                        <p:tgtEl>
                                          <p:spTgt spid="12"/>
                                        </p:tgtEl>
                                        <p:attrNameLst>
                                          <p:attrName>style.visibility</p:attrName>
                                        </p:attrNameLst>
                                      </p:cBhvr>
                                      <p:to>
                                        <p:strVal val="visible"/>
                                      </p:to>
                                    </p:set>
                                    <p:anim calcmode="lin" valueType="num">
                                      <p:cBhvr additive="base">
                                        <p:cTn id="32" dur="1000" fill="hold"/>
                                        <p:tgtEl>
                                          <p:spTgt spid="12"/>
                                        </p:tgtEl>
                                        <p:attrNameLst>
                                          <p:attrName>ppt_x</p:attrName>
                                        </p:attrNameLst>
                                      </p:cBhvr>
                                      <p:tavLst>
                                        <p:tav tm="0">
                                          <p:val>
                                            <p:strVal val="0-#ppt_w/2"/>
                                          </p:val>
                                        </p:tav>
                                        <p:tav tm="100000">
                                          <p:val>
                                            <p:strVal val="#ppt_x"/>
                                          </p:val>
                                        </p:tav>
                                      </p:tavLst>
                                    </p:anim>
                                    <p:anim calcmode="lin" valueType="num">
                                      <p:cBhvr additive="base">
                                        <p:cTn id="33" dur="1000" fill="hold"/>
                                        <p:tgtEl>
                                          <p:spTgt spid="12"/>
                                        </p:tgtEl>
                                        <p:attrNameLst>
                                          <p:attrName>ppt_y</p:attrName>
                                        </p:attrNameLst>
                                      </p:cBhvr>
                                      <p:tavLst>
                                        <p:tav tm="0">
                                          <p:val>
                                            <p:strVal val="#ppt_y"/>
                                          </p:val>
                                        </p:tav>
                                        <p:tav tm="100000">
                                          <p:val>
                                            <p:strVal val="#ppt_y"/>
                                          </p:val>
                                        </p:tav>
                                      </p:tavLst>
                                    </p:anim>
                                  </p:childTnLst>
                                </p:cTn>
                              </p:par>
                              <p:par>
                                <p:cTn id="34" presetID="2" presetClass="entr" presetSubtype="8" decel="50000" fill="hold" nodeType="withEffect">
                                  <p:stCondLst>
                                    <p:cond delay="150"/>
                                  </p:stCondLst>
                                  <p:childTnLst>
                                    <p:set>
                                      <p:cBhvr>
                                        <p:cTn id="35" dur="1" fill="hold">
                                          <p:stCondLst>
                                            <p:cond delay="0"/>
                                          </p:stCondLst>
                                        </p:cTn>
                                        <p:tgtEl>
                                          <p:spTgt spid="15"/>
                                        </p:tgtEl>
                                        <p:attrNameLst>
                                          <p:attrName>style.visibility</p:attrName>
                                        </p:attrNameLst>
                                      </p:cBhvr>
                                      <p:to>
                                        <p:strVal val="visible"/>
                                      </p:to>
                                    </p:set>
                                    <p:anim calcmode="lin" valueType="num">
                                      <p:cBhvr additive="base">
                                        <p:cTn id="36" dur="1000" fill="hold"/>
                                        <p:tgtEl>
                                          <p:spTgt spid="15"/>
                                        </p:tgtEl>
                                        <p:attrNameLst>
                                          <p:attrName>ppt_x</p:attrName>
                                        </p:attrNameLst>
                                      </p:cBhvr>
                                      <p:tavLst>
                                        <p:tav tm="0">
                                          <p:val>
                                            <p:strVal val="0-#ppt_w/2"/>
                                          </p:val>
                                        </p:tav>
                                        <p:tav tm="100000">
                                          <p:val>
                                            <p:strVal val="#ppt_x"/>
                                          </p:val>
                                        </p:tav>
                                      </p:tavLst>
                                    </p:anim>
                                    <p:anim calcmode="lin" valueType="num">
                                      <p:cBhvr additive="base">
                                        <p:cTn id="37" dur="1000" fill="hold"/>
                                        <p:tgtEl>
                                          <p:spTgt spid="15"/>
                                        </p:tgtEl>
                                        <p:attrNameLst>
                                          <p:attrName>ppt_y</p:attrName>
                                        </p:attrNameLst>
                                      </p:cBhvr>
                                      <p:tavLst>
                                        <p:tav tm="0">
                                          <p:val>
                                            <p:strVal val="#ppt_y"/>
                                          </p:val>
                                        </p:tav>
                                        <p:tav tm="100000">
                                          <p:val>
                                            <p:strVal val="#ppt_y"/>
                                          </p:val>
                                        </p:tav>
                                      </p:tavLst>
                                    </p:anim>
                                  </p:childTnLst>
                                </p:cTn>
                              </p:par>
                              <p:par>
                                <p:cTn id="38" presetID="2" presetClass="entr" presetSubtype="8" decel="50000" fill="hold" nodeType="withEffect">
                                  <p:stCondLst>
                                    <p:cond delay="0"/>
                                  </p:stCondLst>
                                  <p:childTnLst>
                                    <p:set>
                                      <p:cBhvr>
                                        <p:cTn id="39" dur="1" fill="hold">
                                          <p:stCondLst>
                                            <p:cond delay="0"/>
                                          </p:stCondLst>
                                        </p:cTn>
                                        <p:tgtEl>
                                          <p:spTgt spid="18"/>
                                        </p:tgtEl>
                                        <p:attrNameLst>
                                          <p:attrName>style.visibility</p:attrName>
                                        </p:attrNameLst>
                                      </p:cBhvr>
                                      <p:to>
                                        <p:strVal val="visible"/>
                                      </p:to>
                                    </p:set>
                                    <p:anim calcmode="lin" valueType="num">
                                      <p:cBhvr additive="base">
                                        <p:cTn id="40" dur="1000" fill="hold"/>
                                        <p:tgtEl>
                                          <p:spTgt spid="18"/>
                                        </p:tgtEl>
                                        <p:attrNameLst>
                                          <p:attrName>ppt_x</p:attrName>
                                        </p:attrNameLst>
                                      </p:cBhvr>
                                      <p:tavLst>
                                        <p:tav tm="0">
                                          <p:val>
                                            <p:strVal val="0-#ppt_w/2"/>
                                          </p:val>
                                        </p:tav>
                                        <p:tav tm="100000">
                                          <p:val>
                                            <p:strVal val="#ppt_x"/>
                                          </p:val>
                                        </p:tav>
                                      </p:tavLst>
                                    </p:anim>
                                    <p:anim calcmode="lin" valueType="num">
                                      <p:cBhvr additive="base">
                                        <p:cTn id="41" dur="1000" fill="hold"/>
                                        <p:tgtEl>
                                          <p:spTgt spid="18"/>
                                        </p:tgtEl>
                                        <p:attrNameLst>
                                          <p:attrName>ppt_y</p:attrName>
                                        </p:attrNameLst>
                                      </p:cBhvr>
                                      <p:tavLst>
                                        <p:tav tm="0">
                                          <p:val>
                                            <p:strVal val="#ppt_y"/>
                                          </p:val>
                                        </p:tav>
                                        <p:tav tm="100000">
                                          <p:val>
                                            <p:strVal val="#ppt_y"/>
                                          </p:val>
                                        </p:tav>
                                      </p:tavLst>
                                    </p:anim>
                                  </p:childTnLst>
                                </p:cTn>
                              </p:par>
                              <p:par>
                                <p:cTn id="42" presetID="2" presetClass="entr" presetSubtype="8" decel="50000" fill="hold" nodeType="withEffect">
                                  <p:stCondLst>
                                    <p:cond delay="200"/>
                                  </p:stCondLst>
                                  <p:childTnLst>
                                    <p:set>
                                      <p:cBhvr>
                                        <p:cTn id="43" dur="1" fill="hold">
                                          <p:stCondLst>
                                            <p:cond delay="0"/>
                                          </p:stCondLst>
                                        </p:cTn>
                                        <p:tgtEl>
                                          <p:spTgt spid="21"/>
                                        </p:tgtEl>
                                        <p:attrNameLst>
                                          <p:attrName>style.visibility</p:attrName>
                                        </p:attrNameLst>
                                      </p:cBhvr>
                                      <p:to>
                                        <p:strVal val="visible"/>
                                      </p:to>
                                    </p:set>
                                    <p:anim calcmode="lin" valueType="num">
                                      <p:cBhvr additive="base">
                                        <p:cTn id="44" dur="1000" fill="hold"/>
                                        <p:tgtEl>
                                          <p:spTgt spid="21"/>
                                        </p:tgtEl>
                                        <p:attrNameLst>
                                          <p:attrName>ppt_x</p:attrName>
                                        </p:attrNameLst>
                                      </p:cBhvr>
                                      <p:tavLst>
                                        <p:tav tm="0">
                                          <p:val>
                                            <p:strVal val="0-#ppt_w/2"/>
                                          </p:val>
                                        </p:tav>
                                        <p:tav tm="100000">
                                          <p:val>
                                            <p:strVal val="#ppt_x"/>
                                          </p:val>
                                        </p:tav>
                                      </p:tavLst>
                                    </p:anim>
                                    <p:anim calcmode="lin" valueType="num">
                                      <p:cBhvr additive="base">
                                        <p:cTn id="45" dur="1000" fill="hold"/>
                                        <p:tgtEl>
                                          <p:spTgt spid="21"/>
                                        </p:tgtEl>
                                        <p:attrNameLst>
                                          <p:attrName>ppt_y</p:attrName>
                                        </p:attrNameLst>
                                      </p:cBhvr>
                                      <p:tavLst>
                                        <p:tav tm="0">
                                          <p:val>
                                            <p:strVal val="#ppt_y"/>
                                          </p:val>
                                        </p:tav>
                                        <p:tav tm="100000">
                                          <p:val>
                                            <p:strVal val="#ppt_y"/>
                                          </p:val>
                                        </p:tav>
                                      </p:tavLst>
                                    </p:anim>
                                  </p:childTnLst>
                                </p:cTn>
                              </p:par>
                              <p:par>
                                <p:cTn id="46" presetID="2" presetClass="entr" presetSubtype="8" decel="50000" fill="hold" nodeType="withEffect">
                                  <p:stCondLst>
                                    <p:cond delay="100"/>
                                  </p:stCondLst>
                                  <p:childTnLst>
                                    <p:set>
                                      <p:cBhvr>
                                        <p:cTn id="47" dur="1" fill="hold">
                                          <p:stCondLst>
                                            <p:cond delay="0"/>
                                          </p:stCondLst>
                                        </p:cTn>
                                        <p:tgtEl>
                                          <p:spTgt spid="24"/>
                                        </p:tgtEl>
                                        <p:attrNameLst>
                                          <p:attrName>style.visibility</p:attrName>
                                        </p:attrNameLst>
                                      </p:cBhvr>
                                      <p:to>
                                        <p:strVal val="visible"/>
                                      </p:to>
                                    </p:set>
                                    <p:anim calcmode="lin" valueType="num">
                                      <p:cBhvr additive="base">
                                        <p:cTn id="48" dur="1000" fill="hold"/>
                                        <p:tgtEl>
                                          <p:spTgt spid="24"/>
                                        </p:tgtEl>
                                        <p:attrNameLst>
                                          <p:attrName>ppt_x</p:attrName>
                                        </p:attrNameLst>
                                      </p:cBhvr>
                                      <p:tavLst>
                                        <p:tav tm="0">
                                          <p:val>
                                            <p:strVal val="0-#ppt_w/2"/>
                                          </p:val>
                                        </p:tav>
                                        <p:tav tm="100000">
                                          <p:val>
                                            <p:strVal val="#ppt_x"/>
                                          </p:val>
                                        </p:tav>
                                      </p:tavLst>
                                    </p:anim>
                                    <p:anim calcmode="lin" valueType="num">
                                      <p:cBhvr additive="base">
                                        <p:cTn id="49" dur="1000" fill="hold"/>
                                        <p:tgtEl>
                                          <p:spTgt spid="24"/>
                                        </p:tgtEl>
                                        <p:attrNameLst>
                                          <p:attrName>ppt_y</p:attrName>
                                        </p:attrNameLst>
                                      </p:cBhvr>
                                      <p:tavLst>
                                        <p:tav tm="0">
                                          <p:val>
                                            <p:strVal val="#ppt_y"/>
                                          </p:val>
                                        </p:tav>
                                        <p:tav tm="100000">
                                          <p:val>
                                            <p:strVal val="#ppt_y"/>
                                          </p:val>
                                        </p:tav>
                                      </p:tavLst>
                                    </p:anim>
                                  </p:childTnLst>
                                </p:cTn>
                              </p:par>
                              <p:par>
                                <p:cTn id="50" presetID="2" presetClass="entr" presetSubtype="8" decel="50000" fill="hold" nodeType="withEffect">
                                  <p:stCondLst>
                                    <p:cond delay="0"/>
                                  </p:stCondLst>
                                  <p:childTnLst>
                                    <p:set>
                                      <p:cBhvr>
                                        <p:cTn id="51" dur="1" fill="hold">
                                          <p:stCondLst>
                                            <p:cond delay="0"/>
                                          </p:stCondLst>
                                        </p:cTn>
                                        <p:tgtEl>
                                          <p:spTgt spid="27"/>
                                        </p:tgtEl>
                                        <p:attrNameLst>
                                          <p:attrName>style.visibility</p:attrName>
                                        </p:attrNameLst>
                                      </p:cBhvr>
                                      <p:to>
                                        <p:strVal val="visible"/>
                                      </p:to>
                                    </p:set>
                                    <p:anim calcmode="lin" valueType="num">
                                      <p:cBhvr additive="base">
                                        <p:cTn id="52" dur="1000" fill="hold"/>
                                        <p:tgtEl>
                                          <p:spTgt spid="27"/>
                                        </p:tgtEl>
                                        <p:attrNameLst>
                                          <p:attrName>ppt_x</p:attrName>
                                        </p:attrNameLst>
                                      </p:cBhvr>
                                      <p:tavLst>
                                        <p:tav tm="0">
                                          <p:val>
                                            <p:strVal val="0-#ppt_w/2"/>
                                          </p:val>
                                        </p:tav>
                                        <p:tav tm="100000">
                                          <p:val>
                                            <p:strVal val="#ppt_x"/>
                                          </p:val>
                                        </p:tav>
                                      </p:tavLst>
                                    </p:anim>
                                    <p:anim calcmode="lin" valueType="num">
                                      <p:cBhvr additive="base">
                                        <p:cTn id="53" dur="1000" fill="hold"/>
                                        <p:tgtEl>
                                          <p:spTgt spid="27"/>
                                        </p:tgtEl>
                                        <p:attrNameLst>
                                          <p:attrName>ppt_y</p:attrName>
                                        </p:attrNameLst>
                                      </p:cBhvr>
                                      <p:tavLst>
                                        <p:tav tm="0">
                                          <p:val>
                                            <p:strVal val="#ppt_y"/>
                                          </p:val>
                                        </p:tav>
                                        <p:tav tm="100000">
                                          <p:val>
                                            <p:strVal val="#ppt_y"/>
                                          </p:val>
                                        </p:tav>
                                      </p:tavLst>
                                    </p:anim>
                                  </p:childTnLst>
                                </p:cTn>
                              </p:par>
                            </p:childTnLst>
                          </p:cTn>
                        </p:par>
                        <p:par>
                          <p:cTn id="54" fill="hold">
                            <p:stCondLst>
                              <p:cond delay="2700"/>
                            </p:stCondLst>
                            <p:childTnLst>
                              <p:par>
                                <p:cTn id="55" presetID="53" presetClass="entr" presetSubtype="16" fill="hold" grpId="0" nodeType="afterEffect">
                                  <p:stCondLst>
                                    <p:cond delay="0"/>
                                  </p:stCondLst>
                                  <p:iterate type="lt">
                                    <p:tmPct val="10000"/>
                                  </p:iterate>
                                  <p:childTnLst>
                                    <p:set>
                                      <p:cBhvr>
                                        <p:cTn id="56" dur="1" fill="hold">
                                          <p:stCondLst>
                                            <p:cond delay="0"/>
                                          </p:stCondLst>
                                        </p:cTn>
                                        <p:tgtEl>
                                          <p:spTgt spid="4"/>
                                        </p:tgtEl>
                                        <p:attrNameLst>
                                          <p:attrName>style.visibility</p:attrName>
                                        </p:attrNameLst>
                                      </p:cBhvr>
                                      <p:to>
                                        <p:strVal val="visible"/>
                                      </p:to>
                                    </p:set>
                                    <p:anim calcmode="lin" valueType="num">
                                      <p:cBhvr>
                                        <p:cTn id="57" dur="500" fill="hold"/>
                                        <p:tgtEl>
                                          <p:spTgt spid="4"/>
                                        </p:tgtEl>
                                        <p:attrNameLst>
                                          <p:attrName>ppt_w</p:attrName>
                                        </p:attrNameLst>
                                      </p:cBhvr>
                                      <p:tavLst>
                                        <p:tav tm="0">
                                          <p:val>
                                            <p:fltVal val="0"/>
                                          </p:val>
                                        </p:tav>
                                        <p:tav tm="100000">
                                          <p:val>
                                            <p:strVal val="#ppt_w"/>
                                          </p:val>
                                        </p:tav>
                                      </p:tavLst>
                                    </p:anim>
                                    <p:anim calcmode="lin" valueType="num">
                                      <p:cBhvr>
                                        <p:cTn id="58" dur="500" fill="hold"/>
                                        <p:tgtEl>
                                          <p:spTgt spid="4"/>
                                        </p:tgtEl>
                                        <p:attrNameLst>
                                          <p:attrName>ppt_h</p:attrName>
                                        </p:attrNameLst>
                                      </p:cBhvr>
                                      <p:tavLst>
                                        <p:tav tm="0">
                                          <p:val>
                                            <p:fltVal val="0"/>
                                          </p:val>
                                        </p:tav>
                                        <p:tav tm="100000">
                                          <p:val>
                                            <p:strVal val="#ppt_h"/>
                                          </p:val>
                                        </p:tav>
                                      </p:tavLst>
                                    </p:anim>
                                    <p:animEffect transition="in" filter="fade">
                                      <p:cBhvr>
                                        <p:cTn id="5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3" grpId="0" animBg="1"/>
      <p:bldP spid="4" grpId="0"/>
      <p:bldP spid="32" grpId="0" animBg="1"/>
      <p:bldP spid="3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1409700" y="2186731"/>
            <a:ext cx="9372600" cy="3722914"/>
          </a:xfrm>
          <a:prstGeom prst="roundRect">
            <a:avLst>
              <a:gd name="adj" fmla="val 482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直角三角形 5"/>
          <p:cNvSpPr/>
          <p:nvPr/>
        </p:nvSpPr>
        <p:spPr>
          <a:xfrm>
            <a:off x="2028025" y="1227199"/>
            <a:ext cx="3133992" cy="338137"/>
          </a:xfrm>
          <a:prstGeom prst="r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Rectangle 3"/>
          <p:cNvSpPr txBox="1">
            <a:spLocks noChangeArrowheads="1"/>
          </p:cNvSpPr>
          <p:nvPr/>
        </p:nvSpPr>
        <p:spPr>
          <a:xfrm>
            <a:off x="2059041" y="1133221"/>
            <a:ext cx="5327650" cy="338137"/>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2200" dirty="0">
                <a:latin typeface="Noto Sans S Chinese" charset="-122"/>
                <a:ea typeface="Noto Sans S Chinese" charset="-122"/>
                <a:cs typeface="Noto Sans S Chinese" charset="-122"/>
              </a:rPr>
              <a:t>2018</a:t>
            </a:r>
            <a:r>
              <a:rPr lang="zh-CN" altLang="en-US" sz="2200" dirty="0">
                <a:latin typeface="Noto Sans S Chinese" charset="-122"/>
                <a:ea typeface="Noto Sans S Chinese" charset="-122"/>
                <a:cs typeface="Noto Sans S Chinese" charset="-122"/>
              </a:rPr>
              <a:t>年度人力资源管理总体思路</a:t>
            </a:r>
          </a:p>
        </p:txBody>
      </p:sp>
      <p:sp>
        <p:nvSpPr>
          <p:cNvPr id="5" name="Rectangle 53"/>
          <p:cNvSpPr>
            <a:spLocks noChangeArrowheads="1"/>
          </p:cNvSpPr>
          <p:nvPr/>
        </p:nvSpPr>
        <p:spPr bwMode="auto">
          <a:xfrm>
            <a:off x="2063750" y="2676594"/>
            <a:ext cx="8064500" cy="2743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eaLnBrk="0" hangingPunct="0">
              <a:defRPr b="1">
                <a:solidFill>
                  <a:schemeClr val="tx1"/>
                </a:solidFill>
                <a:latin typeface="华文楷体" charset="-122"/>
                <a:ea typeface="华文楷体" charset="-122"/>
              </a:defRPr>
            </a:lvl1pPr>
            <a:lvl2pPr eaLnBrk="0" hangingPunct="0">
              <a:defRPr b="1">
                <a:solidFill>
                  <a:schemeClr val="tx1"/>
                </a:solidFill>
                <a:latin typeface="华文楷体" charset="-122"/>
                <a:ea typeface="华文楷体" charset="-122"/>
              </a:defRPr>
            </a:lvl2pPr>
            <a:lvl3pPr eaLnBrk="0" hangingPunct="0">
              <a:defRPr b="1">
                <a:solidFill>
                  <a:schemeClr val="tx1"/>
                </a:solidFill>
                <a:latin typeface="华文楷体" charset="-122"/>
                <a:ea typeface="华文楷体" charset="-122"/>
              </a:defRPr>
            </a:lvl3pPr>
            <a:lvl4pPr eaLnBrk="0" hangingPunct="0">
              <a:defRPr b="1">
                <a:solidFill>
                  <a:schemeClr val="tx1"/>
                </a:solidFill>
                <a:latin typeface="华文楷体" charset="-122"/>
                <a:ea typeface="华文楷体" charset="-122"/>
              </a:defRPr>
            </a:lvl4pPr>
            <a:lvl5pPr eaLnBrk="0" hangingPunct="0">
              <a:defRPr b="1">
                <a:solidFill>
                  <a:schemeClr val="tx1"/>
                </a:solidFill>
                <a:latin typeface="华文楷体" charset="-122"/>
                <a:ea typeface="华文楷体" charset="-122"/>
              </a:defRPr>
            </a:lvl5pPr>
            <a:lvl6pPr eaLnBrk="0" fontAlgn="base" hangingPunct="0">
              <a:spcBef>
                <a:spcPct val="0"/>
              </a:spcBef>
              <a:spcAft>
                <a:spcPct val="0"/>
              </a:spcAft>
              <a:buFont typeface="Arial" charset="0"/>
              <a:defRPr b="1">
                <a:solidFill>
                  <a:schemeClr val="tx1"/>
                </a:solidFill>
                <a:latin typeface="华文楷体" charset="-122"/>
                <a:ea typeface="华文楷体" charset="-122"/>
              </a:defRPr>
            </a:lvl6pPr>
            <a:lvl7pPr eaLnBrk="0" fontAlgn="base" hangingPunct="0">
              <a:spcBef>
                <a:spcPct val="0"/>
              </a:spcBef>
              <a:spcAft>
                <a:spcPct val="0"/>
              </a:spcAft>
              <a:buFont typeface="Arial" charset="0"/>
              <a:defRPr b="1">
                <a:solidFill>
                  <a:schemeClr val="tx1"/>
                </a:solidFill>
                <a:latin typeface="华文楷体" charset="-122"/>
                <a:ea typeface="华文楷体" charset="-122"/>
              </a:defRPr>
            </a:lvl7pPr>
            <a:lvl8pPr eaLnBrk="0" fontAlgn="base" hangingPunct="0">
              <a:spcBef>
                <a:spcPct val="0"/>
              </a:spcBef>
              <a:spcAft>
                <a:spcPct val="0"/>
              </a:spcAft>
              <a:buFont typeface="Arial" charset="0"/>
              <a:defRPr b="1">
                <a:solidFill>
                  <a:schemeClr val="tx1"/>
                </a:solidFill>
                <a:latin typeface="华文楷体" charset="-122"/>
                <a:ea typeface="华文楷体" charset="-122"/>
              </a:defRPr>
            </a:lvl8pPr>
            <a:lvl9pPr eaLnBrk="0" fontAlgn="base" hangingPunct="0">
              <a:spcBef>
                <a:spcPct val="0"/>
              </a:spcBef>
              <a:spcAft>
                <a:spcPct val="0"/>
              </a:spcAft>
              <a:buFont typeface="Arial" charset="0"/>
              <a:defRPr b="1">
                <a:solidFill>
                  <a:schemeClr val="tx1"/>
                </a:solidFill>
                <a:latin typeface="华文楷体" charset="-122"/>
                <a:ea typeface="华文楷体" charset="-122"/>
              </a:defRPr>
            </a:lvl9pPr>
          </a:lstStyle>
          <a:p>
            <a:pPr eaLnBrk="1" hangingPunct="1">
              <a:lnSpc>
                <a:spcPct val="140000"/>
              </a:lnSpc>
            </a:pPr>
            <a:r>
              <a:rPr lang="zh-CN" altLang="en-US" b="0" dirty="0">
                <a:solidFill>
                  <a:schemeClr val="bg1"/>
                </a:solidFill>
                <a:latin typeface="Noto Sans S Chinese DemiLight" charset="-122"/>
                <a:ea typeface="Noto Sans S Chinese DemiLight" charset="-122"/>
                <a:cs typeface="Noto Sans S Chinese DemiLight" charset="-122"/>
              </a:rPr>
              <a:t>人力资源管理是公司</a:t>
            </a:r>
            <a:r>
              <a:rPr lang="en-US" altLang="zh-CN" b="0" dirty="0">
                <a:solidFill>
                  <a:schemeClr val="bg1"/>
                </a:solidFill>
                <a:latin typeface="Noto Sans S Chinese DemiLight" charset="-122"/>
                <a:ea typeface="Noto Sans S Chinese DemiLight" charset="-122"/>
                <a:cs typeface="Noto Sans S Chinese DemiLight" charset="-122"/>
              </a:rPr>
              <a:t>201X</a:t>
            </a:r>
            <a:r>
              <a:rPr lang="zh-CN" altLang="en-US" b="0" dirty="0">
                <a:solidFill>
                  <a:schemeClr val="bg1"/>
                </a:solidFill>
                <a:latin typeface="Noto Sans S Chinese DemiLight" charset="-122"/>
                <a:ea typeface="Noto Sans S Chinese DemiLight" charset="-122"/>
                <a:cs typeface="Noto Sans S Chinese DemiLight" charset="-122"/>
              </a:rPr>
              <a:t>年完成经营指标的重点辅助环节，在“以人为本”精神的指导下，我们将重点完成如下工作：整改目前存在的各种问题（如团队沟通问题等）、强化绩效管理的工具作用、深入规范薪酬体系的改革、不断完善人才配置和人才激励机制，为不同岗位、不同业务序列的员工辅助设计职业生涯规划，使每一位员工都能清楚自己在公司的定位和发展前途、强化培训管理，使各级员工在公司系统化的培训和自身努力下得到真正的进步，最终使公司真正实现由传统人事管理模式向以业绩管理为主导的人力资源管理模式的转变。</a:t>
            </a:r>
          </a:p>
        </p:txBody>
      </p:sp>
      <p:grpSp>
        <p:nvGrpSpPr>
          <p:cNvPr id="8" name="组 7"/>
          <p:cNvGrpSpPr/>
          <p:nvPr/>
        </p:nvGrpSpPr>
        <p:grpSpPr>
          <a:xfrm>
            <a:off x="11027357" y="1360831"/>
            <a:ext cx="406372" cy="635774"/>
            <a:chOff x="2380343" y="522514"/>
            <a:chExt cx="899886" cy="1799772"/>
          </a:xfrm>
          <a:effectLst/>
        </p:grpSpPr>
        <p:sp>
          <p:nvSpPr>
            <p:cNvPr id="9" name="斜纹 8"/>
            <p:cNvSpPr/>
            <p:nvPr/>
          </p:nvSpPr>
          <p:spPr>
            <a:xfrm>
              <a:off x="2380343" y="1422400"/>
              <a:ext cx="899886" cy="899886"/>
            </a:xfrm>
            <a:prstGeom prst="diagStripe">
              <a:avLst>
                <a:gd name="adj" fmla="val 40323"/>
              </a:avLst>
            </a:prstGeom>
            <a:solidFill>
              <a:srgbClr val="048F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10" name="斜纹 9"/>
            <p:cNvSpPr/>
            <p:nvPr/>
          </p:nvSpPr>
          <p:spPr>
            <a:xfrm flipV="1">
              <a:off x="2380343" y="522514"/>
              <a:ext cx="899886" cy="899886"/>
            </a:xfrm>
            <a:prstGeom prst="diagStripe">
              <a:avLst>
                <a:gd name="adj" fmla="val 40323"/>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grpSp>
      <p:grpSp>
        <p:nvGrpSpPr>
          <p:cNvPr id="11" name="组 10"/>
          <p:cNvGrpSpPr/>
          <p:nvPr/>
        </p:nvGrpSpPr>
        <p:grpSpPr>
          <a:xfrm>
            <a:off x="9773558" y="657925"/>
            <a:ext cx="733508" cy="1147586"/>
            <a:chOff x="2380343" y="522514"/>
            <a:chExt cx="899886" cy="1799772"/>
          </a:xfrm>
          <a:effectLst/>
        </p:grpSpPr>
        <p:sp>
          <p:nvSpPr>
            <p:cNvPr id="12" name="斜纹 11"/>
            <p:cNvSpPr/>
            <p:nvPr/>
          </p:nvSpPr>
          <p:spPr>
            <a:xfrm>
              <a:off x="2380343" y="1422400"/>
              <a:ext cx="899886" cy="899886"/>
            </a:xfrm>
            <a:prstGeom prst="diagStripe">
              <a:avLst>
                <a:gd name="adj" fmla="val 40323"/>
              </a:avLst>
            </a:prstGeom>
            <a:solidFill>
              <a:srgbClr val="E1A3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13" name="斜纹 12"/>
            <p:cNvSpPr/>
            <p:nvPr/>
          </p:nvSpPr>
          <p:spPr>
            <a:xfrm flipV="1">
              <a:off x="2380343" y="522514"/>
              <a:ext cx="899886" cy="899886"/>
            </a:xfrm>
            <a:prstGeom prst="diagStripe">
              <a:avLst>
                <a:gd name="adj" fmla="val 40323"/>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grpSp>
      <p:grpSp>
        <p:nvGrpSpPr>
          <p:cNvPr id="14" name="组 13"/>
          <p:cNvGrpSpPr/>
          <p:nvPr/>
        </p:nvGrpSpPr>
        <p:grpSpPr>
          <a:xfrm>
            <a:off x="9885225" y="1994489"/>
            <a:ext cx="241581" cy="377958"/>
            <a:chOff x="2380343" y="522514"/>
            <a:chExt cx="899886" cy="1799772"/>
          </a:xfrm>
          <a:effectLst/>
        </p:grpSpPr>
        <p:sp>
          <p:nvSpPr>
            <p:cNvPr id="15" name="斜纹 14"/>
            <p:cNvSpPr/>
            <p:nvPr/>
          </p:nvSpPr>
          <p:spPr>
            <a:xfrm>
              <a:off x="2380343" y="1422400"/>
              <a:ext cx="899886" cy="899886"/>
            </a:xfrm>
            <a:prstGeom prst="diagStripe">
              <a:avLst>
                <a:gd name="adj" fmla="val 40323"/>
              </a:avLst>
            </a:prstGeom>
            <a:solidFill>
              <a:srgbClr val="E1A3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16" name="斜纹 15"/>
            <p:cNvSpPr/>
            <p:nvPr/>
          </p:nvSpPr>
          <p:spPr>
            <a:xfrm flipV="1">
              <a:off x="2380343" y="522514"/>
              <a:ext cx="899886" cy="899886"/>
            </a:xfrm>
            <a:prstGeom prst="diagStripe">
              <a:avLst>
                <a:gd name="adj" fmla="val 40323"/>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grpSp>
      <p:grpSp>
        <p:nvGrpSpPr>
          <p:cNvPr id="17" name="组 16"/>
          <p:cNvGrpSpPr/>
          <p:nvPr/>
        </p:nvGrpSpPr>
        <p:grpSpPr>
          <a:xfrm>
            <a:off x="9643645" y="349006"/>
            <a:ext cx="116935" cy="182946"/>
            <a:chOff x="2380343" y="522514"/>
            <a:chExt cx="899886" cy="1799772"/>
          </a:xfrm>
          <a:effectLst/>
        </p:grpSpPr>
        <p:sp>
          <p:nvSpPr>
            <p:cNvPr id="18" name="斜纹 17"/>
            <p:cNvSpPr/>
            <p:nvPr/>
          </p:nvSpPr>
          <p:spPr>
            <a:xfrm>
              <a:off x="2380343" y="1422400"/>
              <a:ext cx="899886" cy="899886"/>
            </a:xfrm>
            <a:prstGeom prst="diagStripe">
              <a:avLst>
                <a:gd name="adj" fmla="val 40323"/>
              </a:avLst>
            </a:prstGeom>
            <a:solidFill>
              <a:srgbClr val="E1A3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19" name="斜纹 18"/>
            <p:cNvSpPr/>
            <p:nvPr/>
          </p:nvSpPr>
          <p:spPr>
            <a:xfrm flipV="1">
              <a:off x="2380343" y="522514"/>
              <a:ext cx="899886" cy="899886"/>
            </a:xfrm>
            <a:prstGeom prst="diagStripe">
              <a:avLst>
                <a:gd name="adj" fmla="val 40323"/>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grpSp>
      <p:grpSp>
        <p:nvGrpSpPr>
          <p:cNvPr id="20" name="组 19"/>
          <p:cNvGrpSpPr/>
          <p:nvPr/>
        </p:nvGrpSpPr>
        <p:grpSpPr>
          <a:xfrm>
            <a:off x="10757532" y="392138"/>
            <a:ext cx="356500" cy="557750"/>
            <a:chOff x="2380343" y="522514"/>
            <a:chExt cx="899886" cy="1799772"/>
          </a:xfrm>
          <a:effectLst/>
        </p:grpSpPr>
        <p:sp>
          <p:nvSpPr>
            <p:cNvPr id="21" name="斜纹 20"/>
            <p:cNvSpPr/>
            <p:nvPr/>
          </p:nvSpPr>
          <p:spPr>
            <a:xfrm>
              <a:off x="2380343" y="1422400"/>
              <a:ext cx="899886" cy="899886"/>
            </a:xfrm>
            <a:prstGeom prst="diagStripe">
              <a:avLst>
                <a:gd name="adj" fmla="val 40323"/>
              </a:avLst>
            </a:prstGeom>
            <a:solidFill>
              <a:srgbClr val="C75E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22" name="斜纹 21"/>
            <p:cNvSpPr/>
            <p:nvPr/>
          </p:nvSpPr>
          <p:spPr>
            <a:xfrm flipV="1">
              <a:off x="2380343" y="522514"/>
              <a:ext cx="899886" cy="899886"/>
            </a:xfrm>
            <a:prstGeom prst="diagStripe">
              <a:avLst>
                <a:gd name="adj" fmla="val 40323"/>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grpSp>
      <p:grpSp>
        <p:nvGrpSpPr>
          <p:cNvPr id="23" name="组 22"/>
          <p:cNvGrpSpPr/>
          <p:nvPr/>
        </p:nvGrpSpPr>
        <p:grpSpPr>
          <a:xfrm>
            <a:off x="10457429" y="1610354"/>
            <a:ext cx="356500" cy="557750"/>
            <a:chOff x="2380343" y="522514"/>
            <a:chExt cx="899886" cy="1799772"/>
          </a:xfrm>
          <a:effectLst/>
        </p:grpSpPr>
        <p:sp>
          <p:nvSpPr>
            <p:cNvPr id="24" name="斜纹 23"/>
            <p:cNvSpPr/>
            <p:nvPr/>
          </p:nvSpPr>
          <p:spPr>
            <a:xfrm>
              <a:off x="2380343" y="1422400"/>
              <a:ext cx="899886" cy="899886"/>
            </a:xfrm>
            <a:prstGeom prst="diagStripe">
              <a:avLst>
                <a:gd name="adj" fmla="val 40323"/>
              </a:avLst>
            </a:prstGeom>
            <a:solidFill>
              <a:srgbClr val="532C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25" name="斜纹 24"/>
            <p:cNvSpPr/>
            <p:nvPr/>
          </p:nvSpPr>
          <p:spPr>
            <a:xfrm flipV="1">
              <a:off x="2380343" y="522514"/>
              <a:ext cx="899886" cy="899886"/>
            </a:xfrm>
            <a:prstGeom prst="diagStripe">
              <a:avLst>
                <a:gd name="adj" fmla="val 40323"/>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grpSp>
      <p:grpSp>
        <p:nvGrpSpPr>
          <p:cNvPr id="26" name="组 25"/>
          <p:cNvGrpSpPr/>
          <p:nvPr/>
        </p:nvGrpSpPr>
        <p:grpSpPr>
          <a:xfrm>
            <a:off x="11296143" y="759324"/>
            <a:ext cx="275173" cy="430512"/>
            <a:chOff x="2380343" y="522514"/>
            <a:chExt cx="899886" cy="1799772"/>
          </a:xfrm>
          <a:effectLst/>
        </p:grpSpPr>
        <p:sp>
          <p:nvSpPr>
            <p:cNvPr id="27" name="斜纹 26"/>
            <p:cNvSpPr/>
            <p:nvPr/>
          </p:nvSpPr>
          <p:spPr>
            <a:xfrm>
              <a:off x="2380343" y="1422400"/>
              <a:ext cx="899886" cy="899886"/>
            </a:xfrm>
            <a:prstGeom prst="diagStripe">
              <a:avLst>
                <a:gd name="adj" fmla="val 40323"/>
              </a:avLst>
            </a:prstGeom>
            <a:solidFill>
              <a:srgbClr val="532C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28" name="斜纹 27"/>
            <p:cNvSpPr/>
            <p:nvPr/>
          </p:nvSpPr>
          <p:spPr>
            <a:xfrm flipV="1">
              <a:off x="2380343" y="522514"/>
              <a:ext cx="899886" cy="899886"/>
            </a:xfrm>
            <a:prstGeom prst="diagStripe">
              <a:avLst>
                <a:gd name="adj" fmla="val 40323"/>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grpSp>
      <p:grpSp>
        <p:nvGrpSpPr>
          <p:cNvPr id="29" name="组 28"/>
          <p:cNvGrpSpPr/>
          <p:nvPr/>
        </p:nvGrpSpPr>
        <p:grpSpPr>
          <a:xfrm>
            <a:off x="10637721" y="2209289"/>
            <a:ext cx="245712" cy="384420"/>
            <a:chOff x="2380343" y="522514"/>
            <a:chExt cx="899886" cy="1799772"/>
          </a:xfrm>
          <a:effectLst/>
        </p:grpSpPr>
        <p:sp>
          <p:nvSpPr>
            <p:cNvPr id="30" name="斜纹 29"/>
            <p:cNvSpPr/>
            <p:nvPr/>
          </p:nvSpPr>
          <p:spPr>
            <a:xfrm>
              <a:off x="2380343" y="1422400"/>
              <a:ext cx="899886" cy="899886"/>
            </a:xfrm>
            <a:prstGeom prst="diagStripe">
              <a:avLst>
                <a:gd name="adj" fmla="val 40323"/>
              </a:avLst>
            </a:prstGeom>
            <a:solidFill>
              <a:srgbClr val="C75E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31" name="斜纹 30"/>
            <p:cNvSpPr/>
            <p:nvPr/>
          </p:nvSpPr>
          <p:spPr>
            <a:xfrm flipV="1">
              <a:off x="2380343" y="522514"/>
              <a:ext cx="899886" cy="899886"/>
            </a:xfrm>
            <a:prstGeom prst="diagStripe">
              <a:avLst>
                <a:gd name="adj" fmla="val 40323"/>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grpSp>
    </p:spTree>
    <p:extLst>
      <p:ext uri="{BB962C8B-B14F-4D97-AF65-F5344CB8AC3E}">
        <p14:creationId xmlns:p14="http://schemas.microsoft.com/office/powerpoint/2010/main" val="131762422"/>
      </p:ext>
    </p:extLst>
  </p:cSld>
  <p:clrMapOvr>
    <a:masterClrMapping/>
  </p:clrMapOvr>
  <mc:AlternateContent xmlns:mc="http://schemas.openxmlformats.org/markup-compatibility/2006" xmlns:p14="http://schemas.microsoft.com/office/powerpoint/2010/main">
    <mc:Choice Requires="p14">
      <p:transition spd="slow" p14:dur="1600" advTm="2000">
        <p14:gallery dir="l"/>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par>
                          <p:cTn id="8" fill="hold">
                            <p:stCondLst>
                              <p:cond delay="500"/>
                            </p:stCondLst>
                            <p:childTnLst>
                              <p:par>
                                <p:cTn id="9" presetID="2" presetClass="entr" presetSubtype="8" decel="5000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000" fill="hold"/>
                                        <p:tgtEl>
                                          <p:spTgt spid="8"/>
                                        </p:tgtEl>
                                        <p:attrNameLst>
                                          <p:attrName>ppt_x</p:attrName>
                                        </p:attrNameLst>
                                      </p:cBhvr>
                                      <p:tavLst>
                                        <p:tav tm="0">
                                          <p:val>
                                            <p:strVal val="0-#ppt_w/2"/>
                                          </p:val>
                                        </p:tav>
                                        <p:tav tm="100000">
                                          <p:val>
                                            <p:strVal val="#ppt_x"/>
                                          </p:val>
                                        </p:tav>
                                      </p:tavLst>
                                    </p:anim>
                                    <p:anim calcmode="lin" valueType="num">
                                      <p:cBhvr additive="base">
                                        <p:cTn id="12" dur="10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8" decel="50000"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1000" fill="hold"/>
                                        <p:tgtEl>
                                          <p:spTgt spid="11"/>
                                        </p:tgtEl>
                                        <p:attrNameLst>
                                          <p:attrName>ppt_x</p:attrName>
                                        </p:attrNameLst>
                                      </p:cBhvr>
                                      <p:tavLst>
                                        <p:tav tm="0">
                                          <p:val>
                                            <p:strVal val="0-#ppt_w/2"/>
                                          </p:val>
                                        </p:tav>
                                        <p:tav tm="100000">
                                          <p:val>
                                            <p:strVal val="#ppt_x"/>
                                          </p:val>
                                        </p:tav>
                                      </p:tavLst>
                                    </p:anim>
                                    <p:anim calcmode="lin" valueType="num">
                                      <p:cBhvr additive="base">
                                        <p:cTn id="16" dur="1000" fill="hold"/>
                                        <p:tgtEl>
                                          <p:spTgt spid="11"/>
                                        </p:tgtEl>
                                        <p:attrNameLst>
                                          <p:attrName>ppt_y</p:attrName>
                                        </p:attrNameLst>
                                      </p:cBhvr>
                                      <p:tavLst>
                                        <p:tav tm="0">
                                          <p:val>
                                            <p:strVal val="#ppt_y"/>
                                          </p:val>
                                        </p:tav>
                                        <p:tav tm="100000">
                                          <p:val>
                                            <p:strVal val="#ppt_y"/>
                                          </p:val>
                                        </p:tav>
                                      </p:tavLst>
                                    </p:anim>
                                  </p:childTnLst>
                                </p:cTn>
                              </p:par>
                              <p:par>
                                <p:cTn id="17" presetID="2" presetClass="entr" presetSubtype="8" decel="50000"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1000" fill="hold"/>
                                        <p:tgtEl>
                                          <p:spTgt spid="14"/>
                                        </p:tgtEl>
                                        <p:attrNameLst>
                                          <p:attrName>ppt_x</p:attrName>
                                        </p:attrNameLst>
                                      </p:cBhvr>
                                      <p:tavLst>
                                        <p:tav tm="0">
                                          <p:val>
                                            <p:strVal val="0-#ppt_w/2"/>
                                          </p:val>
                                        </p:tav>
                                        <p:tav tm="100000">
                                          <p:val>
                                            <p:strVal val="#ppt_x"/>
                                          </p:val>
                                        </p:tav>
                                      </p:tavLst>
                                    </p:anim>
                                    <p:anim calcmode="lin" valueType="num">
                                      <p:cBhvr additive="base">
                                        <p:cTn id="20" dur="100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8" decel="50000" fill="hold" nodeType="withEffect">
                                  <p:stCondLst>
                                    <p:cond delay="15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1000" fill="hold"/>
                                        <p:tgtEl>
                                          <p:spTgt spid="17"/>
                                        </p:tgtEl>
                                        <p:attrNameLst>
                                          <p:attrName>ppt_x</p:attrName>
                                        </p:attrNameLst>
                                      </p:cBhvr>
                                      <p:tavLst>
                                        <p:tav tm="0">
                                          <p:val>
                                            <p:strVal val="0-#ppt_w/2"/>
                                          </p:val>
                                        </p:tav>
                                        <p:tav tm="100000">
                                          <p:val>
                                            <p:strVal val="#ppt_x"/>
                                          </p:val>
                                        </p:tav>
                                      </p:tavLst>
                                    </p:anim>
                                    <p:anim calcmode="lin" valueType="num">
                                      <p:cBhvr additive="base">
                                        <p:cTn id="24" dur="1000" fill="hold"/>
                                        <p:tgtEl>
                                          <p:spTgt spid="17"/>
                                        </p:tgtEl>
                                        <p:attrNameLst>
                                          <p:attrName>ppt_y</p:attrName>
                                        </p:attrNameLst>
                                      </p:cBhvr>
                                      <p:tavLst>
                                        <p:tav tm="0">
                                          <p:val>
                                            <p:strVal val="#ppt_y"/>
                                          </p:val>
                                        </p:tav>
                                        <p:tav tm="100000">
                                          <p:val>
                                            <p:strVal val="#ppt_y"/>
                                          </p:val>
                                        </p:tav>
                                      </p:tavLst>
                                    </p:anim>
                                  </p:childTnLst>
                                </p:cTn>
                              </p:par>
                              <p:par>
                                <p:cTn id="25" presetID="2" presetClass="entr" presetSubtype="8" decel="50000" fill="hold" nodeType="withEffect">
                                  <p:stCondLst>
                                    <p:cond delay="200"/>
                                  </p:stCondLst>
                                  <p:childTnLst>
                                    <p:set>
                                      <p:cBhvr>
                                        <p:cTn id="26" dur="1" fill="hold">
                                          <p:stCondLst>
                                            <p:cond delay="0"/>
                                          </p:stCondLst>
                                        </p:cTn>
                                        <p:tgtEl>
                                          <p:spTgt spid="20"/>
                                        </p:tgtEl>
                                        <p:attrNameLst>
                                          <p:attrName>style.visibility</p:attrName>
                                        </p:attrNameLst>
                                      </p:cBhvr>
                                      <p:to>
                                        <p:strVal val="visible"/>
                                      </p:to>
                                    </p:set>
                                    <p:anim calcmode="lin" valueType="num">
                                      <p:cBhvr additive="base">
                                        <p:cTn id="27" dur="1000" fill="hold"/>
                                        <p:tgtEl>
                                          <p:spTgt spid="20"/>
                                        </p:tgtEl>
                                        <p:attrNameLst>
                                          <p:attrName>ppt_x</p:attrName>
                                        </p:attrNameLst>
                                      </p:cBhvr>
                                      <p:tavLst>
                                        <p:tav tm="0">
                                          <p:val>
                                            <p:strVal val="0-#ppt_w/2"/>
                                          </p:val>
                                        </p:tav>
                                        <p:tav tm="100000">
                                          <p:val>
                                            <p:strVal val="#ppt_x"/>
                                          </p:val>
                                        </p:tav>
                                      </p:tavLst>
                                    </p:anim>
                                    <p:anim calcmode="lin" valueType="num">
                                      <p:cBhvr additive="base">
                                        <p:cTn id="28" dur="1000" fill="hold"/>
                                        <p:tgtEl>
                                          <p:spTgt spid="20"/>
                                        </p:tgtEl>
                                        <p:attrNameLst>
                                          <p:attrName>ppt_y</p:attrName>
                                        </p:attrNameLst>
                                      </p:cBhvr>
                                      <p:tavLst>
                                        <p:tav tm="0">
                                          <p:val>
                                            <p:strVal val="#ppt_y"/>
                                          </p:val>
                                        </p:tav>
                                        <p:tav tm="100000">
                                          <p:val>
                                            <p:strVal val="#ppt_y"/>
                                          </p:val>
                                        </p:tav>
                                      </p:tavLst>
                                    </p:anim>
                                  </p:childTnLst>
                                </p:cTn>
                              </p:par>
                              <p:par>
                                <p:cTn id="29" presetID="2" presetClass="entr" presetSubtype="8" decel="50000" fill="hold" nodeType="withEffect">
                                  <p:stCondLst>
                                    <p:cond delay="0"/>
                                  </p:stCondLst>
                                  <p:childTnLst>
                                    <p:set>
                                      <p:cBhvr>
                                        <p:cTn id="30" dur="1" fill="hold">
                                          <p:stCondLst>
                                            <p:cond delay="0"/>
                                          </p:stCondLst>
                                        </p:cTn>
                                        <p:tgtEl>
                                          <p:spTgt spid="23"/>
                                        </p:tgtEl>
                                        <p:attrNameLst>
                                          <p:attrName>style.visibility</p:attrName>
                                        </p:attrNameLst>
                                      </p:cBhvr>
                                      <p:to>
                                        <p:strVal val="visible"/>
                                      </p:to>
                                    </p:set>
                                    <p:anim calcmode="lin" valueType="num">
                                      <p:cBhvr additive="base">
                                        <p:cTn id="31" dur="1000" fill="hold"/>
                                        <p:tgtEl>
                                          <p:spTgt spid="23"/>
                                        </p:tgtEl>
                                        <p:attrNameLst>
                                          <p:attrName>ppt_x</p:attrName>
                                        </p:attrNameLst>
                                      </p:cBhvr>
                                      <p:tavLst>
                                        <p:tav tm="0">
                                          <p:val>
                                            <p:strVal val="0-#ppt_w/2"/>
                                          </p:val>
                                        </p:tav>
                                        <p:tav tm="100000">
                                          <p:val>
                                            <p:strVal val="#ppt_x"/>
                                          </p:val>
                                        </p:tav>
                                      </p:tavLst>
                                    </p:anim>
                                    <p:anim calcmode="lin" valueType="num">
                                      <p:cBhvr additive="base">
                                        <p:cTn id="32" dur="1000" fill="hold"/>
                                        <p:tgtEl>
                                          <p:spTgt spid="23"/>
                                        </p:tgtEl>
                                        <p:attrNameLst>
                                          <p:attrName>ppt_y</p:attrName>
                                        </p:attrNameLst>
                                      </p:cBhvr>
                                      <p:tavLst>
                                        <p:tav tm="0">
                                          <p:val>
                                            <p:strVal val="#ppt_y"/>
                                          </p:val>
                                        </p:tav>
                                        <p:tav tm="100000">
                                          <p:val>
                                            <p:strVal val="#ppt_y"/>
                                          </p:val>
                                        </p:tav>
                                      </p:tavLst>
                                    </p:anim>
                                  </p:childTnLst>
                                </p:cTn>
                              </p:par>
                              <p:par>
                                <p:cTn id="33" presetID="2" presetClass="entr" presetSubtype="8" decel="50000" fill="hold" nodeType="withEffect">
                                  <p:stCondLst>
                                    <p:cond delay="100"/>
                                  </p:stCondLst>
                                  <p:childTnLst>
                                    <p:set>
                                      <p:cBhvr>
                                        <p:cTn id="34" dur="1" fill="hold">
                                          <p:stCondLst>
                                            <p:cond delay="0"/>
                                          </p:stCondLst>
                                        </p:cTn>
                                        <p:tgtEl>
                                          <p:spTgt spid="26"/>
                                        </p:tgtEl>
                                        <p:attrNameLst>
                                          <p:attrName>style.visibility</p:attrName>
                                        </p:attrNameLst>
                                      </p:cBhvr>
                                      <p:to>
                                        <p:strVal val="visible"/>
                                      </p:to>
                                    </p:set>
                                    <p:anim calcmode="lin" valueType="num">
                                      <p:cBhvr additive="base">
                                        <p:cTn id="35" dur="1000" fill="hold"/>
                                        <p:tgtEl>
                                          <p:spTgt spid="26"/>
                                        </p:tgtEl>
                                        <p:attrNameLst>
                                          <p:attrName>ppt_x</p:attrName>
                                        </p:attrNameLst>
                                      </p:cBhvr>
                                      <p:tavLst>
                                        <p:tav tm="0">
                                          <p:val>
                                            <p:strVal val="0-#ppt_w/2"/>
                                          </p:val>
                                        </p:tav>
                                        <p:tav tm="100000">
                                          <p:val>
                                            <p:strVal val="#ppt_x"/>
                                          </p:val>
                                        </p:tav>
                                      </p:tavLst>
                                    </p:anim>
                                    <p:anim calcmode="lin" valueType="num">
                                      <p:cBhvr additive="base">
                                        <p:cTn id="36" dur="1000" fill="hold"/>
                                        <p:tgtEl>
                                          <p:spTgt spid="26"/>
                                        </p:tgtEl>
                                        <p:attrNameLst>
                                          <p:attrName>ppt_y</p:attrName>
                                        </p:attrNameLst>
                                      </p:cBhvr>
                                      <p:tavLst>
                                        <p:tav tm="0">
                                          <p:val>
                                            <p:strVal val="#ppt_y"/>
                                          </p:val>
                                        </p:tav>
                                        <p:tav tm="100000">
                                          <p:val>
                                            <p:strVal val="#ppt_y"/>
                                          </p:val>
                                        </p:tav>
                                      </p:tavLst>
                                    </p:anim>
                                  </p:childTnLst>
                                </p:cTn>
                              </p:par>
                              <p:par>
                                <p:cTn id="37" presetID="2" presetClass="entr" presetSubtype="8" decel="50000" fill="hold" nodeType="withEffect">
                                  <p:stCondLst>
                                    <p:cond delay="400"/>
                                  </p:stCondLst>
                                  <p:childTnLst>
                                    <p:set>
                                      <p:cBhvr>
                                        <p:cTn id="38" dur="1" fill="hold">
                                          <p:stCondLst>
                                            <p:cond delay="0"/>
                                          </p:stCondLst>
                                        </p:cTn>
                                        <p:tgtEl>
                                          <p:spTgt spid="29"/>
                                        </p:tgtEl>
                                        <p:attrNameLst>
                                          <p:attrName>style.visibility</p:attrName>
                                        </p:attrNameLst>
                                      </p:cBhvr>
                                      <p:to>
                                        <p:strVal val="visible"/>
                                      </p:to>
                                    </p:set>
                                    <p:anim calcmode="lin" valueType="num">
                                      <p:cBhvr additive="base">
                                        <p:cTn id="39" dur="1000" fill="hold"/>
                                        <p:tgtEl>
                                          <p:spTgt spid="29"/>
                                        </p:tgtEl>
                                        <p:attrNameLst>
                                          <p:attrName>ppt_x</p:attrName>
                                        </p:attrNameLst>
                                      </p:cBhvr>
                                      <p:tavLst>
                                        <p:tav tm="0">
                                          <p:val>
                                            <p:strVal val="0-#ppt_w/2"/>
                                          </p:val>
                                        </p:tav>
                                        <p:tav tm="100000">
                                          <p:val>
                                            <p:strVal val="#ppt_x"/>
                                          </p:val>
                                        </p:tav>
                                      </p:tavLst>
                                    </p:anim>
                                    <p:anim calcmode="lin" valueType="num">
                                      <p:cBhvr additive="base">
                                        <p:cTn id="40" dur="1000" fill="hold"/>
                                        <p:tgtEl>
                                          <p:spTgt spid="29"/>
                                        </p:tgtEl>
                                        <p:attrNameLst>
                                          <p:attrName>ppt_y</p:attrName>
                                        </p:attrNameLst>
                                      </p:cBhvr>
                                      <p:tavLst>
                                        <p:tav tm="0">
                                          <p:val>
                                            <p:strVal val="#ppt_y"/>
                                          </p:val>
                                        </p:tav>
                                        <p:tav tm="100000">
                                          <p:val>
                                            <p:strVal val="#ppt_y"/>
                                          </p:val>
                                        </p:tav>
                                      </p:tavLst>
                                    </p:anim>
                                  </p:childTnLst>
                                </p:cTn>
                              </p:par>
                            </p:childTnLst>
                          </p:cTn>
                        </p:par>
                        <p:par>
                          <p:cTn id="41" fill="hold">
                            <p:stCondLst>
                              <p:cond delay="1900"/>
                            </p:stCondLst>
                            <p:childTnLst>
                              <p:par>
                                <p:cTn id="42" presetID="22" presetClass="entr" presetSubtype="8" fill="hold" grpId="0" nodeType="afterEffect">
                                  <p:stCondLst>
                                    <p:cond delay="0"/>
                                  </p:stCondLst>
                                  <p:iterate type="lt">
                                    <p:tmPct val="10000"/>
                                  </p:iterate>
                                  <p:childTnLst>
                                    <p:set>
                                      <p:cBhvr>
                                        <p:cTn id="43" dur="1" fill="hold">
                                          <p:stCondLst>
                                            <p:cond delay="0"/>
                                          </p:stCondLst>
                                        </p:cTn>
                                        <p:tgtEl>
                                          <p:spTgt spid="5"/>
                                        </p:tgtEl>
                                        <p:attrNameLst>
                                          <p:attrName>style.visibility</p:attrName>
                                        </p:attrNameLst>
                                      </p:cBhvr>
                                      <p:to>
                                        <p:strVal val="visible"/>
                                      </p:to>
                                    </p:set>
                                    <p:animEffect transition="in" filter="wipe(left)">
                                      <p:cBhvr>
                                        <p:cTn id="4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 25"/>
          <p:cNvGrpSpPr/>
          <p:nvPr/>
        </p:nvGrpSpPr>
        <p:grpSpPr>
          <a:xfrm>
            <a:off x="0" y="1"/>
            <a:ext cx="12192000" cy="2106383"/>
            <a:chOff x="0" y="1"/>
            <a:chExt cx="12192000" cy="2106383"/>
          </a:xfrm>
        </p:grpSpPr>
        <p:sp>
          <p:nvSpPr>
            <p:cNvPr id="16" name="矩形 15"/>
            <p:cNvSpPr/>
            <p:nvPr/>
          </p:nvSpPr>
          <p:spPr>
            <a:xfrm>
              <a:off x="0" y="1"/>
              <a:ext cx="12192000" cy="190188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8" name="三角形 17"/>
            <p:cNvSpPr/>
            <p:nvPr/>
          </p:nvSpPr>
          <p:spPr>
            <a:xfrm flipV="1">
              <a:off x="2093567" y="1852900"/>
              <a:ext cx="335880" cy="25348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9" name="三角形 18"/>
            <p:cNvSpPr/>
            <p:nvPr/>
          </p:nvSpPr>
          <p:spPr>
            <a:xfrm flipV="1">
              <a:off x="5928060" y="1852900"/>
              <a:ext cx="335880" cy="25348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0" name="三角形 19"/>
            <p:cNvSpPr/>
            <p:nvPr/>
          </p:nvSpPr>
          <p:spPr>
            <a:xfrm flipV="1">
              <a:off x="9634646" y="1852900"/>
              <a:ext cx="335880" cy="25348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25" name="文本框 24"/>
          <p:cNvSpPr txBox="1"/>
          <p:nvPr/>
        </p:nvSpPr>
        <p:spPr>
          <a:xfrm>
            <a:off x="8652380" y="2583441"/>
            <a:ext cx="2454518" cy="2646878"/>
          </a:xfrm>
          <a:prstGeom prst="rect">
            <a:avLst/>
          </a:prstGeom>
          <a:noFill/>
        </p:spPr>
        <p:txBody>
          <a:bodyPr wrap="none" rtlCol="0">
            <a:spAutoFit/>
          </a:bodyPr>
          <a:lstStyle/>
          <a:p>
            <a:r>
              <a:rPr kumimoji="1" lang="en-US" altLang="zh-CN" sz="16600" b="1" dirty="0">
                <a:solidFill>
                  <a:schemeClr val="accent5"/>
                </a:solidFill>
                <a:latin typeface="Impact" charset="0"/>
                <a:ea typeface="Impact" charset="0"/>
                <a:cs typeface="Impact" charset="0"/>
              </a:rPr>
              <a:t>03</a:t>
            </a:r>
            <a:endParaRPr kumimoji="1" lang="zh-CN" altLang="en-US" sz="16600" b="1" dirty="0">
              <a:solidFill>
                <a:schemeClr val="accent5"/>
              </a:solidFill>
              <a:latin typeface="Impact" charset="0"/>
              <a:ea typeface="Impact" charset="0"/>
              <a:cs typeface="Impact" charset="0"/>
            </a:endParaRPr>
          </a:p>
        </p:txBody>
      </p:sp>
      <p:sp>
        <p:nvSpPr>
          <p:cNvPr id="24" name="文本框 23"/>
          <p:cNvSpPr txBox="1"/>
          <p:nvPr/>
        </p:nvSpPr>
        <p:spPr>
          <a:xfrm>
            <a:off x="4679995" y="2583441"/>
            <a:ext cx="2454518" cy="2646878"/>
          </a:xfrm>
          <a:prstGeom prst="rect">
            <a:avLst/>
          </a:prstGeom>
          <a:noFill/>
        </p:spPr>
        <p:txBody>
          <a:bodyPr wrap="none" rtlCol="0">
            <a:spAutoFit/>
          </a:bodyPr>
          <a:lstStyle/>
          <a:p>
            <a:r>
              <a:rPr kumimoji="1" lang="en-US" altLang="zh-CN" sz="16600" b="1" dirty="0">
                <a:solidFill>
                  <a:schemeClr val="accent5"/>
                </a:solidFill>
                <a:latin typeface="Impact" charset="0"/>
                <a:ea typeface="Impact" charset="0"/>
                <a:cs typeface="Impact" charset="0"/>
              </a:rPr>
              <a:t>02</a:t>
            </a:r>
            <a:endParaRPr kumimoji="1" lang="zh-CN" altLang="en-US" sz="16600" b="1" dirty="0">
              <a:solidFill>
                <a:schemeClr val="accent5"/>
              </a:solidFill>
              <a:latin typeface="Impact" charset="0"/>
              <a:ea typeface="Impact" charset="0"/>
              <a:cs typeface="Impact" charset="0"/>
            </a:endParaRPr>
          </a:p>
        </p:txBody>
      </p:sp>
      <p:sp>
        <p:nvSpPr>
          <p:cNvPr id="21" name="文本框 20"/>
          <p:cNvSpPr txBox="1"/>
          <p:nvPr/>
        </p:nvSpPr>
        <p:spPr>
          <a:xfrm>
            <a:off x="1025005" y="2583441"/>
            <a:ext cx="2137124" cy="2646878"/>
          </a:xfrm>
          <a:prstGeom prst="rect">
            <a:avLst/>
          </a:prstGeom>
          <a:noFill/>
        </p:spPr>
        <p:txBody>
          <a:bodyPr wrap="none" rtlCol="0">
            <a:spAutoFit/>
          </a:bodyPr>
          <a:lstStyle/>
          <a:p>
            <a:r>
              <a:rPr kumimoji="1" lang="en-US" altLang="zh-CN" sz="16600" b="1" dirty="0">
                <a:solidFill>
                  <a:schemeClr val="accent5"/>
                </a:solidFill>
                <a:latin typeface="Impact" charset="0"/>
                <a:ea typeface="Impact" charset="0"/>
                <a:cs typeface="Impact" charset="0"/>
              </a:rPr>
              <a:t>01</a:t>
            </a:r>
            <a:endParaRPr kumimoji="1" lang="zh-CN" altLang="en-US" sz="16600" b="1" dirty="0">
              <a:solidFill>
                <a:schemeClr val="accent5"/>
              </a:solidFill>
              <a:latin typeface="Impact" charset="0"/>
              <a:ea typeface="Impact" charset="0"/>
              <a:cs typeface="Impact" charset="0"/>
            </a:endParaRPr>
          </a:p>
        </p:txBody>
      </p:sp>
      <p:sp>
        <p:nvSpPr>
          <p:cNvPr id="13" name="矩形 12"/>
          <p:cNvSpPr/>
          <p:nvPr/>
        </p:nvSpPr>
        <p:spPr>
          <a:xfrm>
            <a:off x="4977870" y="-18255"/>
            <a:ext cx="2222332" cy="718458"/>
          </a:xfrm>
          <a:prstGeom prst="rect">
            <a:avLst/>
          </a:prstGeom>
          <a:solidFill>
            <a:schemeClr val="bg1">
              <a:lumMod val="65000"/>
            </a:schemeClr>
          </a:solidFill>
          <a:ln>
            <a:solidFill>
              <a:schemeClr val="bg1"/>
            </a:solidFill>
          </a:ln>
          <a:effectLst>
            <a:outerShdw blurRad="50800" dist="76200" dir="5400000" algn="t"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nvSpPr>
        <p:spPr>
          <a:xfrm>
            <a:off x="5479828" y="408507"/>
            <a:ext cx="1232345" cy="276999"/>
          </a:xfrm>
          <a:prstGeom prst="rect">
            <a:avLst/>
          </a:prstGeom>
          <a:noFill/>
        </p:spPr>
        <p:txBody>
          <a:bodyPr wrap="square" rtlCol="0">
            <a:spAutoFit/>
          </a:bodyPr>
          <a:lstStyle/>
          <a:p>
            <a:pPr algn="dist"/>
            <a:r>
              <a:rPr kumimoji="1" lang="en-US" altLang="zh-CN" sz="1200" dirty="0">
                <a:solidFill>
                  <a:schemeClr val="bg1"/>
                </a:solidFill>
              </a:rPr>
              <a:t>CONTENTS</a:t>
            </a:r>
            <a:endParaRPr kumimoji="1" lang="zh-CN" altLang="en-US" sz="1200" dirty="0">
              <a:solidFill>
                <a:schemeClr val="bg1"/>
              </a:solidFill>
            </a:endParaRPr>
          </a:p>
        </p:txBody>
      </p:sp>
      <p:sp>
        <p:nvSpPr>
          <p:cNvPr id="15" name="文本框 14"/>
          <p:cNvSpPr txBox="1"/>
          <p:nvPr/>
        </p:nvSpPr>
        <p:spPr>
          <a:xfrm>
            <a:off x="5564444" y="-16623"/>
            <a:ext cx="1063112" cy="523220"/>
          </a:xfrm>
          <a:prstGeom prst="rect">
            <a:avLst/>
          </a:prstGeom>
          <a:noFill/>
        </p:spPr>
        <p:txBody>
          <a:bodyPr wrap="none" rtlCol="0">
            <a:spAutoFit/>
          </a:bodyPr>
          <a:lstStyle/>
          <a:p>
            <a:r>
              <a:rPr kumimoji="1" lang="zh-CN" altLang="en-US" sz="2800">
                <a:solidFill>
                  <a:schemeClr val="bg1"/>
                </a:solidFill>
                <a:latin typeface="Noto Sans S Chinese Medium" charset="-122"/>
                <a:ea typeface="Noto Sans S Chinese Medium" charset="-122"/>
                <a:cs typeface="Noto Sans S Chinese Medium" charset="-122"/>
              </a:rPr>
              <a:t>目  录</a:t>
            </a:r>
            <a:endParaRPr kumimoji="1" lang="zh-CN" altLang="en-US" sz="2800" dirty="0">
              <a:solidFill>
                <a:schemeClr val="bg1"/>
              </a:solidFill>
              <a:latin typeface="Noto Sans S Chinese Medium" charset="-122"/>
              <a:ea typeface="Noto Sans S Chinese Medium" charset="-122"/>
              <a:cs typeface="Noto Sans S Chinese Medium" charset="-122"/>
            </a:endParaRPr>
          </a:p>
        </p:txBody>
      </p:sp>
      <p:sp>
        <p:nvSpPr>
          <p:cNvPr id="17" name="矩形 16"/>
          <p:cNvSpPr/>
          <p:nvPr/>
        </p:nvSpPr>
        <p:spPr>
          <a:xfrm>
            <a:off x="0" y="4196443"/>
            <a:ext cx="12192000" cy="266155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矩形 9"/>
          <p:cNvSpPr/>
          <p:nvPr/>
        </p:nvSpPr>
        <p:spPr>
          <a:xfrm>
            <a:off x="653982" y="4619988"/>
            <a:ext cx="2646879" cy="830997"/>
          </a:xfrm>
          <a:prstGeom prst="rect">
            <a:avLst/>
          </a:prstGeom>
        </p:spPr>
        <p:txBody>
          <a:bodyPr wrap="none">
            <a:spAutoFit/>
          </a:bodyPr>
          <a:lstStyle/>
          <a:p>
            <a:pPr algn="ctr"/>
            <a:r>
              <a:rPr lang="zh-CN" altLang="en-US" sz="2400" dirty="0">
                <a:solidFill>
                  <a:schemeClr val="bg1"/>
                </a:solidFill>
                <a:latin typeface="Noto Sans S Chinese Medium" charset="-122"/>
                <a:ea typeface="Noto Sans S Chinese Medium" charset="-122"/>
                <a:cs typeface="Noto Sans S Chinese Medium" charset="-122"/>
              </a:rPr>
              <a:t>2017年公司行政</a:t>
            </a:r>
            <a:endParaRPr lang="en-US" altLang="zh-CN" sz="2400" dirty="0">
              <a:solidFill>
                <a:schemeClr val="bg1"/>
              </a:solidFill>
              <a:latin typeface="Noto Sans S Chinese Medium" charset="-122"/>
              <a:ea typeface="Noto Sans S Chinese Medium" charset="-122"/>
              <a:cs typeface="Noto Sans S Chinese Medium" charset="-122"/>
            </a:endParaRPr>
          </a:p>
          <a:p>
            <a:pPr algn="ctr"/>
            <a:r>
              <a:rPr lang="zh-CN" altLang="en-US" sz="2400" dirty="0">
                <a:solidFill>
                  <a:schemeClr val="bg1"/>
                </a:solidFill>
                <a:latin typeface="Noto Sans S Chinese Medium" charset="-122"/>
                <a:ea typeface="Noto Sans S Chinese Medium" charset="-122"/>
                <a:cs typeface="Noto Sans S Chinese Medium" charset="-122"/>
              </a:rPr>
              <a:t>人事工作整体概况</a:t>
            </a:r>
          </a:p>
        </p:txBody>
      </p:sp>
      <p:sp>
        <p:nvSpPr>
          <p:cNvPr id="11" name="矩形 10"/>
          <p:cNvSpPr/>
          <p:nvPr/>
        </p:nvSpPr>
        <p:spPr>
          <a:xfrm>
            <a:off x="4769366" y="4619988"/>
            <a:ext cx="2031325" cy="830997"/>
          </a:xfrm>
          <a:prstGeom prst="rect">
            <a:avLst/>
          </a:prstGeom>
        </p:spPr>
        <p:txBody>
          <a:bodyPr wrap="none">
            <a:spAutoFit/>
          </a:bodyPr>
          <a:lstStyle/>
          <a:p>
            <a:pPr algn="ctr"/>
            <a:r>
              <a:rPr lang="zh-CN" altLang="en-US" sz="2400" dirty="0">
                <a:solidFill>
                  <a:schemeClr val="bg1"/>
                </a:solidFill>
                <a:latin typeface="Noto Sans S Chinese Medium" charset="-122"/>
                <a:ea typeface="Noto Sans S Chinese Medium" charset="-122"/>
                <a:cs typeface="Noto Sans S Chinese Medium" charset="-122"/>
              </a:rPr>
              <a:t>行政人事工作</a:t>
            </a:r>
            <a:endParaRPr lang="en-US" altLang="zh-CN" sz="2400" dirty="0">
              <a:solidFill>
                <a:schemeClr val="bg1"/>
              </a:solidFill>
              <a:latin typeface="Noto Sans S Chinese Medium" charset="-122"/>
              <a:ea typeface="Noto Sans S Chinese Medium" charset="-122"/>
              <a:cs typeface="Noto Sans S Chinese Medium" charset="-122"/>
            </a:endParaRPr>
          </a:p>
          <a:p>
            <a:pPr algn="ctr"/>
            <a:r>
              <a:rPr lang="zh-CN" altLang="en-US" sz="2400" dirty="0">
                <a:solidFill>
                  <a:schemeClr val="bg1"/>
                </a:solidFill>
                <a:latin typeface="Noto Sans S Chinese Medium" charset="-122"/>
                <a:ea typeface="Noto Sans S Chinese Medium" charset="-122"/>
                <a:cs typeface="Noto Sans S Chinese Medium" charset="-122"/>
              </a:rPr>
              <a:t>的总结和计划</a:t>
            </a:r>
          </a:p>
        </p:txBody>
      </p:sp>
      <p:sp>
        <p:nvSpPr>
          <p:cNvPr id="12" name="矩形 11"/>
          <p:cNvSpPr/>
          <p:nvPr/>
        </p:nvSpPr>
        <p:spPr>
          <a:xfrm>
            <a:off x="9081835" y="4619988"/>
            <a:ext cx="1806905" cy="830997"/>
          </a:xfrm>
          <a:prstGeom prst="rect">
            <a:avLst/>
          </a:prstGeom>
        </p:spPr>
        <p:txBody>
          <a:bodyPr wrap="none">
            <a:spAutoFit/>
          </a:bodyPr>
          <a:lstStyle/>
          <a:p>
            <a:pPr algn="ctr"/>
            <a:r>
              <a:rPr lang="en-US" altLang="zh-CN" sz="2400" dirty="0">
                <a:solidFill>
                  <a:schemeClr val="bg1"/>
                </a:solidFill>
                <a:latin typeface="Noto Sans S Chinese Medium" charset="-122"/>
                <a:ea typeface="Noto Sans S Chinese Medium" charset="-122"/>
                <a:cs typeface="Noto Sans S Chinese Medium" charset="-122"/>
              </a:rPr>
              <a:t>2018</a:t>
            </a:r>
            <a:r>
              <a:rPr lang="zh-CN" altLang="en-US" sz="2400" dirty="0">
                <a:solidFill>
                  <a:schemeClr val="bg1"/>
                </a:solidFill>
                <a:latin typeface="Noto Sans S Chinese Medium" charset="-122"/>
                <a:ea typeface="Noto Sans S Chinese Medium" charset="-122"/>
                <a:cs typeface="Noto Sans S Chinese Medium" charset="-122"/>
              </a:rPr>
              <a:t>年公司</a:t>
            </a:r>
            <a:endParaRPr lang="en-US" altLang="zh-CN" sz="2400" dirty="0">
              <a:solidFill>
                <a:schemeClr val="bg1"/>
              </a:solidFill>
              <a:latin typeface="Noto Sans S Chinese Medium" charset="-122"/>
              <a:ea typeface="Noto Sans S Chinese Medium" charset="-122"/>
              <a:cs typeface="Noto Sans S Chinese Medium" charset="-122"/>
            </a:endParaRPr>
          </a:p>
          <a:p>
            <a:pPr algn="ctr"/>
            <a:r>
              <a:rPr lang="zh-CN" altLang="en-US" sz="2400" dirty="0">
                <a:solidFill>
                  <a:schemeClr val="bg1"/>
                </a:solidFill>
                <a:latin typeface="Noto Sans S Chinese Medium" charset="-122"/>
                <a:ea typeface="Noto Sans S Chinese Medium" charset="-122"/>
                <a:cs typeface="Noto Sans S Chinese Medium" charset="-122"/>
              </a:rPr>
              <a:t>信息化建设</a:t>
            </a:r>
          </a:p>
        </p:txBody>
      </p:sp>
    </p:spTree>
    <p:extLst>
      <p:ext uri="{BB962C8B-B14F-4D97-AF65-F5344CB8AC3E}">
        <p14:creationId xmlns:p14="http://schemas.microsoft.com/office/powerpoint/2010/main" val="1524151760"/>
      </p:ext>
    </p:extLst>
  </p:cSld>
  <p:clrMapOvr>
    <a:masterClrMapping/>
  </p:clrMapOvr>
  <mc:AlternateContent xmlns:mc="http://schemas.openxmlformats.org/markup-compatibility/2006" xmlns:p14="http://schemas.microsoft.com/office/powerpoint/2010/main">
    <mc:Choice Requires="p14">
      <p:transition spd="slow" p14:dur="1600" advTm="2000">
        <p14:gallery dir="l"/>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55" presetClass="entr" presetSubtype="0"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ppt_w</p:attrName>
                                        </p:attrNameLst>
                                      </p:cBhvr>
                                      <p:tavLst>
                                        <p:tav tm="0">
                                          <p:val>
                                            <p:strVal val="#ppt_w*0.70"/>
                                          </p:val>
                                        </p:tav>
                                        <p:tav tm="100000">
                                          <p:val>
                                            <p:strVal val="#ppt_w"/>
                                          </p:val>
                                        </p:tav>
                                      </p:tavLst>
                                    </p:anim>
                                    <p:anim calcmode="lin" valueType="num">
                                      <p:cBhvr>
                                        <p:cTn id="19" dur="1000" fill="hold"/>
                                        <p:tgtEl>
                                          <p:spTgt spid="13"/>
                                        </p:tgtEl>
                                        <p:attrNameLst>
                                          <p:attrName>ppt_h</p:attrName>
                                        </p:attrNameLst>
                                      </p:cBhvr>
                                      <p:tavLst>
                                        <p:tav tm="0">
                                          <p:val>
                                            <p:strVal val="#ppt_h"/>
                                          </p:val>
                                        </p:tav>
                                        <p:tav tm="100000">
                                          <p:val>
                                            <p:strVal val="#ppt_h"/>
                                          </p:val>
                                        </p:tav>
                                      </p:tavLst>
                                    </p:anim>
                                    <p:animEffect transition="in" filter="fade">
                                      <p:cBhvr>
                                        <p:cTn id="20" dur="1000"/>
                                        <p:tgtEl>
                                          <p:spTgt spid="13"/>
                                        </p:tgtEl>
                                      </p:cBhvr>
                                    </p:animEffect>
                                  </p:childTnLst>
                                </p:cTn>
                              </p:par>
                              <p:par>
                                <p:cTn id="21" presetID="55" presetClass="entr" presetSubtype="0"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p:cTn id="23" dur="1000" fill="hold"/>
                                        <p:tgtEl>
                                          <p:spTgt spid="15"/>
                                        </p:tgtEl>
                                        <p:attrNameLst>
                                          <p:attrName>ppt_w</p:attrName>
                                        </p:attrNameLst>
                                      </p:cBhvr>
                                      <p:tavLst>
                                        <p:tav tm="0">
                                          <p:val>
                                            <p:strVal val="#ppt_w*0.70"/>
                                          </p:val>
                                        </p:tav>
                                        <p:tav tm="100000">
                                          <p:val>
                                            <p:strVal val="#ppt_w"/>
                                          </p:val>
                                        </p:tav>
                                      </p:tavLst>
                                    </p:anim>
                                    <p:anim calcmode="lin" valueType="num">
                                      <p:cBhvr>
                                        <p:cTn id="24" dur="1000" fill="hold"/>
                                        <p:tgtEl>
                                          <p:spTgt spid="15"/>
                                        </p:tgtEl>
                                        <p:attrNameLst>
                                          <p:attrName>ppt_h</p:attrName>
                                        </p:attrNameLst>
                                      </p:cBhvr>
                                      <p:tavLst>
                                        <p:tav tm="0">
                                          <p:val>
                                            <p:strVal val="#ppt_h"/>
                                          </p:val>
                                        </p:tav>
                                        <p:tav tm="100000">
                                          <p:val>
                                            <p:strVal val="#ppt_h"/>
                                          </p:val>
                                        </p:tav>
                                      </p:tavLst>
                                    </p:anim>
                                    <p:animEffect transition="in" filter="fade">
                                      <p:cBhvr>
                                        <p:cTn id="25" dur="1000"/>
                                        <p:tgtEl>
                                          <p:spTgt spid="15"/>
                                        </p:tgtEl>
                                      </p:cBhvr>
                                    </p:animEffect>
                                  </p:childTnLst>
                                </p:cTn>
                              </p:par>
                              <p:par>
                                <p:cTn id="26" presetID="55" presetClass="entr" presetSubtype="0"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p:cTn id="28" dur="1000" fill="hold"/>
                                        <p:tgtEl>
                                          <p:spTgt spid="14"/>
                                        </p:tgtEl>
                                        <p:attrNameLst>
                                          <p:attrName>ppt_w</p:attrName>
                                        </p:attrNameLst>
                                      </p:cBhvr>
                                      <p:tavLst>
                                        <p:tav tm="0">
                                          <p:val>
                                            <p:strVal val="#ppt_w*0.70"/>
                                          </p:val>
                                        </p:tav>
                                        <p:tav tm="100000">
                                          <p:val>
                                            <p:strVal val="#ppt_w"/>
                                          </p:val>
                                        </p:tav>
                                      </p:tavLst>
                                    </p:anim>
                                    <p:anim calcmode="lin" valueType="num">
                                      <p:cBhvr>
                                        <p:cTn id="29" dur="1000" fill="hold"/>
                                        <p:tgtEl>
                                          <p:spTgt spid="14"/>
                                        </p:tgtEl>
                                        <p:attrNameLst>
                                          <p:attrName>ppt_h</p:attrName>
                                        </p:attrNameLst>
                                      </p:cBhvr>
                                      <p:tavLst>
                                        <p:tav tm="0">
                                          <p:val>
                                            <p:strVal val="#ppt_h"/>
                                          </p:val>
                                        </p:tav>
                                        <p:tav tm="100000">
                                          <p:val>
                                            <p:strVal val="#ppt_h"/>
                                          </p:val>
                                        </p:tav>
                                      </p:tavLst>
                                    </p:anim>
                                    <p:animEffect transition="in" filter="fade">
                                      <p:cBhvr>
                                        <p:cTn id="30" dur="1000"/>
                                        <p:tgtEl>
                                          <p:spTgt spid="14"/>
                                        </p:tgtEl>
                                      </p:cBhvr>
                                    </p:animEffect>
                                  </p:childTnLst>
                                </p:cTn>
                              </p:par>
                            </p:childTnLst>
                          </p:cTn>
                        </p:par>
                        <p:par>
                          <p:cTn id="31" fill="hold">
                            <p:stCondLst>
                              <p:cond delay="2000"/>
                            </p:stCondLst>
                            <p:childTnLst>
                              <p:par>
                                <p:cTn id="32" presetID="37" presetClass="entr" presetSubtype="0" fill="hold" grpId="0" nodeType="after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fade">
                                      <p:cBhvr>
                                        <p:cTn id="34" dur="1000"/>
                                        <p:tgtEl>
                                          <p:spTgt spid="21"/>
                                        </p:tgtEl>
                                      </p:cBhvr>
                                    </p:animEffect>
                                    <p:anim calcmode="lin" valueType="num">
                                      <p:cBhvr>
                                        <p:cTn id="35" dur="1000" fill="hold"/>
                                        <p:tgtEl>
                                          <p:spTgt spid="21"/>
                                        </p:tgtEl>
                                        <p:attrNameLst>
                                          <p:attrName>ppt_x</p:attrName>
                                        </p:attrNameLst>
                                      </p:cBhvr>
                                      <p:tavLst>
                                        <p:tav tm="0">
                                          <p:val>
                                            <p:strVal val="#ppt_x"/>
                                          </p:val>
                                        </p:tav>
                                        <p:tav tm="100000">
                                          <p:val>
                                            <p:strVal val="#ppt_x"/>
                                          </p:val>
                                        </p:tav>
                                      </p:tavLst>
                                    </p:anim>
                                    <p:anim calcmode="lin" valueType="num">
                                      <p:cBhvr>
                                        <p:cTn id="36" dur="900" decel="100000" fill="hold"/>
                                        <p:tgtEl>
                                          <p:spTgt spid="21"/>
                                        </p:tgtEl>
                                        <p:attrNameLst>
                                          <p:attrName>ppt_y</p:attrName>
                                        </p:attrNameLst>
                                      </p:cBhvr>
                                      <p:tavLst>
                                        <p:tav tm="0">
                                          <p:val>
                                            <p:strVal val="#ppt_y+1"/>
                                          </p:val>
                                        </p:tav>
                                        <p:tav tm="100000">
                                          <p:val>
                                            <p:strVal val="#ppt_y-.03"/>
                                          </p:val>
                                        </p:tav>
                                      </p:tavLst>
                                    </p:anim>
                                    <p:anim calcmode="lin" valueType="num">
                                      <p:cBhvr>
                                        <p:cTn id="37" dur="100" accel="100000" fill="hold">
                                          <p:stCondLst>
                                            <p:cond delay="900"/>
                                          </p:stCondLst>
                                        </p:cTn>
                                        <p:tgtEl>
                                          <p:spTgt spid="21"/>
                                        </p:tgtEl>
                                        <p:attrNameLst>
                                          <p:attrName>ppt_y</p:attrName>
                                        </p:attrNameLst>
                                      </p:cBhvr>
                                      <p:tavLst>
                                        <p:tav tm="0">
                                          <p:val>
                                            <p:strVal val="#ppt_y-.03"/>
                                          </p:val>
                                        </p:tav>
                                        <p:tav tm="100000">
                                          <p:val>
                                            <p:strVal val="#ppt_y"/>
                                          </p:val>
                                        </p:tav>
                                      </p:tavLst>
                                    </p:anim>
                                  </p:childTnLst>
                                </p:cTn>
                              </p:par>
                            </p:childTnLst>
                          </p:cTn>
                        </p:par>
                        <p:par>
                          <p:cTn id="38" fill="hold">
                            <p:stCondLst>
                              <p:cond delay="3000"/>
                            </p:stCondLst>
                            <p:childTnLst>
                              <p:par>
                                <p:cTn id="39" presetID="41" presetClass="entr" presetSubtype="0" fill="hold" grpId="0" nodeType="afterEffect">
                                  <p:stCondLst>
                                    <p:cond delay="0"/>
                                  </p:stCondLst>
                                  <p:iterate type="lt">
                                    <p:tmPct val="10000"/>
                                  </p:iterate>
                                  <p:childTnLst>
                                    <p:set>
                                      <p:cBhvr>
                                        <p:cTn id="40" dur="1" fill="hold">
                                          <p:stCondLst>
                                            <p:cond delay="0"/>
                                          </p:stCondLst>
                                        </p:cTn>
                                        <p:tgtEl>
                                          <p:spTgt spid="10"/>
                                        </p:tgtEl>
                                        <p:attrNameLst>
                                          <p:attrName>style.visibility</p:attrName>
                                        </p:attrNameLst>
                                      </p:cBhvr>
                                      <p:to>
                                        <p:strVal val="visible"/>
                                      </p:to>
                                    </p:set>
                                    <p:anim calcmode="lin" valueType="num">
                                      <p:cBhvr>
                                        <p:cTn id="41"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10"/>
                                        </p:tgtEl>
                                        <p:attrNameLst>
                                          <p:attrName>ppt_y</p:attrName>
                                        </p:attrNameLst>
                                      </p:cBhvr>
                                      <p:tavLst>
                                        <p:tav tm="0">
                                          <p:val>
                                            <p:strVal val="#ppt_y"/>
                                          </p:val>
                                        </p:tav>
                                        <p:tav tm="100000">
                                          <p:val>
                                            <p:strVal val="#ppt_y"/>
                                          </p:val>
                                        </p:tav>
                                      </p:tavLst>
                                    </p:anim>
                                    <p:anim calcmode="lin" valueType="num">
                                      <p:cBhvr>
                                        <p:cTn id="43"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tmFilter="0,0; .5, 1; 1, 1"/>
                                        <p:tgtEl>
                                          <p:spTgt spid="10"/>
                                        </p:tgtEl>
                                      </p:cBhvr>
                                    </p:animEffect>
                                  </p:childTnLst>
                                </p:cTn>
                              </p:par>
                            </p:childTnLst>
                          </p:cTn>
                        </p:par>
                        <p:par>
                          <p:cTn id="46" fill="hold">
                            <p:stCondLst>
                              <p:cond delay="4300"/>
                            </p:stCondLst>
                            <p:childTnLst>
                              <p:par>
                                <p:cTn id="47" presetID="37" presetClass="entr" presetSubtype="0" fill="hold" grpId="0" nodeType="after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fade">
                                      <p:cBhvr>
                                        <p:cTn id="49" dur="1000"/>
                                        <p:tgtEl>
                                          <p:spTgt spid="24"/>
                                        </p:tgtEl>
                                      </p:cBhvr>
                                    </p:animEffect>
                                    <p:anim calcmode="lin" valueType="num">
                                      <p:cBhvr>
                                        <p:cTn id="50" dur="1000" fill="hold"/>
                                        <p:tgtEl>
                                          <p:spTgt spid="24"/>
                                        </p:tgtEl>
                                        <p:attrNameLst>
                                          <p:attrName>ppt_x</p:attrName>
                                        </p:attrNameLst>
                                      </p:cBhvr>
                                      <p:tavLst>
                                        <p:tav tm="0">
                                          <p:val>
                                            <p:strVal val="#ppt_x"/>
                                          </p:val>
                                        </p:tav>
                                        <p:tav tm="100000">
                                          <p:val>
                                            <p:strVal val="#ppt_x"/>
                                          </p:val>
                                        </p:tav>
                                      </p:tavLst>
                                    </p:anim>
                                    <p:anim calcmode="lin" valueType="num">
                                      <p:cBhvr>
                                        <p:cTn id="51" dur="900" decel="100000" fill="hold"/>
                                        <p:tgtEl>
                                          <p:spTgt spid="24"/>
                                        </p:tgtEl>
                                        <p:attrNameLst>
                                          <p:attrName>ppt_y</p:attrName>
                                        </p:attrNameLst>
                                      </p:cBhvr>
                                      <p:tavLst>
                                        <p:tav tm="0">
                                          <p:val>
                                            <p:strVal val="#ppt_y+1"/>
                                          </p:val>
                                        </p:tav>
                                        <p:tav tm="100000">
                                          <p:val>
                                            <p:strVal val="#ppt_y-.03"/>
                                          </p:val>
                                        </p:tav>
                                      </p:tavLst>
                                    </p:anim>
                                    <p:anim calcmode="lin" valueType="num">
                                      <p:cBhvr>
                                        <p:cTn id="52" dur="100" accel="100000" fill="hold">
                                          <p:stCondLst>
                                            <p:cond delay="900"/>
                                          </p:stCondLst>
                                        </p:cTn>
                                        <p:tgtEl>
                                          <p:spTgt spid="24"/>
                                        </p:tgtEl>
                                        <p:attrNameLst>
                                          <p:attrName>ppt_y</p:attrName>
                                        </p:attrNameLst>
                                      </p:cBhvr>
                                      <p:tavLst>
                                        <p:tav tm="0">
                                          <p:val>
                                            <p:strVal val="#ppt_y-.03"/>
                                          </p:val>
                                        </p:tav>
                                        <p:tav tm="100000">
                                          <p:val>
                                            <p:strVal val="#ppt_y"/>
                                          </p:val>
                                        </p:tav>
                                      </p:tavLst>
                                    </p:anim>
                                  </p:childTnLst>
                                </p:cTn>
                              </p:par>
                            </p:childTnLst>
                          </p:cTn>
                        </p:par>
                        <p:par>
                          <p:cTn id="53" fill="hold">
                            <p:stCondLst>
                              <p:cond delay="5300"/>
                            </p:stCondLst>
                            <p:childTnLst>
                              <p:par>
                                <p:cTn id="54" presetID="41" presetClass="entr" presetSubtype="0" fill="hold" grpId="0" nodeType="afterEffect">
                                  <p:stCondLst>
                                    <p:cond delay="0"/>
                                  </p:stCondLst>
                                  <p:iterate type="lt">
                                    <p:tmPct val="10000"/>
                                  </p:iterate>
                                  <p:childTnLst>
                                    <p:set>
                                      <p:cBhvr>
                                        <p:cTn id="55" dur="1" fill="hold">
                                          <p:stCondLst>
                                            <p:cond delay="0"/>
                                          </p:stCondLst>
                                        </p:cTn>
                                        <p:tgtEl>
                                          <p:spTgt spid="11"/>
                                        </p:tgtEl>
                                        <p:attrNameLst>
                                          <p:attrName>style.visibility</p:attrName>
                                        </p:attrNameLst>
                                      </p:cBhvr>
                                      <p:to>
                                        <p:strVal val="visible"/>
                                      </p:to>
                                    </p:set>
                                    <p:anim calcmode="lin" valueType="num">
                                      <p:cBhvr>
                                        <p:cTn id="56"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57" dur="500" fill="hold"/>
                                        <p:tgtEl>
                                          <p:spTgt spid="11"/>
                                        </p:tgtEl>
                                        <p:attrNameLst>
                                          <p:attrName>ppt_y</p:attrName>
                                        </p:attrNameLst>
                                      </p:cBhvr>
                                      <p:tavLst>
                                        <p:tav tm="0">
                                          <p:val>
                                            <p:strVal val="#ppt_y"/>
                                          </p:val>
                                        </p:tav>
                                        <p:tav tm="100000">
                                          <p:val>
                                            <p:strVal val="#ppt_y"/>
                                          </p:val>
                                        </p:tav>
                                      </p:tavLst>
                                    </p:anim>
                                    <p:anim calcmode="lin" valueType="num">
                                      <p:cBhvr>
                                        <p:cTn id="58"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59"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60" dur="500" tmFilter="0,0; .5, 1; 1, 1"/>
                                        <p:tgtEl>
                                          <p:spTgt spid="11"/>
                                        </p:tgtEl>
                                      </p:cBhvr>
                                    </p:animEffect>
                                  </p:childTnLst>
                                </p:cTn>
                              </p:par>
                            </p:childTnLst>
                          </p:cTn>
                        </p:par>
                        <p:par>
                          <p:cTn id="61" fill="hold">
                            <p:stCondLst>
                              <p:cond delay="6350"/>
                            </p:stCondLst>
                            <p:childTnLst>
                              <p:par>
                                <p:cTn id="62" presetID="37" presetClass="entr" presetSubtype="0" fill="hold" grpId="0" nodeType="afterEffect">
                                  <p:stCondLst>
                                    <p:cond delay="0"/>
                                  </p:stCondLst>
                                  <p:childTnLst>
                                    <p:set>
                                      <p:cBhvr>
                                        <p:cTn id="63" dur="1" fill="hold">
                                          <p:stCondLst>
                                            <p:cond delay="0"/>
                                          </p:stCondLst>
                                        </p:cTn>
                                        <p:tgtEl>
                                          <p:spTgt spid="25"/>
                                        </p:tgtEl>
                                        <p:attrNameLst>
                                          <p:attrName>style.visibility</p:attrName>
                                        </p:attrNameLst>
                                      </p:cBhvr>
                                      <p:to>
                                        <p:strVal val="visible"/>
                                      </p:to>
                                    </p:set>
                                    <p:animEffect transition="in" filter="fade">
                                      <p:cBhvr>
                                        <p:cTn id="64" dur="1000"/>
                                        <p:tgtEl>
                                          <p:spTgt spid="25"/>
                                        </p:tgtEl>
                                      </p:cBhvr>
                                    </p:animEffect>
                                    <p:anim calcmode="lin" valueType="num">
                                      <p:cBhvr>
                                        <p:cTn id="65" dur="1000" fill="hold"/>
                                        <p:tgtEl>
                                          <p:spTgt spid="25"/>
                                        </p:tgtEl>
                                        <p:attrNameLst>
                                          <p:attrName>ppt_x</p:attrName>
                                        </p:attrNameLst>
                                      </p:cBhvr>
                                      <p:tavLst>
                                        <p:tav tm="0">
                                          <p:val>
                                            <p:strVal val="#ppt_x"/>
                                          </p:val>
                                        </p:tav>
                                        <p:tav tm="100000">
                                          <p:val>
                                            <p:strVal val="#ppt_x"/>
                                          </p:val>
                                        </p:tav>
                                      </p:tavLst>
                                    </p:anim>
                                    <p:anim calcmode="lin" valueType="num">
                                      <p:cBhvr>
                                        <p:cTn id="66" dur="900" decel="100000" fill="hold"/>
                                        <p:tgtEl>
                                          <p:spTgt spid="25"/>
                                        </p:tgtEl>
                                        <p:attrNameLst>
                                          <p:attrName>ppt_y</p:attrName>
                                        </p:attrNameLst>
                                      </p:cBhvr>
                                      <p:tavLst>
                                        <p:tav tm="0">
                                          <p:val>
                                            <p:strVal val="#ppt_y+1"/>
                                          </p:val>
                                        </p:tav>
                                        <p:tav tm="100000">
                                          <p:val>
                                            <p:strVal val="#ppt_y-.03"/>
                                          </p:val>
                                        </p:tav>
                                      </p:tavLst>
                                    </p:anim>
                                    <p:anim calcmode="lin" valueType="num">
                                      <p:cBhvr>
                                        <p:cTn id="67" dur="100" accel="100000" fill="hold">
                                          <p:stCondLst>
                                            <p:cond delay="900"/>
                                          </p:stCondLst>
                                        </p:cTn>
                                        <p:tgtEl>
                                          <p:spTgt spid="25"/>
                                        </p:tgtEl>
                                        <p:attrNameLst>
                                          <p:attrName>ppt_y</p:attrName>
                                        </p:attrNameLst>
                                      </p:cBhvr>
                                      <p:tavLst>
                                        <p:tav tm="0">
                                          <p:val>
                                            <p:strVal val="#ppt_y-.03"/>
                                          </p:val>
                                        </p:tav>
                                        <p:tav tm="100000">
                                          <p:val>
                                            <p:strVal val="#ppt_y"/>
                                          </p:val>
                                        </p:tav>
                                      </p:tavLst>
                                    </p:anim>
                                  </p:childTnLst>
                                </p:cTn>
                              </p:par>
                            </p:childTnLst>
                          </p:cTn>
                        </p:par>
                        <p:par>
                          <p:cTn id="68" fill="hold">
                            <p:stCondLst>
                              <p:cond delay="7350"/>
                            </p:stCondLst>
                            <p:childTnLst>
                              <p:par>
                                <p:cTn id="69" presetID="41" presetClass="entr" presetSubtype="0" fill="hold" grpId="0" nodeType="afterEffect">
                                  <p:stCondLst>
                                    <p:cond delay="0"/>
                                  </p:stCondLst>
                                  <p:iterate type="lt">
                                    <p:tmPct val="10000"/>
                                  </p:iterate>
                                  <p:childTnLst>
                                    <p:set>
                                      <p:cBhvr>
                                        <p:cTn id="70" dur="1" fill="hold">
                                          <p:stCondLst>
                                            <p:cond delay="0"/>
                                          </p:stCondLst>
                                        </p:cTn>
                                        <p:tgtEl>
                                          <p:spTgt spid="12"/>
                                        </p:tgtEl>
                                        <p:attrNameLst>
                                          <p:attrName>style.visibility</p:attrName>
                                        </p:attrNameLst>
                                      </p:cBhvr>
                                      <p:to>
                                        <p:strVal val="visible"/>
                                      </p:to>
                                    </p:set>
                                    <p:anim calcmode="lin" valueType="num">
                                      <p:cBhvr>
                                        <p:cTn id="71"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72" dur="500" fill="hold"/>
                                        <p:tgtEl>
                                          <p:spTgt spid="12"/>
                                        </p:tgtEl>
                                        <p:attrNameLst>
                                          <p:attrName>ppt_y</p:attrName>
                                        </p:attrNameLst>
                                      </p:cBhvr>
                                      <p:tavLst>
                                        <p:tav tm="0">
                                          <p:val>
                                            <p:strVal val="#ppt_y"/>
                                          </p:val>
                                        </p:tav>
                                        <p:tav tm="100000">
                                          <p:val>
                                            <p:strVal val="#ppt_y"/>
                                          </p:val>
                                        </p:tav>
                                      </p:tavLst>
                                    </p:anim>
                                    <p:anim calcmode="lin" valueType="num">
                                      <p:cBhvr>
                                        <p:cTn id="73"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74"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75" dur="500" tmFilter="0,0; .5, 1; 1, 1"/>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4" grpId="0"/>
      <p:bldP spid="21" grpId="0"/>
      <p:bldP spid="13" grpId="0" animBg="1"/>
      <p:bldP spid="14" grpId="0"/>
      <p:bldP spid="15" grpId="0"/>
      <p:bldP spid="17" grpId="0" animBg="1"/>
      <p:bldP spid="10" grpId="0"/>
      <p:bldP spid="11" grpId="0"/>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21771" y="2582614"/>
            <a:ext cx="5109091" cy="1569660"/>
          </a:xfrm>
          <a:prstGeom prst="rect">
            <a:avLst/>
          </a:prstGeom>
        </p:spPr>
        <p:txBody>
          <a:bodyPr wrap="none">
            <a:spAutoFit/>
          </a:bodyPr>
          <a:lstStyle/>
          <a:p>
            <a:pPr algn="ctr"/>
            <a:r>
              <a:rPr lang="zh-CN" altLang="en-US" sz="4800" b="1" dirty="0">
                <a:solidFill>
                  <a:schemeClr val="tx1">
                    <a:lumMod val="65000"/>
                    <a:lumOff val="35000"/>
                  </a:schemeClr>
                </a:solidFill>
                <a:latin typeface="Noto Sans S Chinese" charset="-122"/>
                <a:ea typeface="Noto Sans S Chinese" charset="-122"/>
                <a:cs typeface="Noto Sans S Chinese" charset="-122"/>
              </a:rPr>
              <a:t>2017年公司行政</a:t>
            </a:r>
            <a:endParaRPr lang="en-US" altLang="zh-CN" sz="4800" b="1" dirty="0">
              <a:solidFill>
                <a:schemeClr val="tx1">
                  <a:lumMod val="65000"/>
                  <a:lumOff val="35000"/>
                </a:schemeClr>
              </a:solidFill>
              <a:latin typeface="Noto Sans S Chinese" charset="-122"/>
              <a:ea typeface="Noto Sans S Chinese" charset="-122"/>
              <a:cs typeface="Noto Sans S Chinese" charset="-122"/>
            </a:endParaRPr>
          </a:p>
          <a:p>
            <a:pPr algn="ctr"/>
            <a:r>
              <a:rPr lang="zh-CN" altLang="en-US" sz="4800" b="1" dirty="0">
                <a:solidFill>
                  <a:schemeClr val="tx1">
                    <a:lumMod val="65000"/>
                    <a:lumOff val="35000"/>
                  </a:schemeClr>
                </a:solidFill>
                <a:latin typeface="Noto Sans S Chinese" charset="-122"/>
                <a:ea typeface="Noto Sans S Chinese" charset="-122"/>
                <a:cs typeface="Noto Sans S Chinese" charset="-122"/>
              </a:rPr>
              <a:t>人事工作整体概况</a:t>
            </a:r>
          </a:p>
        </p:txBody>
      </p:sp>
      <p:sp>
        <p:nvSpPr>
          <p:cNvPr id="3" name="矩形 2"/>
          <p:cNvSpPr/>
          <p:nvPr/>
        </p:nvSpPr>
        <p:spPr>
          <a:xfrm>
            <a:off x="1180407" y="0"/>
            <a:ext cx="3182683"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p:cNvSpPr txBox="1"/>
          <p:nvPr/>
        </p:nvSpPr>
        <p:spPr>
          <a:xfrm>
            <a:off x="1703187" y="1920895"/>
            <a:ext cx="2137124" cy="2646878"/>
          </a:xfrm>
          <a:prstGeom prst="rect">
            <a:avLst/>
          </a:prstGeom>
          <a:noFill/>
        </p:spPr>
        <p:txBody>
          <a:bodyPr wrap="none" rtlCol="0">
            <a:spAutoFit/>
          </a:bodyPr>
          <a:lstStyle/>
          <a:p>
            <a:r>
              <a:rPr kumimoji="1" lang="en-US" altLang="zh-CN" sz="16600" b="1" dirty="0">
                <a:solidFill>
                  <a:schemeClr val="bg1"/>
                </a:solidFill>
                <a:latin typeface="Impact" charset="0"/>
                <a:ea typeface="Impact" charset="0"/>
                <a:cs typeface="Impact" charset="0"/>
              </a:rPr>
              <a:t>01</a:t>
            </a:r>
            <a:endParaRPr kumimoji="1" lang="zh-CN" altLang="en-US" sz="16600" b="1" dirty="0">
              <a:solidFill>
                <a:schemeClr val="bg1"/>
              </a:solidFill>
              <a:latin typeface="Impact" charset="0"/>
              <a:ea typeface="Impact" charset="0"/>
              <a:cs typeface="Impact" charset="0"/>
            </a:endParaRPr>
          </a:p>
        </p:txBody>
      </p:sp>
      <p:sp>
        <p:nvSpPr>
          <p:cNvPr id="5" name="文本框 4"/>
          <p:cNvSpPr txBox="1"/>
          <p:nvPr/>
        </p:nvSpPr>
        <p:spPr>
          <a:xfrm>
            <a:off x="2304314" y="1529541"/>
            <a:ext cx="934871" cy="523220"/>
          </a:xfrm>
          <a:prstGeom prst="rect">
            <a:avLst/>
          </a:prstGeom>
          <a:noFill/>
        </p:spPr>
        <p:txBody>
          <a:bodyPr wrap="none" rtlCol="0">
            <a:spAutoFit/>
          </a:bodyPr>
          <a:lstStyle/>
          <a:p>
            <a:r>
              <a:rPr kumimoji="1" lang="en-US" altLang="zh-CN" sz="2800" dirty="0">
                <a:solidFill>
                  <a:schemeClr val="bg1"/>
                </a:solidFill>
              </a:rPr>
              <a:t>STEP</a:t>
            </a:r>
            <a:endParaRPr kumimoji="1" lang="zh-CN" altLang="en-US" sz="2800" dirty="0">
              <a:solidFill>
                <a:schemeClr val="bg1"/>
              </a:solidFill>
            </a:endParaRPr>
          </a:p>
        </p:txBody>
      </p:sp>
      <p:grpSp>
        <p:nvGrpSpPr>
          <p:cNvPr id="6" name="组 5"/>
          <p:cNvGrpSpPr/>
          <p:nvPr/>
        </p:nvGrpSpPr>
        <p:grpSpPr>
          <a:xfrm>
            <a:off x="10989543" y="2906556"/>
            <a:ext cx="589175" cy="921775"/>
            <a:chOff x="2380343" y="522514"/>
            <a:chExt cx="899886" cy="1799772"/>
          </a:xfrm>
          <a:effectLst>
            <a:outerShdw blurRad="50800" dist="76200" dir="10800000" algn="r" rotWithShape="0">
              <a:prstClr val="black">
                <a:alpha val="25000"/>
              </a:prstClr>
            </a:outerShdw>
          </a:effectLst>
        </p:grpSpPr>
        <p:sp>
          <p:nvSpPr>
            <p:cNvPr id="7" name="斜纹 6"/>
            <p:cNvSpPr/>
            <p:nvPr/>
          </p:nvSpPr>
          <p:spPr>
            <a:xfrm>
              <a:off x="2380343" y="1422400"/>
              <a:ext cx="899886" cy="899886"/>
            </a:xfrm>
            <a:prstGeom prst="diagStripe">
              <a:avLst>
                <a:gd name="adj" fmla="val 40323"/>
              </a:avLst>
            </a:prstGeom>
            <a:solidFill>
              <a:srgbClr val="E1A3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8" name="斜纹 7"/>
            <p:cNvSpPr/>
            <p:nvPr/>
          </p:nvSpPr>
          <p:spPr>
            <a:xfrm flipV="1">
              <a:off x="2380343" y="522514"/>
              <a:ext cx="899886" cy="899886"/>
            </a:xfrm>
            <a:prstGeom prst="diagStripe">
              <a:avLst>
                <a:gd name="adj" fmla="val 40323"/>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grpSp>
      <p:cxnSp>
        <p:nvCxnSpPr>
          <p:cNvPr id="10" name="直线连接符 9"/>
          <p:cNvCxnSpPr>
            <a:stCxn id="3" idx="2"/>
          </p:cNvCxnSpPr>
          <p:nvPr/>
        </p:nvCxnSpPr>
        <p:spPr>
          <a:xfrm flipH="1" flipV="1">
            <a:off x="2771748" y="4904509"/>
            <a:ext cx="1" cy="195349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a:off x="2593571" y="4567773"/>
            <a:ext cx="391354" cy="391354"/>
          </a:xfrm>
          <a:prstGeom prst="ellipse">
            <a:avLst/>
          </a:prstGeom>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2070699962"/>
      </p:ext>
    </p:extLst>
  </p:cSld>
  <p:clrMapOvr>
    <a:masterClrMapping/>
  </p:clrMapOvr>
  <mc:AlternateContent xmlns:mc="http://schemas.openxmlformats.org/markup-compatibility/2006" xmlns:p14="http://schemas.microsoft.com/office/powerpoint/2010/main">
    <mc:Choice Requires="p14">
      <p:transition spd="slow" p14:dur="1200" advTm="2000">
        <p14:prism/>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down)">
                                      <p:cBhvr>
                                        <p:cTn id="11" dur="500"/>
                                        <p:tgtEl>
                                          <p:spTgt spid="10"/>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wipe(down)">
                                      <p:cBhvr>
                                        <p:cTn id="14" dur="500"/>
                                        <p:tgtEl>
                                          <p:spTgt spid="11"/>
                                        </p:tgtEl>
                                      </p:cBhvr>
                                    </p:animEffect>
                                  </p:childTnLst>
                                </p:cTn>
                              </p:par>
                              <p:par>
                                <p:cTn id="15" presetID="41" presetClass="entr" presetSubtype="0" fill="hold" grpId="0" nodeType="withEffect">
                                  <p:stCondLst>
                                    <p:cond delay="0"/>
                                  </p:stCondLst>
                                  <p:iterate type="lt">
                                    <p:tmPct val="10000"/>
                                  </p:iterate>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5"/>
                                        </p:tgtEl>
                                        <p:attrNameLst>
                                          <p:attrName>ppt_y</p:attrName>
                                        </p:attrNameLst>
                                      </p:cBhvr>
                                      <p:tavLst>
                                        <p:tav tm="0">
                                          <p:val>
                                            <p:strVal val="#ppt_y"/>
                                          </p:val>
                                        </p:tav>
                                        <p:tav tm="100000">
                                          <p:val>
                                            <p:strVal val="#ppt_y"/>
                                          </p:val>
                                        </p:tav>
                                      </p:tavLst>
                                    </p:anim>
                                    <p:anim calcmode="lin" valueType="num">
                                      <p:cBhvr>
                                        <p:cTn id="19"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5"/>
                                        </p:tgtEl>
                                      </p:cBhvr>
                                    </p:animEffect>
                                  </p:childTnLst>
                                </p:cTn>
                              </p:par>
                            </p:childTnLst>
                          </p:cTn>
                        </p:par>
                        <p:par>
                          <p:cTn id="22" fill="hold">
                            <p:stCondLst>
                              <p:cond delay="1150"/>
                            </p:stCondLst>
                            <p:childTnLst>
                              <p:par>
                                <p:cTn id="23" presetID="45" presetClass="entr" presetSubtype="0"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1000"/>
                                        <p:tgtEl>
                                          <p:spTgt spid="4"/>
                                        </p:tgtEl>
                                      </p:cBhvr>
                                    </p:animEffect>
                                    <p:anim calcmode="lin" valueType="num">
                                      <p:cBhvr>
                                        <p:cTn id="26" dur="1000" fill="hold"/>
                                        <p:tgtEl>
                                          <p:spTgt spid="4"/>
                                        </p:tgtEl>
                                        <p:attrNameLst>
                                          <p:attrName>ppt_w</p:attrName>
                                        </p:attrNameLst>
                                      </p:cBhvr>
                                      <p:tavLst>
                                        <p:tav tm="0" fmla="#ppt_w*sin(2.5*pi*$)">
                                          <p:val>
                                            <p:fltVal val="0"/>
                                          </p:val>
                                        </p:tav>
                                        <p:tav tm="100000">
                                          <p:val>
                                            <p:fltVal val="1"/>
                                          </p:val>
                                        </p:tav>
                                      </p:tavLst>
                                    </p:anim>
                                    <p:anim calcmode="lin" valueType="num">
                                      <p:cBhvr>
                                        <p:cTn id="27" dur="1000" fill="hold"/>
                                        <p:tgtEl>
                                          <p:spTgt spid="4"/>
                                        </p:tgtEl>
                                        <p:attrNameLst>
                                          <p:attrName>ppt_h</p:attrName>
                                        </p:attrNameLst>
                                      </p:cBhvr>
                                      <p:tavLst>
                                        <p:tav tm="0">
                                          <p:val>
                                            <p:strVal val="#ppt_h"/>
                                          </p:val>
                                        </p:tav>
                                        <p:tav tm="100000">
                                          <p:val>
                                            <p:strVal val="#ppt_h"/>
                                          </p:val>
                                        </p:tav>
                                      </p:tavLst>
                                    </p:anim>
                                  </p:childTnLst>
                                </p:cTn>
                              </p:par>
                            </p:childTnLst>
                          </p:cTn>
                        </p:par>
                        <p:par>
                          <p:cTn id="28" fill="hold">
                            <p:stCondLst>
                              <p:cond delay="2150"/>
                            </p:stCondLst>
                            <p:childTnLst>
                              <p:par>
                                <p:cTn id="29" presetID="53" presetClass="entr" presetSubtype="16" fill="hold" grpId="0" nodeType="afterEffect">
                                  <p:stCondLst>
                                    <p:cond delay="0"/>
                                  </p:stCondLst>
                                  <p:iterate type="lt">
                                    <p:tmPct val="10000"/>
                                  </p:iterate>
                                  <p:childTnLst>
                                    <p:set>
                                      <p:cBhvr>
                                        <p:cTn id="30" dur="1" fill="hold">
                                          <p:stCondLst>
                                            <p:cond delay="0"/>
                                          </p:stCondLst>
                                        </p:cTn>
                                        <p:tgtEl>
                                          <p:spTgt spid="2"/>
                                        </p:tgtEl>
                                        <p:attrNameLst>
                                          <p:attrName>style.visibility</p:attrName>
                                        </p:attrNameLst>
                                      </p:cBhvr>
                                      <p:to>
                                        <p:strVal val="visible"/>
                                      </p:to>
                                    </p:set>
                                    <p:anim calcmode="lin" valueType="num">
                                      <p:cBhvr>
                                        <p:cTn id="31" dur="500" fill="hold"/>
                                        <p:tgtEl>
                                          <p:spTgt spid="2"/>
                                        </p:tgtEl>
                                        <p:attrNameLst>
                                          <p:attrName>ppt_w</p:attrName>
                                        </p:attrNameLst>
                                      </p:cBhvr>
                                      <p:tavLst>
                                        <p:tav tm="0">
                                          <p:val>
                                            <p:fltVal val="0"/>
                                          </p:val>
                                        </p:tav>
                                        <p:tav tm="100000">
                                          <p:val>
                                            <p:strVal val="#ppt_w"/>
                                          </p:val>
                                        </p:tav>
                                      </p:tavLst>
                                    </p:anim>
                                    <p:anim calcmode="lin" valueType="num">
                                      <p:cBhvr>
                                        <p:cTn id="32" dur="500" fill="hold"/>
                                        <p:tgtEl>
                                          <p:spTgt spid="2"/>
                                        </p:tgtEl>
                                        <p:attrNameLst>
                                          <p:attrName>ppt_h</p:attrName>
                                        </p:attrNameLst>
                                      </p:cBhvr>
                                      <p:tavLst>
                                        <p:tav tm="0">
                                          <p:val>
                                            <p:fltVal val="0"/>
                                          </p:val>
                                        </p:tav>
                                        <p:tav tm="100000">
                                          <p:val>
                                            <p:strVal val="#ppt_h"/>
                                          </p:val>
                                        </p:tav>
                                      </p:tavLst>
                                    </p:anim>
                                    <p:animEffect transition="in" filter="fade">
                                      <p:cBhvr>
                                        <p:cTn id="33" dur="500"/>
                                        <p:tgtEl>
                                          <p:spTgt spid="2"/>
                                        </p:tgtEl>
                                      </p:cBhvr>
                                    </p:animEffect>
                                  </p:childTnLst>
                                </p:cTn>
                              </p:par>
                            </p:childTnLst>
                          </p:cTn>
                        </p:par>
                        <p:par>
                          <p:cTn id="34" fill="hold">
                            <p:stCondLst>
                              <p:cond delay="3450"/>
                            </p:stCondLst>
                            <p:childTnLst>
                              <p:par>
                                <p:cTn id="35" presetID="2" presetClass="entr" presetSubtype="8" decel="50000" fill="hold" nodeType="after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additive="base">
                                        <p:cTn id="37" dur="1000" fill="hold"/>
                                        <p:tgtEl>
                                          <p:spTgt spid="6"/>
                                        </p:tgtEl>
                                        <p:attrNameLst>
                                          <p:attrName>ppt_x</p:attrName>
                                        </p:attrNameLst>
                                      </p:cBhvr>
                                      <p:tavLst>
                                        <p:tav tm="0">
                                          <p:val>
                                            <p:strVal val="0-#ppt_w/2"/>
                                          </p:val>
                                        </p:tav>
                                        <p:tav tm="100000">
                                          <p:val>
                                            <p:strVal val="#ppt_x"/>
                                          </p:val>
                                        </p:tav>
                                      </p:tavLst>
                                    </p:anim>
                                    <p:anim calcmode="lin" valueType="num">
                                      <p:cBhvr additive="base">
                                        <p:cTn id="38" dur="1000" fill="hold"/>
                                        <p:tgtEl>
                                          <p:spTgt spid="6"/>
                                        </p:tgtEl>
                                        <p:attrNameLst>
                                          <p:attrName>ppt_y</p:attrName>
                                        </p:attrNameLst>
                                      </p:cBhvr>
                                      <p:tavLst>
                                        <p:tav tm="0">
                                          <p:val>
                                            <p:strVal val="#ppt_y"/>
                                          </p:val>
                                        </p:tav>
                                        <p:tav tm="100000">
                                          <p:val>
                                            <p:strVal val="#ppt_y"/>
                                          </p:val>
                                        </p:tav>
                                      </p:tavLst>
                                    </p:anim>
                                  </p:childTnLst>
                                </p:cTn>
                              </p:par>
                            </p:childTnLst>
                          </p:cTn>
                        </p:par>
                        <p:par>
                          <p:cTn id="39" fill="hold">
                            <p:stCondLst>
                              <p:cond delay="4450"/>
                            </p:stCondLst>
                            <p:childTnLst>
                              <p:par>
                                <p:cTn id="40" presetID="26" presetClass="emph" presetSubtype="0" fill="hold" nodeType="afterEffect">
                                  <p:stCondLst>
                                    <p:cond delay="0"/>
                                  </p:stCondLst>
                                  <p:childTnLst>
                                    <p:animEffect transition="out" filter="fade">
                                      <p:cBhvr>
                                        <p:cTn id="41" dur="500" tmFilter="0, 0; .2, .5; .8, .5; 1, 0"/>
                                        <p:tgtEl>
                                          <p:spTgt spid="6"/>
                                        </p:tgtEl>
                                      </p:cBhvr>
                                    </p:animEffect>
                                    <p:animScale>
                                      <p:cBhvr>
                                        <p:cTn id="42" dur="250" autoRev="1"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p:bldP spid="5" grpId="0"/>
      <p:bldP spid="1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custDataLst>
              <p:tags r:id="rId1"/>
            </p:custDataLst>
          </p:nvPr>
        </p:nvSpPr>
        <p:spPr>
          <a:xfrm>
            <a:off x="606546" y="318828"/>
            <a:ext cx="3103372" cy="41269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200">
                <a:latin typeface="Noto Sans S Chinese" charset="-122"/>
                <a:ea typeface="Noto Sans S Chinese" charset="-122"/>
                <a:cs typeface="Noto Sans S Chinese" charset="-122"/>
              </a:rPr>
              <a:t>工作</a:t>
            </a:r>
            <a:r>
              <a:rPr lang="zh-CN" altLang="en-US" sz="2200" dirty="0">
                <a:latin typeface="Noto Sans S Chinese" charset="-122"/>
                <a:ea typeface="Noto Sans S Chinese" charset="-122"/>
                <a:cs typeface="Noto Sans S Chinese" charset="-122"/>
              </a:rPr>
              <a:t>内容以及差距分析</a:t>
            </a:r>
          </a:p>
        </p:txBody>
      </p:sp>
      <p:sp>
        <p:nvSpPr>
          <p:cNvPr id="11" name="矩形 10"/>
          <p:cNvSpPr/>
          <p:nvPr/>
        </p:nvSpPr>
        <p:spPr>
          <a:xfrm>
            <a:off x="-16625" y="266007"/>
            <a:ext cx="415636" cy="48213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0" name="矩形 19"/>
          <p:cNvSpPr/>
          <p:nvPr/>
        </p:nvSpPr>
        <p:spPr>
          <a:xfrm>
            <a:off x="474112" y="266007"/>
            <a:ext cx="132434" cy="48213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0" name="组 29"/>
          <p:cNvGrpSpPr/>
          <p:nvPr/>
        </p:nvGrpSpPr>
        <p:grpSpPr>
          <a:xfrm>
            <a:off x="963716" y="1591063"/>
            <a:ext cx="10241835" cy="4261097"/>
            <a:chOff x="664463" y="1591063"/>
            <a:chExt cx="10241835" cy="4261097"/>
          </a:xfrm>
        </p:grpSpPr>
        <p:sp>
          <p:nvSpPr>
            <p:cNvPr id="29" name="矩形 28"/>
            <p:cNvSpPr/>
            <p:nvPr/>
          </p:nvSpPr>
          <p:spPr>
            <a:xfrm>
              <a:off x="664463" y="1591063"/>
              <a:ext cx="10241835" cy="4261097"/>
            </a:xfrm>
            <a:prstGeom prst="rect">
              <a:avLst/>
            </a:prstGeom>
            <a:solidFill>
              <a:schemeClr val="accent1">
                <a:lumMod val="20000"/>
                <a:lumOff val="80000"/>
              </a:schemeClr>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5" name="矩形 14"/>
            <p:cNvSpPr/>
            <p:nvPr/>
          </p:nvSpPr>
          <p:spPr>
            <a:xfrm>
              <a:off x="664463" y="1591063"/>
              <a:ext cx="10241835" cy="488848"/>
            </a:xfrm>
            <a:prstGeom prst="rect">
              <a:avLst/>
            </a:prstGeom>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2" name="圆角矩形 21"/>
            <p:cNvSpPr/>
            <p:nvPr/>
          </p:nvSpPr>
          <p:spPr>
            <a:xfrm>
              <a:off x="664463" y="5044628"/>
              <a:ext cx="1841019" cy="432262"/>
            </a:xfrm>
            <a:prstGeom prst="roundRect">
              <a:avLst/>
            </a:prstGeom>
            <a:ln>
              <a:noFill/>
            </a:ln>
            <a:effectLst>
              <a:outerShdw blurRad="63500" sx="102000" sy="102000" algn="ctr"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1" name="圆角矩形 20"/>
            <p:cNvSpPr/>
            <p:nvPr/>
          </p:nvSpPr>
          <p:spPr>
            <a:xfrm>
              <a:off x="664463" y="3733568"/>
              <a:ext cx="1841019" cy="432262"/>
            </a:xfrm>
            <a:prstGeom prst="roundRect">
              <a:avLst/>
            </a:prstGeom>
            <a:ln>
              <a:noFill/>
            </a:ln>
            <a:effectLst>
              <a:outerShdw blurRad="63500" sx="102000" sy="102000" algn="ctr"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3" name="圆角矩形 12"/>
            <p:cNvSpPr/>
            <p:nvPr/>
          </p:nvSpPr>
          <p:spPr>
            <a:xfrm>
              <a:off x="664463" y="2410691"/>
              <a:ext cx="1841019" cy="432262"/>
            </a:xfrm>
            <a:prstGeom prst="roundRect">
              <a:avLst/>
            </a:prstGeom>
            <a:ln>
              <a:noFill/>
            </a:ln>
            <a:effectLst>
              <a:outerShdw blurRad="63500" sx="102000" sy="102000" algn="ctr"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Rectangle 3"/>
            <p:cNvSpPr txBox="1">
              <a:spLocks noChangeArrowheads="1"/>
            </p:cNvSpPr>
            <p:nvPr>
              <p:custDataLst>
                <p:tags r:id="rId2"/>
              </p:custDataLst>
            </p:nvPr>
          </p:nvSpPr>
          <p:spPr>
            <a:xfrm>
              <a:off x="3579411" y="1674189"/>
              <a:ext cx="1350963" cy="410815"/>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ctr">
                <a:buFontTx/>
                <a:buNone/>
              </a:pPr>
              <a:r>
                <a:rPr lang="zh-CN" altLang="en-US" sz="2000" dirty="0">
                  <a:solidFill>
                    <a:schemeClr val="tx1">
                      <a:lumMod val="85000"/>
                      <a:lumOff val="15000"/>
                    </a:schemeClr>
                  </a:solidFill>
                  <a:latin typeface="Noto Sans S Chinese" charset="-122"/>
                  <a:ea typeface="Noto Sans S Chinese" charset="-122"/>
                  <a:cs typeface="Noto Sans S Chinese" charset="-122"/>
                </a:rPr>
                <a:t>长 处</a:t>
              </a:r>
            </a:p>
          </p:txBody>
        </p:sp>
        <p:sp>
          <p:nvSpPr>
            <p:cNvPr id="4" name="Rectangle 4"/>
            <p:cNvSpPr>
              <a:spLocks noChangeArrowheads="1"/>
            </p:cNvSpPr>
            <p:nvPr>
              <p:custDataLst>
                <p:tags r:id="rId3"/>
              </p:custDataLst>
            </p:nvPr>
          </p:nvSpPr>
          <p:spPr bwMode="auto">
            <a:xfrm>
              <a:off x="5705868" y="1674190"/>
              <a:ext cx="23018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marL="104775" indent="-104775" eaLnBrk="0" hangingPunct="0">
                <a:defRPr b="1">
                  <a:solidFill>
                    <a:schemeClr val="tx1"/>
                  </a:solidFill>
                  <a:latin typeface="华文楷体" charset="-122"/>
                  <a:ea typeface="华文楷体" charset="-122"/>
                </a:defRPr>
              </a:lvl1pPr>
              <a:lvl2pPr eaLnBrk="0" hangingPunct="0">
                <a:defRPr b="1">
                  <a:solidFill>
                    <a:schemeClr val="tx1"/>
                  </a:solidFill>
                  <a:latin typeface="华文楷体" charset="-122"/>
                  <a:ea typeface="华文楷体" charset="-122"/>
                </a:defRPr>
              </a:lvl2pPr>
              <a:lvl3pPr eaLnBrk="0" hangingPunct="0">
                <a:defRPr b="1">
                  <a:solidFill>
                    <a:schemeClr val="tx1"/>
                  </a:solidFill>
                  <a:latin typeface="华文楷体" charset="-122"/>
                  <a:ea typeface="华文楷体" charset="-122"/>
                </a:defRPr>
              </a:lvl3pPr>
              <a:lvl4pPr eaLnBrk="0" hangingPunct="0">
                <a:defRPr b="1">
                  <a:solidFill>
                    <a:schemeClr val="tx1"/>
                  </a:solidFill>
                  <a:latin typeface="华文楷体" charset="-122"/>
                  <a:ea typeface="华文楷体" charset="-122"/>
                </a:defRPr>
              </a:lvl4pPr>
              <a:lvl5pPr eaLnBrk="0" hangingPunct="0">
                <a:defRPr b="1">
                  <a:solidFill>
                    <a:schemeClr val="tx1"/>
                  </a:solidFill>
                  <a:latin typeface="华文楷体" charset="-122"/>
                  <a:ea typeface="华文楷体" charset="-122"/>
                </a:defRPr>
              </a:lvl5pPr>
              <a:lvl6pPr eaLnBrk="0" fontAlgn="base" hangingPunct="0">
                <a:spcBef>
                  <a:spcPct val="0"/>
                </a:spcBef>
                <a:spcAft>
                  <a:spcPct val="0"/>
                </a:spcAft>
                <a:buFont typeface="Arial" charset="0"/>
                <a:defRPr b="1">
                  <a:solidFill>
                    <a:schemeClr val="tx1"/>
                  </a:solidFill>
                  <a:latin typeface="华文楷体" charset="-122"/>
                  <a:ea typeface="华文楷体" charset="-122"/>
                </a:defRPr>
              </a:lvl6pPr>
              <a:lvl7pPr eaLnBrk="0" fontAlgn="base" hangingPunct="0">
                <a:spcBef>
                  <a:spcPct val="0"/>
                </a:spcBef>
                <a:spcAft>
                  <a:spcPct val="0"/>
                </a:spcAft>
                <a:buFont typeface="Arial" charset="0"/>
                <a:defRPr b="1">
                  <a:solidFill>
                    <a:schemeClr val="tx1"/>
                  </a:solidFill>
                  <a:latin typeface="华文楷体" charset="-122"/>
                  <a:ea typeface="华文楷体" charset="-122"/>
                </a:defRPr>
              </a:lvl7pPr>
              <a:lvl8pPr eaLnBrk="0" fontAlgn="base" hangingPunct="0">
                <a:spcBef>
                  <a:spcPct val="0"/>
                </a:spcBef>
                <a:spcAft>
                  <a:spcPct val="0"/>
                </a:spcAft>
                <a:buFont typeface="Arial" charset="0"/>
                <a:defRPr b="1">
                  <a:solidFill>
                    <a:schemeClr val="tx1"/>
                  </a:solidFill>
                  <a:latin typeface="华文楷体" charset="-122"/>
                  <a:ea typeface="华文楷体" charset="-122"/>
                </a:defRPr>
              </a:lvl8pPr>
              <a:lvl9pPr eaLnBrk="0" fontAlgn="base" hangingPunct="0">
                <a:spcBef>
                  <a:spcPct val="0"/>
                </a:spcBef>
                <a:spcAft>
                  <a:spcPct val="0"/>
                </a:spcAft>
                <a:buFont typeface="Arial" charset="0"/>
                <a:defRPr b="1">
                  <a:solidFill>
                    <a:schemeClr val="tx1"/>
                  </a:solidFill>
                  <a:latin typeface="华文楷体" charset="-122"/>
                  <a:ea typeface="华文楷体" charset="-122"/>
                </a:defRPr>
              </a:lvl9pPr>
            </a:lstStyle>
            <a:p>
              <a:pPr algn="ctr" eaLnBrk="1" hangingPunct="1">
                <a:buSzPct val="120000"/>
              </a:pPr>
              <a:r>
                <a:rPr lang="zh-CN" altLang="en-US" sz="2000" b="0">
                  <a:solidFill>
                    <a:schemeClr val="tx1">
                      <a:lumMod val="85000"/>
                      <a:lumOff val="15000"/>
                    </a:schemeClr>
                  </a:solidFill>
                  <a:latin typeface="Noto Sans S Chinese" charset="-122"/>
                  <a:ea typeface="Noto Sans S Chinese" charset="-122"/>
                  <a:cs typeface="Noto Sans S Chinese" charset="-122"/>
                </a:rPr>
                <a:t>欠缺的地方</a:t>
              </a:r>
            </a:p>
          </p:txBody>
        </p:sp>
        <p:sp>
          <p:nvSpPr>
            <p:cNvPr id="12" name="Rectangle 13"/>
            <p:cNvSpPr>
              <a:spLocks noChangeArrowheads="1"/>
            </p:cNvSpPr>
            <p:nvPr>
              <p:custDataLst>
                <p:tags r:id="rId4"/>
              </p:custDataLst>
            </p:nvPr>
          </p:nvSpPr>
          <p:spPr bwMode="auto">
            <a:xfrm>
              <a:off x="832799" y="2282334"/>
              <a:ext cx="1555750" cy="688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887" tIns="0" rIns="3887" bIns="0" anchor="ctr"/>
            <a:lstStyle>
              <a:lvl1pPr marL="104775" indent="-104775" eaLnBrk="0" hangingPunct="0">
                <a:defRPr b="1">
                  <a:solidFill>
                    <a:schemeClr val="tx1"/>
                  </a:solidFill>
                  <a:latin typeface="华文楷体" charset="-122"/>
                  <a:ea typeface="华文楷体" charset="-122"/>
                </a:defRPr>
              </a:lvl1pPr>
              <a:lvl2pPr eaLnBrk="0" hangingPunct="0">
                <a:defRPr b="1">
                  <a:solidFill>
                    <a:schemeClr val="tx1"/>
                  </a:solidFill>
                  <a:latin typeface="华文楷体" charset="-122"/>
                  <a:ea typeface="华文楷体" charset="-122"/>
                </a:defRPr>
              </a:lvl2pPr>
              <a:lvl3pPr eaLnBrk="0" hangingPunct="0">
                <a:defRPr b="1">
                  <a:solidFill>
                    <a:schemeClr val="tx1"/>
                  </a:solidFill>
                  <a:latin typeface="华文楷体" charset="-122"/>
                  <a:ea typeface="华文楷体" charset="-122"/>
                </a:defRPr>
              </a:lvl3pPr>
              <a:lvl4pPr eaLnBrk="0" hangingPunct="0">
                <a:defRPr b="1">
                  <a:solidFill>
                    <a:schemeClr val="tx1"/>
                  </a:solidFill>
                  <a:latin typeface="华文楷体" charset="-122"/>
                  <a:ea typeface="华文楷体" charset="-122"/>
                </a:defRPr>
              </a:lvl4pPr>
              <a:lvl5pPr eaLnBrk="0" hangingPunct="0">
                <a:defRPr b="1">
                  <a:solidFill>
                    <a:schemeClr val="tx1"/>
                  </a:solidFill>
                  <a:latin typeface="华文楷体" charset="-122"/>
                  <a:ea typeface="华文楷体" charset="-122"/>
                </a:defRPr>
              </a:lvl5pPr>
              <a:lvl6pPr eaLnBrk="0" fontAlgn="base" hangingPunct="0">
                <a:spcBef>
                  <a:spcPct val="0"/>
                </a:spcBef>
                <a:spcAft>
                  <a:spcPct val="0"/>
                </a:spcAft>
                <a:buFont typeface="Arial" charset="0"/>
                <a:defRPr b="1">
                  <a:solidFill>
                    <a:schemeClr val="tx1"/>
                  </a:solidFill>
                  <a:latin typeface="华文楷体" charset="-122"/>
                  <a:ea typeface="华文楷体" charset="-122"/>
                </a:defRPr>
              </a:lvl6pPr>
              <a:lvl7pPr eaLnBrk="0" fontAlgn="base" hangingPunct="0">
                <a:spcBef>
                  <a:spcPct val="0"/>
                </a:spcBef>
                <a:spcAft>
                  <a:spcPct val="0"/>
                </a:spcAft>
                <a:buFont typeface="Arial" charset="0"/>
                <a:defRPr b="1">
                  <a:solidFill>
                    <a:schemeClr val="tx1"/>
                  </a:solidFill>
                  <a:latin typeface="华文楷体" charset="-122"/>
                  <a:ea typeface="华文楷体" charset="-122"/>
                </a:defRPr>
              </a:lvl7pPr>
              <a:lvl8pPr eaLnBrk="0" fontAlgn="base" hangingPunct="0">
                <a:spcBef>
                  <a:spcPct val="0"/>
                </a:spcBef>
                <a:spcAft>
                  <a:spcPct val="0"/>
                </a:spcAft>
                <a:buFont typeface="Arial" charset="0"/>
                <a:defRPr b="1">
                  <a:solidFill>
                    <a:schemeClr val="tx1"/>
                  </a:solidFill>
                  <a:latin typeface="华文楷体" charset="-122"/>
                  <a:ea typeface="华文楷体" charset="-122"/>
                </a:defRPr>
              </a:lvl8pPr>
              <a:lvl9pPr eaLnBrk="0" fontAlgn="base" hangingPunct="0">
                <a:spcBef>
                  <a:spcPct val="0"/>
                </a:spcBef>
                <a:spcAft>
                  <a:spcPct val="0"/>
                </a:spcAft>
                <a:buFont typeface="Arial" charset="0"/>
                <a:defRPr b="1">
                  <a:solidFill>
                    <a:schemeClr val="tx1"/>
                  </a:solidFill>
                  <a:latin typeface="华文楷体" charset="-122"/>
                  <a:ea typeface="华文楷体" charset="-122"/>
                </a:defRPr>
              </a:lvl9pPr>
            </a:lstStyle>
            <a:p>
              <a:pPr eaLnBrk="1" hangingPunct="1">
                <a:buSzPct val="120000"/>
              </a:pPr>
              <a:r>
                <a:rPr lang="zh-CN" altLang="en-US" sz="2000" b="0" dirty="0">
                  <a:solidFill>
                    <a:schemeClr val="tx1">
                      <a:lumMod val="85000"/>
                      <a:lumOff val="15000"/>
                    </a:schemeClr>
                  </a:solidFill>
                  <a:latin typeface="Noto Sans S Chinese" charset="-122"/>
                  <a:ea typeface="Noto Sans S Chinese" charset="-122"/>
                  <a:cs typeface="Noto Sans S Chinese" charset="-122"/>
                </a:rPr>
                <a:t>行政事务管理</a:t>
              </a:r>
            </a:p>
          </p:txBody>
        </p:sp>
        <p:sp>
          <p:nvSpPr>
            <p:cNvPr id="14" name="Rectangle 15"/>
            <p:cNvSpPr>
              <a:spLocks noChangeArrowheads="1"/>
            </p:cNvSpPr>
            <p:nvPr>
              <p:custDataLst>
                <p:tags r:id="rId5"/>
              </p:custDataLst>
            </p:nvPr>
          </p:nvSpPr>
          <p:spPr bwMode="auto">
            <a:xfrm>
              <a:off x="866049" y="3605212"/>
              <a:ext cx="1555750" cy="688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887" tIns="0" rIns="3887" bIns="0" anchor="ctr"/>
            <a:lstStyle>
              <a:lvl1pPr marL="104775" indent="-104775" eaLnBrk="0" hangingPunct="0">
                <a:defRPr b="1">
                  <a:solidFill>
                    <a:schemeClr val="tx1"/>
                  </a:solidFill>
                  <a:latin typeface="华文楷体" charset="-122"/>
                  <a:ea typeface="华文楷体" charset="-122"/>
                </a:defRPr>
              </a:lvl1pPr>
              <a:lvl2pPr eaLnBrk="0" hangingPunct="0">
                <a:defRPr b="1">
                  <a:solidFill>
                    <a:schemeClr val="tx1"/>
                  </a:solidFill>
                  <a:latin typeface="华文楷体" charset="-122"/>
                  <a:ea typeface="华文楷体" charset="-122"/>
                </a:defRPr>
              </a:lvl2pPr>
              <a:lvl3pPr eaLnBrk="0" hangingPunct="0">
                <a:defRPr b="1">
                  <a:solidFill>
                    <a:schemeClr val="tx1"/>
                  </a:solidFill>
                  <a:latin typeface="华文楷体" charset="-122"/>
                  <a:ea typeface="华文楷体" charset="-122"/>
                </a:defRPr>
              </a:lvl3pPr>
              <a:lvl4pPr eaLnBrk="0" hangingPunct="0">
                <a:defRPr b="1">
                  <a:solidFill>
                    <a:schemeClr val="tx1"/>
                  </a:solidFill>
                  <a:latin typeface="华文楷体" charset="-122"/>
                  <a:ea typeface="华文楷体" charset="-122"/>
                </a:defRPr>
              </a:lvl4pPr>
              <a:lvl5pPr eaLnBrk="0" hangingPunct="0">
                <a:defRPr b="1">
                  <a:solidFill>
                    <a:schemeClr val="tx1"/>
                  </a:solidFill>
                  <a:latin typeface="华文楷体" charset="-122"/>
                  <a:ea typeface="华文楷体" charset="-122"/>
                </a:defRPr>
              </a:lvl5pPr>
              <a:lvl6pPr eaLnBrk="0" fontAlgn="base" hangingPunct="0">
                <a:spcBef>
                  <a:spcPct val="0"/>
                </a:spcBef>
                <a:spcAft>
                  <a:spcPct val="0"/>
                </a:spcAft>
                <a:buFont typeface="Arial" charset="0"/>
                <a:defRPr b="1">
                  <a:solidFill>
                    <a:schemeClr val="tx1"/>
                  </a:solidFill>
                  <a:latin typeface="华文楷体" charset="-122"/>
                  <a:ea typeface="华文楷体" charset="-122"/>
                </a:defRPr>
              </a:lvl6pPr>
              <a:lvl7pPr eaLnBrk="0" fontAlgn="base" hangingPunct="0">
                <a:spcBef>
                  <a:spcPct val="0"/>
                </a:spcBef>
                <a:spcAft>
                  <a:spcPct val="0"/>
                </a:spcAft>
                <a:buFont typeface="Arial" charset="0"/>
                <a:defRPr b="1">
                  <a:solidFill>
                    <a:schemeClr val="tx1"/>
                  </a:solidFill>
                  <a:latin typeface="华文楷体" charset="-122"/>
                  <a:ea typeface="华文楷体" charset="-122"/>
                </a:defRPr>
              </a:lvl7pPr>
              <a:lvl8pPr eaLnBrk="0" fontAlgn="base" hangingPunct="0">
                <a:spcBef>
                  <a:spcPct val="0"/>
                </a:spcBef>
                <a:spcAft>
                  <a:spcPct val="0"/>
                </a:spcAft>
                <a:buFont typeface="Arial" charset="0"/>
                <a:defRPr b="1">
                  <a:solidFill>
                    <a:schemeClr val="tx1"/>
                  </a:solidFill>
                  <a:latin typeface="华文楷体" charset="-122"/>
                  <a:ea typeface="华文楷体" charset="-122"/>
                </a:defRPr>
              </a:lvl8pPr>
              <a:lvl9pPr eaLnBrk="0" fontAlgn="base" hangingPunct="0">
                <a:spcBef>
                  <a:spcPct val="0"/>
                </a:spcBef>
                <a:spcAft>
                  <a:spcPct val="0"/>
                </a:spcAft>
                <a:buFont typeface="Arial" charset="0"/>
                <a:defRPr b="1">
                  <a:solidFill>
                    <a:schemeClr val="tx1"/>
                  </a:solidFill>
                  <a:latin typeface="华文楷体" charset="-122"/>
                  <a:ea typeface="华文楷体" charset="-122"/>
                </a:defRPr>
              </a:lvl9pPr>
            </a:lstStyle>
            <a:p>
              <a:pPr eaLnBrk="1" hangingPunct="1">
                <a:buSzPct val="120000"/>
              </a:pPr>
              <a:r>
                <a:rPr lang="zh-CN" altLang="en-US" sz="2000" b="0">
                  <a:solidFill>
                    <a:schemeClr val="tx1">
                      <a:lumMod val="75000"/>
                      <a:lumOff val="25000"/>
                    </a:schemeClr>
                  </a:solidFill>
                  <a:latin typeface="Noto Sans S Chinese" charset="-122"/>
                  <a:ea typeface="Noto Sans S Chinese" charset="-122"/>
                  <a:cs typeface="Noto Sans S Chinese" charset="-122"/>
                </a:rPr>
                <a:t>人力资源管理</a:t>
              </a:r>
            </a:p>
          </p:txBody>
        </p:sp>
        <p:sp>
          <p:nvSpPr>
            <p:cNvPr id="16" name="Rectangle 17"/>
            <p:cNvSpPr>
              <a:spLocks noChangeArrowheads="1"/>
            </p:cNvSpPr>
            <p:nvPr>
              <p:custDataLst>
                <p:tags r:id="rId6"/>
              </p:custDataLst>
            </p:nvPr>
          </p:nvSpPr>
          <p:spPr bwMode="auto">
            <a:xfrm>
              <a:off x="866049" y="4917065"/>
              <a:ext cx="1555750" cy="687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887" tIns="0" rIns="3887" bIns="0" anchor="ctr"/>
            <a:lstStyle>
              <a:lvl1pPr marL="104775" indent="-104775" eaLnBrk="0" hangingPunct="0">
                <a:defRPr b="1">
                  <a:solidFill>
                    <a:schemeClr val="tx1"/>
                  </a:solidFill>
                  <a:latin typeface="华文楷体" charset="-122"/>
                  <a:ea typeface="华文楷体" charset="-122"/>
                </a:defRPr>
              </a:lvl1pPr>
              <a:lvl2pPr eaLnBrk="0" hangingPunct="0">
                <a:defRPr b="1">
                  <a:solidFill>
                    <a:schemeClr val="tx1"/>
                  </a:solidFill>
                  <a:latin typeface="华文楷体" charset="-122"/>
                  <a:ea typeface="华文楷体" charset="-122"/>
                </a:defRPr>
              </a:lvl2pPr>
              <a:lvl3pPr eaLnBrk="0" hangingPunct="0">
                <a:defRPr b="1">
                  <a:solidFill>
                    <a:schemeClr val="tx1"/>
                  </a:solidFill>
                  <a:latin typeface="华文楷体" charset="-122"/>
                  <a:ea typeface="华文楷体" charset="-122"/>
                </a:defRPr>
              </a:lvl3pPr>
              <a:lvl4pPr eaLnBrk="0" hangingPunct="0">
                <a:defRPr b="1">
                  <a:solidFill>
                    <a:schemeClr val="tx1"/>
                  </a:solidFill>
                  <a:latin typeface="华文楷体" charset="-122"/>
                  <a:ea typeface="华文楷体" charset="-122"/>
                </a:defRPr>
              </a:lvl4pPr>
              <a:lvl5pPr eaLnBrk="0" hangingPunct="0">
                <a:defRPr b="1">
                  <a:solidFill>
                    <a:schemeClr val="tx1"/>
                  </a:solidFill>
                  <a:latin typeface="华文楷体" charset="-122"/>
                  <a:ea typeface="华文楷体" charset="-122"/>
                </a:defRPr>
              </a:lvl5pPr>
              <a:lvl6pPr eaLnBrk="0" fontAlgn="base" hangingPunct="0">
                <a:spcBef>
                  <a:spcPct val="0"/>
                </a:spcBef>
                <a:spcAft>
                  <a:spcPct val="0"/>
                </a:spcAft>
                <a:buFont typeface="Arial" charset="0"/>
                <a:defRPr b="1">
                  <a:solidFill>
                    <a:schemeClr val="tx1"/>
                  </a:solidFill>
                  <a:latin typeface="华文楷体" charset="-122"/>
                  <a:ea typeface="华文楷体" charset="-122"/>
                </a:defRPr>
              </a:lvl6pPr>
              <a:lvl7pPr eaLnBrk="0" fontAlgn="base" hangingPunct="0">
                <a:spcBef>
                  <a:spcPct val="0"/>
                </a:spcBef>
                <a:spcAft>
                  <a:spcPct val="0"/>
                </a:spcAft>
                <a:buFont typeface="Arial" charset="0"/>
                <a:defRPr b="1">
                  <a:solidFill>
                    <a:schemeClr val="tx1"/>
                  </a:solidFill>
                  <a:latin typeface="华文楷体" charset="-122"/>
                  <a:ea typeface="华文楷体" charset="-122"/>
                </a:defRPr>
              </a:lvl7pPr>
              <a:lvl8pPr eaLnBrk="0" fontAlgn="base" hangingPunct="0">
                <a:spcBef>
                  <a:spcPct val="0"/>
                </a:spcBef>
                <a:spcAft>
                  <a:spcPct val="0"/>
                </a:spcAft>
                <a:buFont typeface="Arial" charset="0"/>
                <a:defRPr b="1">
                  <a:solidFill>
                    <a:schemeClr val="tx1"/>
                  </a:solidFill>
                  <a:latin typeface="华文楷体" charset="-122"/>
                  <a:ea typeface="华文楷体" charset="-122"/>
                </a:defRPr>
              </a:lvl8pPr>
              <a:lvl9pPr eaLnBrk="0" fontAlgn="base" hangingPunct="0">
                <a:spcBef>
                  <a:spcPct val="0"/>
                </a:spcBef>
                <a:spcAft>
                  <a:spcPct val="0"/>
                </a:spcAft>
                <a:buFont typeface="Arial" charset="0"/>
                <a:defRPr b="1">
                  <a:solidFill>
                    <a:schemeClr val="tx1"/>
                  </a:solidFill>
                  <a:latin typeface="华文楷体" charset="-122"/>
                  <a:ea typeface="华文楷体" charset="-122"/>
                </a:defRPr>
              </a:lvl9pPr>
            </a:lstStyle>
            <a:p>
              <a:pPr eaLnBrk="1" hangingPunct="1">
                <a:buSzPct val="120000"/>
              </a:pPr>
              <a:r>
                <a:rPr lang="zh-CN" altLang="en-US" sz="2000" b="0">
                  <a:solidFill>
                    <a:schemeClr val="tx1">
                      <a:lumMod val="75000"/>
                      <a:lumOff val="25000"/>
                    </a:schemeClr>
                  </a:solidFill>
                  <a:latin typeface="Noto Sans S Chinese" charset="-122"/>
                  <a:ea typeface="Noto Sans S Chinese" charset="-122"/>
                  <a:cs typeface="Noto Sans S Chinese" charset="-122"/>
                </a:rPr>
                <a:t>企业文化建设</a:t>
              </a:r>
            </a:p>
          </p:txBody>
        </p:sp>
        <p:sp>
          <p:nvSpPr>
            <p:cNvPr id="17" name="Rectangle 18"/>
            <p:cNvSpPr>
              <a:spLocks noChangeArrowheads="1"/>
            </p:cNvSpPr>
            <p:nvPr>
              <p:custDataLst>
                <p:tags r:id="rId7"/>
              </p:custDataLst>
            </p:nvPr>
          </p:nvSpPr>
          <p:spPr bwMode="auto">
            <a:xfrm>
              <a:off x="8783237" y="1674189"/>
              <a:ext cx="13493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marL="104775" indent="-104775" eaLnBrk="0" hangingPunct="0">
                <a:defRPr b="1">
                  <a:solidFill>
                    <a:schemeClr val="tx1"/>
                  </a:solidFill>
                  <a:latin typeface="华文楷体" charset="-122"/>
                  <a:ea typeface="华文楷体" charset="-122"/>
                </a:defRPr>
              </a:lvl1pPr>
              <a:lvl2pPr eaLnBrk="0" hangingPunct="0">
                <a:defRPr b="1">
                  <a:solidFill>
                    <a:schemeClr val="tx1"/>
                  </a:solidFill>
                  <a:latin typeface="华文楷体" charset="-122"/>
                  <a:ea typeface="华文楷体" charset="-122"/>
                </a:defRPr>
              </a:lvl2pPr>
              <a:lvl3pPr eaLnBrk="0" hangingPunct="0">
                <a:defRPr b="1">
                  <a:solidFill>
                    <a:schemeClr val="tx1"/>
                  </a:solidFill>
                  <a:latin typeface="华文楷体" charset="-122"/>
                  <a:ea typeface="华文楷体" charset="-122"/>
                </a:defRPr>
              </a:lvl3pPr>
              <a:lvl4pPr eaLnBrk="0" hangingPunct="0">
                <a:defRPr b="1">
                  <a:solidFill>
                    <a:schemeClr val="tx1"/>
                  </a:solidFill>
                  <a:latin typeface="华文楷体" charset="-122"/>
                  <a:ea typeface="华文楷体" charset="-122"/>
                </a:defRPr>
              </a:lvl4pPr>
              <a:lvl5pPr eaLnBrk="0" hangingPunct="0">
                <a:defRPr b="1">
                  <a:solidFill>
                    <a:schemeClr val="tx1"/>
                  </a:solidFill>
                  <a:latin typeface="华文楷体" charset="-122"/>
                  <a:ea typeface="华文楷体" charset="-122"/>
                </a:defRPr>
              </a:lvl5pPr>
              <a:lvl6pPr eaLnBrk="0" fontAlgn="base" hangingPunct="0">
                <a:spcBef>
                  <a:spcPct val="0"/>
                </a:spcBef>
                <a:spcAft>
                  <a:spcPct val="0"/>
                </a:spcAft>
                <a:buFont typeface="Arial" charset="0"/>
                <a:defRPr b="1">
                  <a:solidFill>
                    <a:schemeClr val="tx1"/>
                  </a:solidFill>
                  <a:latin typeface="华文楷体" charset="-122"/>
                  <a:ea typeface="华文楷体" charset="-122"/>
                </a:defRPr>
              </a:lvl6pPr>
              <a:lvl7pPr eaLnBrk="0" fontAlgn="base" hangingPunct="0">
                <a:spcBef>
                  <a:spcPct val="0"/>
                </a:spcBef>
                <a:spcAft>
                  <a:spcPct val="0"/>
                </a:spcAft>
                <a:buFont typeface="Arial" charset="0"/>
                <a:defRPr b="1">
                  <a:solidFill>
                    <a:schemeClr val="tx1"/>
                  </a:solidFill>
                  <a:latin typeface="华文楷体" charset="-122"/>
                  <a:ea typeface="华文楷体" charset="-122"/>
                </a:defRPr>
              </a:lvl7pPr>
              <a:lvl8pPr eaLnBrk="0" fontAlgn="base" hangingPunct="0">
                <a:spcBef>
                  <a:spcPct val="0"/>
                </a:spcBef>
                <a:spcAft>
                  <a:spcPct val="0"/>
                </a:spcAft>
                <a:buFont typeface="Arial" charset="0"/>
                <a:defRPr b="1">
                  <a:solidFill>
                    <a:schemeClr val="tx1"/>
                  </a:solidFill>
                  <a:latin typeface="华文楷体" charset="-122"/>
                  <a:ea typeface="华文楷体" charset="-122"/>
                </a:defRPr>
              </a:lvl8pPr>
              <a:lvl9pPr eaLnBrk="0" fontAlgn="base" hangingPunct="0">
                <a:spcBef>
                  <a:spcPct val="0"/>
                </a:spcBef>
                <a:spcAft>
                  <a:spcPct val="0"/>
                </a:spcAft>
                <a:buFont typeface="Arial" charset="0"/>
                <a:defRPr b="1">
                  <a:solidFill>
                    <a:schemeClr val="tx1"/>
                  </a:solidFill>
                  <a:latin typeface="华文楷体" charset="-122"/>
                  <a:ea typeface="华文楷体" charset="-122"/>
                </a:defRPr>
              </a:lvl9pPr>
            </a:lstStyle>
            <a:p>
              <a:pPr algn="ctr" eaLnBrk="1" hangingPunct="1">
                <a:buSzPct val="120000"/>
              </a:pPr>
              <a:r>
                <a:rPr lang="zh-CN" altLang="en-US" sz="2000" b="0">
                  <a:solidFill>
                    <a:schemeClr val="tx1">
                      <a:lumMod val="85000"/>
                      <a:lumOff val="15000"/>
                    </a:schemeClr>
                  </a:solidFill>
                  <a:latin typeface="Noto Sans S Chinese" charset="-122"/>
                  <a:ea typeface="Noto Sans S Chinese" charset="-122"/>
                  <a:cs typeface="Noto Sans S Chinese" charset="-122"/>
                </a:rPr>
                <a:t>改善启发</a:t>
              </a:r>
            </a:p>
          </p:txBody>
        </p:sp>
        <p:cxnSp>
          <p:nvCxnSpPr>
            <p:cNvPr id="24" name="直线连接符 23"/>
            <p:cNvCxnSpPr/>
            <p:nvPr/>
          </p:nvCxnSpPr>
          <p:spPr>
            <a:xfrm>
              <a:off x="5453149" y="2410691"/>
              <a:ext cx="0" cy="3066199"/>
            </a:xfrm>
            <a:prstGeom prst="line">
              <a:avLst/>
            </a:prstGeom>
            <a:ln w="12700">
              <a:prstDash val="dash"/>
            </a:ln>
          </p:spPr>
          <p:style>
            <a:lnRef idx="1">
              <a:schemeClr val="accent1"/>
            </a:lnRef>
            <a:fillRef idx="0">
              <a:schemeClr val="accent1"/>
            </a:fillRef>
            <a:effectRef idx="0">
              <a:schemeClr val="accent1"/>
            </a:effectRef>
            <a:fontRef idx="minor">
              <a:schemeClr val="tx1"/>
            </a:fontRef>
          </p:style>
        </p:cxnSp>
        <p:cxnSp>
          <p:nvCxnSpPr>
            <p:cNvPr id="25" name="直线连接符 24"/>
            <p:cNvCxnSpPr/>
            <p:nvPr/>
          </p:nvCxnSpPr>
          <p:spPr>
            <a:xfrm>
              <a:off x="8329353" y="2410691"/>
              <a:ext cx="0" cy="3066199"/>
            </a:xfrm>
            <a:prstGeom prst="line">
              <a:avLst/>
            </a:prstGeom>
            <a:ln w="12700">
              <a:prstDash val="dash"/>
            </a:ln>
          </p:spPr>
          <p:style>
            <a:lnRef idx="1">
              <a:schemeClr val="accent1"/>
            </a:lnRef>
            <a:fillRef idx="0">
              <a:schemeClr val="accent1"/>
            </a:fillRef>
            <a:effectRef idx="0">
              <a:schemeClr val="accent1"/>
            </a:effectRef>
            <a:fontRef idx="minor">
              <a:schemeClr val="tx1"/>
            </a:fontRef>
          </p:style>
        </p:cxnSp>
      </p:grpSp>
      <p:sp>
        <p:nvSpPr>
          <p:cNvPr id="31" name="文本框 30"/>
          <p:cNvSpPr txBox="1"/>
          <p:nvPr/>
        </p:nvSpPr>
        <p:spPr>
          <a:xfrm>
            <a:off x="3532679" y="2427316"/>
            <a:ext cx="1826141" cy="338554"/>
          </a:xfrm>
          <a:prstGeom prst="rect">
            <a:avLst/>
          </a:prstGeom>
          <a:noFill/>
        </p:spPr>
        <p:txBody>
          <a:bodyPr wrap="none" rtlCol="0">
            <a:spAutoFit/>
          </a:bodyPr>
          <a:lstStyle/>
          <a:p>
            <a:r>
              <a:rPr kumimoji="1" lang="zh-CN" altLang="en-US" sz="1600" dirty="0">
                <a:solidFill>
                  <a:schemeClr val="tx1">
                    <a:lumMod val="75000"/>
                    <a:lumOff val="25000"/>
                  </a:schemeClr>
                </a:solidFill>
              </a:rPr>
              <a:t>请在此处输入文本</a:t>
            </a:r>
          </a:p>
        </p:txBody>
      </p:sp>
      <p:sp>
        <p:nvSpPr>
          <p:cNvPr id="32" name="文本框 31"/>
          <p:cNvSpPr txBox="1"/>
          <p:nvPr/>
        </p:nvSpPr>
        <p:spPr>
          <a:xfrm>
            <a:off x="3532679" y="3767417"/>
            <a:ext cx="1826141" cy="338554"/>
          </a:xfrm>
          <a:prstGeom prst="rect">
            <a:avLst/>
          </a:prstGeom>
          <a:noFill/>
        </p:spPr>
        <p:txBody>
          <a:bodyPr wrap="none" rtlCol="0">
            <a:spAutoFit/>
          </a:bodyPr>
          <a:lstStyle/>
          <a:p>
            <a:r>
              <a:rPr kumimoji="1" lang="zh-CN" altLang="en-US" sz="1600">
                <a:solidFill>
                  <a:schemeClr val="tx1">
                    <a:lumMod val="75000"/>
                    <a:lumOff val="25000"/>
                  </a:schemeClr>
                </a:solidFill>
              </a:rPr>
              <a:t>请在此处输入文本</a:t>
            </a:r>
          </a:p>
        </p:txBody>
      </p:sp>
      <p:sp>
        <p:nvSpPr>
          <p:cNvPr id="33" name="文本框 32"/>
          <p:cNvSpPr txBox="1"/>
          <p:nvPr/>
        </p:nvSpPr>
        <p:spPr>
          <a:xfrm>
            <a:off x="3532679" y="5092370"/>
            <a:ext cx="1826141" cy="338554"/>
          </a:xfrm>
          <a:prstGeom prst="rect">
            <a:avLst/>
          </a:prstGeom>
          <a:noFill/>
        </p:spPr>
        <p:txBody>
          <a:bodyPr wrap="none" rtlCol="0">
            <a:spAutoFit/>
          </a:bodyPr>
          <a:lstStyle/>
          <a:p>
            <a:r>
              <a:rPr kumimoji="1" lang="zh-CN" altLang="en-US" sz="1600">
                <a:solidFill>
                  <a:schemeClr val="tx1">
                    <a:lumMod val="75000"/>
                    <a:lumOff val="25000"/>
                  </a:schemeClr>
                </a:solidFill>
              </a:rPr>
              <a:t>请在此处输入文本</a:t>
            </a:r>
          </a:p>
        </p:txBody>
      </p:sp>
      <p:sp>
        <p:nvSpPr>
          <p:cNvPr id="34" name="文本框 33"/>
          <p:cNvSpPr txBox="1"/>
          <p:nvPr/>
        </p:nvSpPr>
        <p:spPr>
          <a:xfrm>
            <a:off x="6174842" y="2427316"/>
            <a:ext cx="1826141" cy="338554"/>
          </a:xfrm>
          <a:prstGeom prst="rect">
            <a:avLst/>
          </a:prstGeom>
          <a:noFill/>
        </p:spPr>
        <p:txBody>
          <a:bodyPr wrap="none" rtlCol="0">
            <a:spAutoFit/>
          </a:bodyPr>
          <a:lstStyle/>
          <a:p>
            <a:r>
              <a:rPr kumimoji="1" lang="zh-CN" altLang="en-US" sz="1600">
                <a:solidFill>
                  <a:schemeClr val="tx1">
                    <a:lumMod val="75000"/>
                    <a:lumOff val="25000"/>
                  </a:schemeClr>
                </a:solidFill>
              </a:rPr>
              <a:t>请在此处输入文本</a:t>
            </a:r>
          </a:p>
        </p:txBody>
      </p:sp>
      <p:sp>
        <p:nvSpPr>
          <p:cNvPr id="35" name="文本框 34"/>
          <p:cNvSpPr txBox="1"/>
          <p:nvPr/>
        </p:nvSpPr>
        <p:spPr>
          <a:xfrm>
            <a:off x="6174842" y="3767417"/>
            <a:ext cx="1826141" cy="338554"/>
          </a:xfrm>
          <a:prstGeom prst="rect">
            <a:avLst/>
          </a:prstGeom>
          <a:noFill/>
        </p:spPr>
        <p:txBody>
          <a:bodyPr wrap="none" rtlCol="0">
            <a:spAutoFit/>
          </a:bodyPr>
          <a:lstStyle/>
          <a:p>
            <a:r>
              <a:rPr kumimoji="1" lang="zh-CN" altLang="en-US" sz="1600">
                <a:solidFill>
                  <a:schemeClr val="tx1">
                    <a:lumMod val="75000"/>
                    <a:lumOff val="25000"/>
                  </a:schemeClr>
                </a:solidFill>
              </a:rPr>
              <a:t>请在此处输入文本</a:t>
            </a:r>
          </a:p>
        </p:txBody>
      </p:sp>
      <p:sp>
        <p:nvSpPr>
          <p:cNvPr id="36" name="文本框 35"/>
          <p:cNvSpPr txBox="1"/>
          <p:nvPr/>
        </p:nvSpPr>
        <p:spPr>
          <a:xfrm>
            <a:off x="6174842" y="5092370"/>
            <a:ext cx="1826141" cy="338554"/>
          </a:xfrm>
          <a:prstGeom prst="rect">
            <a:avLst/>
          </a:prstGeom>
          <a:noFill/>
        </p:spPr>
        <p:txBody>
          <a:bodyPr wrap="none" rtlCol="0">
            <a:spAutoFit/>
          </a:bodyPr>
          <a:lstStyle/>
          <a:p>
            <a:r>
              <a:rPr kumimoji="1" lang="zh-CN" altLang="en-US" sz="1600">
                <a:solidFill>
                  <a:schemeClr val="tx1">
                    <a:lumMod val="75000"/>
                    <a:lumOff val="25000"/>
                  </a:schemeClr>
                </a:solidFill>
              </a:rPr>
              <a:t>请在此处输入文本</a:t>
            </a:r>
          </a:p>
        </p:txBody>
      </p:sp>
      <p:sp>
        <p:nvSpPr>
          <p:cNvPr id="37" name="文本框 36"/>
          <p:cNvSpPr txBox="1"/>
          <p:nvPr/>
        </p:nvSpPr>
        <p:spPr>
          <a:xfrm>
            <a:off x="8901416" y="2427316"/>
            <a:ext cx="1826141" cy="338554"/>
          </a:xfrm>
          <a:prstGeom prst="rect">
            <a:avLst/>
          </a:prstGeom>
          <a:noFill/>
        </p:spPr>
        <p:txBody>
          <a:bodyPr wrap="none" rtlCol="0">
            <a:spAutoFit/>
          </a:bodyPr>
          <a:lstStyle/>
          <a:p>
            <a:r>
              <a:rPr kumimoji="1" lang="zh-CN" altLang="en-US" sz="1600">
                <a:solidFill>
                  <a:schemeClr val="tx1">
                    <a:lumMod val="75000"/>
                    <a:lumOff val="25000"/>
                  </a:schemeClr>
                </a:solidFill>
              </a:rPr>
              <a:t>请在此处输入文本</a:t>
            </a:r>
          </a:p>
        </p:txBody>
      </p:sp>
      <p:sp>
        <p:nvSpPr>
          <p:cNvPr id="38" name="文本框 37"/>
          <p:cNvSpPr txBox="1"/>
          <p:nvPr/>
        </p:nvSpPr>
        <p:spPr>
          <a:xfrm>
            <a:off x="8901416" y="3767417"/>
            <a:ext cx="1826141" cy="338554"/>
          </a:xfrm>
          <a:prstGeom prst="rect">
            <a:avLst/>
          </a:prstGeom>
          <a:noFill/>
        </p:spPr>
        <p:txBody>
          <a:bodyPr wrap="none" rtlCol="0">
            <a:spAutoFit/>
          </a:bodyPr>
          <a:lstStyle/>
          <a:p>
            <a:r>
              <a:rPr kumimoji="1" lang="zh-CN" altLang="en-US" sz="1600">
                <a:solidFill>
                  <a:schemeClr val="tx1">
                    <a:lumMod val="75000"/>
                    <a:lumOff val="25000"/>
                  </a:schemeClr>
                </a:solidFill>
              </a:rPr>
              <a:t>请在此处输入文本</a:t>
            </a:r>
          </a:p>
        </p:txBody>
      </p:sp>
      <p:sp>
        <p:nvSpPr>
          <p:cNvPr id="39" name="文本框 38"/>
          <p:cNvSpPr txBox="1"/>
          <p:nvPr/>
        </p:nvSpPr>
        <p:spPr>
          <a:xfrm>
            <a:off x="8901416" y="5092370"/>
            <a:ext cx="1826141" cy="338554"/>
          </a:xfrm>
          <a:prstGeom prst="rect">
            <a:avLst/>
          </a:prstGeom>
          <a:noFill/>
        </p:spPr>
        <p:txBody>
          <a:bodyPr wrap="none" rtlCol="0">
            <a:spAutoFit/>
          </a:bodyPr>
          <a:lstStyle/>
          <a:p>
            <a:r>
              <a:rPr kumimoji="1" lang="zh-CN" altLang="en-US" sz="1600">
                <a:solidFill>
                  <a:schemeClr val="tx1">
                    <a:lumMod val="75000"/>
                    <a:lumOff val="25000"/>
                  </a:schemeClr>
                </a:solidFill>
              </a:rPr>
              <a:t>请在此处输入文本</a:t>
            </a:r>
          </a:p>
        </p:txBody>
      </p:sp>
    </p:spTree>
    <p:extLst>
      <p:ext uri="{BB962C8B-B14F-4D97-AF65-F5344CB8AC3E}">
        <p14:creationId xmlns:p14="http://schemas.microsoft.com/office/powerpoint/2010/main" val="1228565866"/>
      </p:ext>
    </p:extLst>
  </p:cSld>
  <p:clrMapOvr>
    <a:masterClrMapping/>
  </p:clrMapOvr>
  <mc:AlternateContent xmlns:mc="http://schemas.openxmlformats.org/markup-compatibility/2006" xmlns:p14="http://schemas.microsoft.com/office/powerpoint/2010/main">
    <mc:Choice Requires="p14">
      <p:transition spd="slow" p14:dur="1600" advTm="2000">
        <p14:gallery dir="l"/>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1000" fill="hold"/>
                                        <p:tgtEl>
                                          <p:spTgt spid="30"/>
                                        </p:tgtEl>
                                        <p:attrNameLst>
                                          <p:attrName>ppt_w</p:attrName>
                                        </p:attrNameLst>
                                      </p:cBhvr>
                                      <p:tavLst>
                                        <p:tav tm="0">
                                          <p:val>
                                            <p:strVal val="#ppt_w*0.70"/>
                                          </p:val>
                                        </p:tav>
                                        <p:tav tm="100000">
                                          <p:val>
                                            <p:strVal val="#ppt_w"/>
                                          </p:val>
                                        </p:tav>
                                      </p:tavLst>
                                    </p:anim>
                                    <p:anim calcmode="lin" valueType="num">
                                      <p:cBhvr>
                                        <p:cTn id="8" dur="1000" fill="hold"/>
                                        <p:tgtEl>
                                          <p:spTgt spid="30"/>
                                        </p:tgtEl>
                                        <p:attrNameLst>
                                          <p:attrName>ppt_h</p:attrName>
                                        </p:attrNameLst>
                                      </p:cBhvr>
                                      <p:tavLst>
                                        <p:tav tm="0">
                                          <p:val>
                                            <p:strVal val="#ppt_h"/>
                                          </p:val>
                                        </p:tav>
                                        <p:tav tm="100000">
                                          <p:val>
                                            <p:strVal val="#ppt_h"/>
                                          </p:val>
                                        </p:tav>
                                      </p:tavLst>
                                    </p:anim>
                                    <p:animEffect transition="in" filter="fade">
                                      <p:cBhvr>
                                        <p:cTn id="9" dur="1000"/>
                                        <p:tgtEl>
                                          <p:spTgt spid="30"/>
                                        </p:tgtEl>
                                      </p:cBhvr>
                                    </p:animEffect>
                                  </p:childTnLst>
                                </p:cTn>
                              </p:par>
                            </p:childTnLst>
                          </p:cTn>
                        </p:par>
                        <p:par>
                          <p:cTn id="10" fill="hold">
                            <p:stCondLst>
                              <p:cond delay="1000"/>
                            </p:stCondLst>
                            <p:childTnLst>
                              <p:par>
                                <p:cTn id="11" presetID="22" presetClass="entr" presetSubtype="8" fill="hold" grpId="0" nodeType="afterEffect">
                                  <p:stCondLst>
                                    <p:cond delay="0"/>
                                  </p:stCondLst>
                                  <p:iterate type="lt">
                                    <p:tmPct val="10000"/>
                                  </p:iterate>
                                  <p:childTnLst>
                                    <p:set>
                                      <p:cBhvr>
                                        <p:cTn id="12" dur="1" fill="hold">
                                          <p:stCondLst>
                                            <p:cond delay="0"/>
                                          </p:stCondLst>
                                        </p:cTn>
                                        <p:tgtEl>
                                          <p:spTgt spid="31"/>
                                        </p:tgtEl>
                                        <p:attrNameLst>
                                          <p:attrName>style.visibility</p:attrName>
                                        </p:attrNameLst>
                                      </p:cBhvr>
                                      <p:to>
                                        <p:strVal val="visible"/>
                                      </p:to>
                                    </p:set>
                                    <p:animEffect transition="in" filter="wipe(left)">
                                      <p:cBhvr>
                                        <p:cTn id="13" dur="1000"/>
                                        <p:tgtEl>
                                          <p:spTgt spid="31"/>
                                        </p:tgtEl>
                                      </p:cBhvr>
                                    </p:animEffect>
                                  </p:childTnLst>
                                </p:cTn>
                              </p:par>
                              <p:par>
                                <p:cTn id="14" presetID="22" presetClass="entr" presetSubtype="8" fill="hold" grpId="0" nodeType="withEffect">
                                  <p:stCondLst>
                                    <p:cond delay="0"/>
                                  </p:stCondLst>
                                  <p:iterate type="lt">
                                    <p:tmPct val="10000"/>
                                  </p:iterate>
                                  <p:childTnLst>
                                    <p:set>
                                      <p:cBhvr>
                                        <p:cTn id="15" dur="1" fill="hold">
                                          <p:stCondLst>
                                            <p:cond delay="0"/>
                                          </p:stCondLst>
                                        </p:cTn>
                                        <p:tgtEl>
                                          <p:spTgt spid="32"/>
                                        </p:tgtEl>
                                        <p:attrNameLst>
                                          <p:attrName>style.visibility</p:attrName>
                                        </p:attrNameLst>
                                      </p:cBhvr>
                                      <p:to>
                                        <p:strVal val="visible"/>
                                      </p:to>
                                    </p:set>
                                    <p:animEffect transition="in" filter="wipe(left)">
                                      <p:cBhvr>
                                        <p:cTn id="16" dur="1000"/>
                                        <p:tgtEl>
                                          <p:spTgt spid="32"/>
                                        </p:tgtEl>
                                      </p:cBhvr>
                                    </p:animEffect>
                                  </p:childTnLst>
                                </p:cTn>
                              </p:par>
                              <p:par>
                                <p:cTn id="17" presetID="22" presetClass="entr" presetSubtype="8" fill="hold" grpId="0" nodeType="withEffect">
                                  <p:stCondLst>
                                    <p:cond delay="0"/>
                                  </p:stCondLst>
                                  <p:iterate type="lt">
                                    <p:tmPct val="10000"/>
                                  </p:iterate>
                                  <p:childTnLst>
                                    <p:set>
                                      <p:cBhvr>
                                        <p:cTn id="18" dur="1" fill="hold">
                                          <p:stCondLst>
                                            <p:cond delay="0"/>
                                          </p:stCondLst>
                                        </p:cTn>
                                        <p:tgtEl>
                                          <p:spTgt spid="33"/>
                                        </p:tgtEl>
                                        <p:attrNameLst>
                                          <p:attrName>style.visibility</p:attrName>
                                        </p:attrNameLst>
                                      </p:cBhvr>
                                      <p:to>
                                        <p:strVal val="visible"/>
                                      </p:to>
                                    </p:set>
                                    <p:animEffect transition="in" filter="wipe(left)">
                                      <p:cBhvr>
                                        <p:cTn id="19" dur="1000"/>
                                        <p:tgtEl>
                                          <p:spTgt spid="33"/>
                                        </p:tgtEl>
                                      </p:cBhvr>
                                    </p:animEffect>
                                  </p:childTnLst>
                                </p:cTn>
                              </p:par>
                              <p:par>
                                <p:cTn id="20" presetID="22" presetClass="entr" presetSubtype="8" fill="hold" grpId="0" nodeType="withEffect">
                                  <p:stCondLst>
                                    <p:cond delay="0"/>
                                  </p:stCondLst>
                                  <p:iterate type="lt">
                                    <p:tmPct val="10000"/>
                                  </p:iterate>
                                  <p:childTnLst>
                                    <p:set>
                                      <p:cBhvr>
                                        <p:cTn id="21" dur="1" fill="hold">
                                          <p:stCondLst>
                                            <p:cond delay="0"/>
                                          </p:stCondLst>
                                        </p:cTn>
                                        <p:tgtEl>
                                          <p:spTgt spid="34"/>
                                        </p:tgtEl>
                                        <p:attrNameLst>
                                          <p:attrName>style.visibility</p:attrName>
                                        </p:attrNameLst>
                                      </p:cBhvr>
                                      <p:to>
                                        <p:strVal val="visible"/>
                                      </p:to>
                                    </p:set>
                                    <p:animEffect transition="in" filter="wipe(left)">
                                      <p:cBhvr>
                                        <p:cTn id="22" dur="1000"/>
                                        <p:tgtEl>
                                          <p:spTgt spid="34"/>
                                        </p:tgtEl>
                                      </p:cBhvr>
                                    </p:animEffect>
                                  </p:childTnLst>
                                </p:cTn>
                              </p:par>
                              <p:par>
                                <p:cTn id="23" presetID="22" presetClass="entr" presetSubtype="8" fill="hold" grpId="0" nodeType="withEffect">
                                  <p:stCondLst>
                                    <p:cond delay="0"/>
                                  </p:stCondLst>
                                  <p:iterate type="lt">
                                    <p:tmPct val="10000"/>
                                  </p:iterate>
                                  <p:childTnLst>
                                    <p:set>
                                      <p:cBhvr>
                                        <p:cTn id="24" dur="1" fill="hold">
                                          <p:stCondLst>
                                            <p:cond delay="0"/>
                                          </p:stCondLst>
                                        </p:cTn>
                                        <p:tgtEl>
                                          <p:spTgt spid="35"/>
                                        </p:tgtEl>
                                        <p:attrNameLst>
                                          <p:attrName>style.visibility</p:attrName>
                                        </p:attrNameLst>
                                      </p:cBhvr>
                                      <p:to>
                                        <p:strVal val="visible"/>
                                      </p:to>
                                    </p:set>
                                    <p:animEffect transition="in" filter="wipe(left)">
                                      <p:cBhvr>
                                        <p:cTn id="25" dur="1000"/>
                                        <p:tgtEl>
                                          <p:spTgt spid="35"/>
                                        </p:tgtEl>
                                      </p:cBhvr>
                                    </p:animEffect>
                                  </p:childTnLst>
                                </p:cTn>
                              </p:par>
                              <p:par>
                                <p:cTn id="26" presetID="22" presetClass="entr" presetSubtype="8" fill="hold" grpId="0" nodeType="withEffect">
                                  <p:stCondLst>
                                    <p:cond delay="0"/>
                                  </p:stCondLst>
                                  <p:iterate type="lt">
                                    <p:tmPct val="10000"/>
                                  </p:iterate>
                                  <p:childTnLst>
                                    <p:set>
                                      <p:cBhvr>
                                        <p:cTn id="27" dur="1" fill="hold">
                                          <p:stCondLst>
                                            <p:cond delay="0"/>
                                          </p:stCondLst>
                                        </p:cTn>
                                        <p:tgtEl>
                                          <p:spTgt spid="36"/>
                                        </p:tgtEl>
                                        <p:attrNameLst>
                                          <p:attrName>style.visibility</p:attrName>
                                        </p:attrNameLst>
                                      </p:cBhvr>
                                      <p:to>
                                        <p:strVal val="visible"/>
                                      </p:to>
                                    </p:set>
                                    <p:animEffect transition="in" filter="wipe(left)">
                                      <p:cBhvr>
                                        <p:cTn id="28" dur="1000"/>
                                        <p:tgtEl>
                                          <p:spTgt spid="36"/>
                                        </p:tgtEl>
                                      </p:cBhvr>
                                    </p:animEffect>
                                  </p:childTnLst>
                                </p:cTn>
                              </p:par>
                              <p:par>
                                <p:cTn id="29" presetID="22" presetClass="entr" presetSubtype="8" fill="hold" grpId="0" nodeType="withEffect">
                                  <p:stCondLst>
                                    <p:cond delay="0"/>
                                  </p:stCondLst>
                                  <p:iterate type="lt">
                                    <p:tmPct val="10000"/>
                                  </p:iterate>
                                  <p:childTnLst>
                                    <p:set>
                                      <p:cBhvr>
                                        <p:cTn id="30" dur="1" fill="hold">
                                          <p:stCondLst>
                                            <p:cond delay="0"/>
                                          </p:stCondLst>
                                        </p:cTn>
                                        <p:tgtEl>
                                          <p:spTgt spid="37"/>
                                        </p:tgtEl>
                                        <p:attrNameLst>
                                          <p:attrName>style.visibility</p:attrName>
                                        </p:attrNameLst>
                                      </p:cBhvr>
                                      <p:to>
                                        <p:strVal val="visible"/>
                                      </p:to>
                                    </p:set>
                                    <p:animEffect transition="in" filter="wipe(left)">
                                      <p:cBhvr>
                                        <p:cTn id="31" dur="1000"/>
                                        <p:tgtEl>
                                          <p:spTgt spid="37"/>
                                        </p:tgtEl>
                                      </p:cBhvr>
                                    </p:animEffect>
                                  </p:childTnLst>
                                </p:cTn>
                              </p:par>
                              <p:par>
                                <p:cTn id="32" presetID="22" presetClass="entr" presetSubtype="8" fill="hold" grpId="0" nodeType="withEffect">
                                  <p:stCondLst>
                                    <p:cond delay="0"/>
                                  </p:stCondLst>
                                  <p:iterate type="lt">
                                    <p:tmPct val="10000"/>
                                  </p:iterate>
                                  <p:childTnLst>
                                    <p:set>
                                      <p:cBhvr>
                                        <p:cTn id="33" dur="1" fill="hold">
                                          <p:stCondLst>
                                            <p:cond delay="0"/>
                                          </p:stCondLst>
                                        </p:cTn>
                                        <p:tgtEl>
                                          <p:spTgt spid="38"/>
                                        </p:tgtEl>
                                        <p:attrNameLst>
                                          <p:attrName>style.visibility</p:attrName>
                                        </p:attrNameLst>
                                      </p:cBhvr>
                                      <p:to>
                                        <p:strVal val="visible"/>
                                      </p:to>
                                    </p:set>
                                    <p:animEffect transition="in" filter="wipe(left)">
                                      <p:cBhvr>
                                        <p:cTn id="34" dur="1000"/>
                                        <p:tgtEl>
                                          <p:spTgt spid="38"/>
                                        </p:tgtEl>
                                      </p:cBhvr>
                                    </p:animEffect>
                                  </p:childTnLst>
                                </p:cTn>
                              </p:par>
                              <p:par>
                                <p:cTn id="35" presetID="22" presetClass="entr" presetSubtype="8" fill="hold" grpId="0" nodeType="withEffect">
                                  <p:stCondLst>
                                    <p:cond delay="0"/>
                                  </p:stCondLst>
                                  <p:iterate type="lt">
                                    <p:tmPct val="10000"/>
                                  </p:iterate>
                                  <p:childTnLst>
                                    <p:set>
                                      <p:cBhvr>
                                        <p:cTn id="36" dur="1" fill="hold">
                                          <p:stCondLst>
                                            <p:cond delay="0"/>
                                          </p:stCondLst>
                                        </p:cTn>
                                        <p:tgtEl>
                                          <p:spTgt spid="39"/>
                                        </p:tgtEl>
                                        <p:attrNameLst>
                                          <p:attrName>style.visibility</p:attrName>
                                        </p:attrNameLst>
                                      </p:cBhvr>
                                      <p:to>
                                        <p:strVal val="visible"/>
                                      </p:to>
                                    </p:set>
                                    <p:animEffect transition="in" filter="wipe(left)">
                                      <p:cBhvr>
                                        <p:cTn id="37" dur="10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P spid="34" grpId="0"/>
      <p:bldP spid="35" grpId="0"/>
      <p:bldP spid="36" grpId="0"/>
      <p:bldP spid="37" grpId="0"/>
      <p:bldP spid="38" grpId="0"/>
      <p:bldP spid="3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custDataLst>
              <p:tags r:id="rId1"/>
            </p:custDataLst>
          </p:nvPr>
        </p:nvSpPr>
        <p:spPr>
          <a:xfrm>
            <a:off x="670613" y="335453"/>
            <a:ext cx="3103372" cy="41269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200" dirty="0">
                <a:latin typeface="Noto Sans S Chinese" charset="-122"/>
                <a:ea typeface="Noto Sans S Chinese" charset="-122"/>
                <a:cs typeface="Noto Sans S Chinese" charset="-122"/>
              </a:rPr>
              <a:t>请在此处输入标题</a:t>
            </a:r>
          </a:p>
        </p:txBody>
      </p:sp>
      <p:sp>
        <p:nvSpPr>
          <p:cNvPr id="11" name="矩形 10"/>
          <p:cNvSpPr/>
          <p:nvPr/>
        </p:nvSpPr>
        <p:spPr>
          <a:xfrm>
            <a:off x="-16625" y="266007"/>
            <a:ext cx="415636" cy="48213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0" name="矩形 19"/>
          <p:cNvSpPr/>
          <p:nvPr/>
        </p:nvSpPr>
        <p:spPr>
          <a:xfrm>
            <a:off x="474112" y="266007"/>
            <a:ext cx="132434" cy="48213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8" name="Oval 5"/>
          <p:cNvSpPr>
            <a:spLocks noChangeArrowheads="1"/>
          </p:cNvSpPr>
          <p:nvPr/>
        </p:nvSpPr>
        <p:spPr bwMode="auto">
          <a:xfrm>
            <a:off x="1053041" y="2114434"/>
            <a:ext cx="1604767" cy="1604767"/>
          </a:xfrm>
          <a:prstGeom prst="ellipse">
            <a:avLst/>
          </a:prstGeom>
          <a:solidFill>
            <a:schemeClr val="accent5"/>
          </a:solidFill>
          <a:ln w="25400" cap="flat" cmpd="sng" algn="ctr">
            <a:noFill/>
            <a:prstDash val="solid"/>
          </a:ln>
          <a:effectLst/>
          <a:extLst/>
        </p:spPr>
        <p:txBody>
          <a:bodyPr rot="0" spcFirstLastPara="0" vertOverflow="overflow" horzOverflow="overflow" vert="horz" wrap="square" lIns="96417" tIns="48208" rIns="96417" bIns="48208" numCol="1" spcCol="0" rtlCol="0" fromWordArt="0" anchor="ctr" anchorCtr="0" forceAA="0" compatLnSpc="1">
            <a:prstTxWarp prst="textNoShape">
              <a:avLst/>
            </a:prstTxWarp>
            <a:noAutofit/>
          </a:bodyPr>
          <a:lstStyle/>
          <a:p>
            <a:pPr algn="ctr">
              <a:lnSpc>
                <a:spcPct val="130000"/>
              </a:lnSpc>
            </a:pPr>
            <a:endParaRPr lang="id-ID" sz="2001"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Oval 5"/>
          <p:cNvSpPr>
            <a:spLocks noChangeArrowheads="1"/>
          </p:cNvSpPr>
          <p:nvPr/>
        </p:nvSpPr>
        <p:spPr bwMode="auto">
          <a:xfrm>
            <a:off x="3879940" y="2114437"/>
            <a:ext cx="1604767" cy="1604767"/>
          </a:xfrm>
          <a:prstGeom prst="ellipse">
            <a:avLst/>
          </a:prstGeom>
          <a:solidFill>
            <a:schemeClr val="accent6"/>
          </a:solidFill>
          <a:ln>
            <a:noFill/>
          </a:ln>
          <a:extLst/>
        </p:spPr>
        <p:txBody>
          <a:bodyPr vert="horz" wrap="square" lIns="96417" tIns="48208" rIns="96417" bIns="48208" numCol="1" anchor="t" anchorCtr="0" compatLnSpc="1">
            <a:prstTxWarp prst="textNoShape">
              <a:avLst/>
            </a:prstTxWarp>
          </a:bodyPr>
          <a:lstStyle/>
          <a:p>
            <a:pPr>
              <a:lnSpc>
                <a:spcPct val="130000"/>
              </a:lnSpc>
            </a:pPr>
            <a:endParaRPr lang="id-ID" sz="2001">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41" name="Group 98"/>
          <p:cNvGrpSpPr/>
          <p:nvPr/>
        </p:nvGrpSpPr>
        <p:grpSpPr>
          <a:xfrm>
            <a:off x="3696864" y="1931361"/>
            <a:ext cx="1969750" cy="1969750"/>
            <a:chOff x="3800237" y="2257147"/>
            <a:chExt cx="1868076" cy="1868076"/>
          </a:xfrm>
          <a:solidFill>
            <a:schemeClr val="accent6"/>
          </a:solidFill>
        </p:grpSpPr>
        <p:sp>
          <p:nvSpPr>
            <p:cNvPr id="42" name="Freeform 99"/>
            <p:cNvSpPr>
              <a:spLocks/>
            </p:cNvSpPr>
            <p:nvPr/>
          </p:nvSpPr>
          <p:spPr bwMode="auto">
            <a:xfrm>
              <a:off x="5176020" y="2394505"/>
              <a:ext cx="356034" cy="354935"/>
            </a:xfrm>
            <a:custGeom>
              <a:avLst/>
              <a:gdLst>
                <a:gd name="T0" fmla="*/ 207 w 207"/>
                <a:gd name="T1" fmla="*/ 181 h 206"/>
                <a:gd name="T2" fmla="*/ 26 w 207"/>
                <a:gd name="T3" fmla="*/ 0 h 206"/>
                <a:gd name="T4" fmla="*/ 0 w 207"/>
                <a:gd name="T5" fmla="*/ 44 h 206"/>
                <a:gd name="T6" fmla="*/ 163 w 207"/>
                <a:gd name="T7" fmla="*/ 206 h 206"/>
                <a:gd name="T8" fmla="*/ 207 w 207"/>
                <a:gd name="T9" fmla="*/ 181 h 206"/>
              </a:gdLst>
              <a:ahLst/>
              <a:cxnLst>
                <a:cxn ang="0">
                  <a:pos x="T0" y="T1"/>
                </a:cxn>
                <a:cxn ang="0">
                  <a:pos x="T2" y="T3"/>
                </a:cxn>
                <a:cxn ang="0">
                  <a:pos x="T4" y="T5"/>
                </a:cxn>
                <a:cxn ang="0">
                  <a:pos x="T6" y="T7"/>
                </a:cxn>
                <a:cxn ang="0">
                  <a:pos x="T8" y="T9"/>
                </a:cxn>
              </a:cxnLst>
              <a:rect l="0" t="0" r="r" b="b"/>
              <a:pathLst>
                <a:path w="207" h="206">
                  <a:moveTo>
                    <a:pt x="207" y="181"/>
                  </a:moveTo>
                  <a:cubicBezTo>
                    <a:pt x="162" y="107"/>
                    <a:pt x="100" y="45"/>
                    <a:pt x="26" y="0"/>
                  </a:cubicBezTo>
                  <a:cubicBezTo>
                    <a:pt x="0" y="44"/>
                    <a:pt x="0" y="44"/>
                    <a:pt x="0" y="44"/>
                  </a:cubicBezTo>
                  <a:cubicBezTo>
                    <a:pt x="66" y="85"/>
                    <a:pt x="122" y="140"/>
                    <a:pt x="163" y="206"/>
                  </a:cubicBezTo>
                  <a:lnTo>
                    <a:pt x="207" y="181"/>
                  </a:lnTo>
                  <a:close/>
                </a:path>
              </a:pathLst>
            </a:custGeom>
            <a:grpFill/>
            <a:ln>
              <a:noFill/>
            </a:ln>
            <a:extLst/>
          </p:spPr>
          <p:txBody>
            <a:bodyPr vert="horz" wrap="square" lIns="96417" tIns="48208" rIns="96417" bIns="48208" numCol="1" anchor="t" anchorCtr="0" compatLnSpc="1">
              <a:prstTxWarp prst="textNoShape">
                <a:avLst/>
              </a:prstTxWarp>
            </a:bodyPr>
            <a:lstStyle/>
            <a:p>
              <a:pPr>
                <a:lnSpc>
                  <a:spcPct val="130000"/>
                </a:lnSpc>
              </a:pPr>
              <a:endParaRPr lang="id-ID" sz="200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Freeform 100"/>
            <p:cNvSpPr>
              <a:spLocks/>
            </p:cNvSpPr>
            <p:nvPr/>
          </p:nvSpPr>
          <p:spPr bwMode="auto">
            <a:xfrm>
              <a:off x="4756252" y="2257147"/>
              <a:ext cx="427460" cy="191203"/>
            </a:xfrm>
            <a:custGeom>
              <a:avLst/>
              <a:gdLst>
                <a:gd name="T0" fmla="*/ 0 w 248"/>
                <a:gd name="T1" fmla="*/ 0 h 111"/>
                <a:gd name="T2" fmla="*/ 0 w 248"/>
                <a:gd name="T3" fmla="*/ 51 h 111"/>
                <a:gd name="T4" fmla="*/ 222 w 248"/>
                <a:gd name="T5" fmla="*/ 111 h 111"/>
                <a:gd name="T6" fmla="*/ 248 w 248"/>
                <a:gd name="T7" fmla="*/ 67 h 111"/>
                <a:gd name="T8" fmla="*/ 0 w 248"/>
                <a:gd name="T9" fmla="*/ 0 h 111"/>
              </a:gdLst>
              <a:ahLst/>
              <a:cxnLst>
                <a:cxn ang="0">
                  <a:pos x="T0" y="T1"/>
                </a:cxn>
                <a:cxn ang="0">
                  <a:pos x="T2" y="T3"/>
                </a:cxn>
                <a:cxn ang="0">
                  <a:pos x="T4" y="T5"/>
                </a:cxn>
                <a:cxn ang="0">
                  <a:pos x="T6" y="T7"/>
                </a:cxn>
                <a:cxn ang="0">
                  <a:pos x="T8" y="T9"/>
                </a:cxn>
              </a:cxnLst>
              <a:rect l="0" t="0" r="r" b="b"/>
              <a:pathLst>
                <a:path w="248" h="111">
                  <a:moveTo>
                    <a:pt x="0" y="0"/>
                  </a:moveTo>
                  <a:cubicBezTo>
                    <a:pt x="0" y="51"/>
                    <a:pt x="0" y="51"/>
                    <a:pt x="0" y="51"/>
                  </a:cubicBezTo>
                  <a:cubicBezTo>
                    <a:pt x="80" y="53"/>
                    <a:pt x="156" y="75"/>
                    <a:pt x="222" y="111"/>
                  </a:cubicBezTo>
                  <a:cubicBezTo>
                    <a:pt x="248" y="67"/>
                    <a:pt x="248" y="67"/>
                    <a:pt x="248" y="67"/>
                  </a:cubicBezTo>
                  <a:cubicBezTo>
                    <a:pt x="174" y="26"/>
                    <a:pt x="90" y="2"/>
                    <a:pt x="0" y="0"/>
                  </a:cubicBezTo>
                  <a:close/>
                </a:path>
              </a:pathLst>
            </a:custGeom>
            <a:grpFill/>
            <a:ln>
              <a:noFill/>
            </a:ln>
            <a:extLst/>
          </p:spPr>
          <p:txBody>
            <a:bodyPr vert="horz" wrap="square" lIns="96417" tIns="48208" rIns="96417" bIns="48208" numCol="1" anchor="t" anchorCtr="0" compatLnSpc="1">
              <a:prstTxWarp prst="textNoShape">
                <a:avLst/>
              </a:prstTxWarp>
            </a:bodyPr>
            <a:lstStyle/>
            <a:p>
              <a:pPr>
                <a:lnSpc>
                  <a:spcPct val="130000"/>
                </a:lnSpc>
              </a:pPr>
              <a:endParaRPr lang="id-ID" sz="200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Freeform 101"/>
            <p:cNvSpPr>
              <a:spLocks/>
            </p:cNvSpPr>
            <p:nvPr/>
          </p:nvSpPr>
          <p:spPr bwMode="auto">
            <a:xfrm>
              <a:off x="5477110" y="2743946"/>
              <a:ext cx="191203" cy="425262"/>
            </a:xfrm>
            <a:custGeom>
              <a:avLst/>
              <a:gdLst>
                <a:gd name="T0" fmla="*/ 45 w 111"/>
                <a:gd name="T1" fmla="*/ 0 h 247"/>
                <a:gd name="T2" fmla="*/ 0 w 111"/>
                <a:gd name="T3" fmla="*/ 26 h 247"/>
                <a:gd name="T4" fmla="*/ 60 w 111"/>
                <a:gd name="T5" fmla="*/ 247 h 247"/>
                <a:gd name="T6" fmla="*/ 111 w 111"/>
                <a:gd name="T7" fmla="*/ 247 h 247"/>
                <a:gd name="T8" fmla="*/ 45 w 111"/>
                <a:gd name="T9" fmla="*/ 0 h 247"/>
              </a:gdLst>
              <a:ahLst/>
              <a:cxnLst>
                <a:cxn ang="0">
                  <a:pos x="T0" y="T1"/>
                </a:cxn>
                <a:cxn ang="0">
                  <a:pos x="T2" y="T3"/>
                </a:cxn>
                <a:cxn ang="0">
                  <a:pos x="T4" y="T5"/>
                </a:cxn>
                <a:cxn ang="0">
                  <a:pos x="T6" y="T7"/>
                </a:cxn>
                <a:cxn ang="0">
                  <a:pos x="T8" y="T9"/>
                </a:cxn>
              </a:cxnLst>
              <a:rect l="0" t="0" r="r" b="b"/>
              <a:pathLst>
                <a:path w="111" h="247">
                  <a:moveTo>
                    <a:pt x="45" y="0"/>
                  </a:moveTo>
                  <a:cubicBezTo>
                    <a:pt x="0" y="26"/>
                    <a:pt x="0" y="26"/>
                    <a:pt x="0" y="26"/>
                  </a:cubicBezTo>
                  <a:cubicBezTo>
                    <a:pt x="37" y="92"/>
                    <a:pt x="58" y="167"/>
                    <a:pt x="60" y="247"/>
                  </a:cubicBezTo>
                  <a:cubicBezTo>
                    <a:pt x="111" y="247"/>
                    <a:pt x="111" y="247"/>
                    <a:pt x="111" y="247"/>
                  </a:cubicBezTo>
                  <a:cubicBezTo>
                    <a:pt x="109" y="158"/>
                    <a:pt x="85" y="74"/>
                    <a:pt x="45" y="0"/>
                  </a:cubicBezTo>
                  <a:close/>
                </a:path>
              </a:pathLst>
            </a:custGeom>
            <a:grpFill/>
            <a:ln>
              <a:noFill/>
            </a:ln>
            <a:extLst/>
          </p:spPr>
          <p:txBody>
            <a:bodyPr vert="horz" wrap="square" lIns="96417" tIns="48208" rIns="96417" bIns="48208" numCol="1" anchor="t" anchorCtr="0" compatLnSpc="1">
              <a:prstTxWarp prst="textNoShape">
                <a:avLst/>
              </a:prstTxWarp>
            </a:bodyPr>
            <a:lstStyle/>
            <a:p>
              <a:pPr>
                <a:lnSpc>
                  <a:spcPct val="130000"/>
                </a:lnSpc>
              </a:pPr>
              <a:endParaRPr lang="id-ID" sz="200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Freeform 102"/>
            <p:cNvSpPr>
              <a:spLocks/>
            </p:cNvSpPr>
            <p:nvPr/>
          </p:nvSpPr>
          <p:spPr bwMode="auto">
            <a:xfrm>
              <a:off x="5477110" y="3213162"/>
              <a:ext cx="191203" cy="427460"/>
            </a:xfrm>
            <a:custGeom>
              <a:avLst/>
              <a:gdLst>
                <a:gd name="T0" fmla="*/ 60 w 111"/>
                <a:gd name="T1" fmla="*/ 0 h 248"/>
                <a:gd name="T2" fmla="*/ 0 w 111"/>
                <a:gd name="T3" fmla="*/ 222 h 248"/>
                <a:gd name="T4" fmla="*/ 45 w 111"/>
                <a:gd name="T5" fmla="*/ 248 h 248"/>
                <a:gd name="T6" fmla="*/ 111 w 111"/>
                <a:gd name="T7" fmla="*/ 0 h 248"/>
                <a:gd name="T8" fmla="*/ 60 w 111"/>
                <a:gd name="T9" fmla="*/ 0 h 248"/>
              </a:gdLst>
              <a:ahLst/>
              <a:cxnLst>
                <a:cxn ang="0">
                  <a:pos x="T0" y="T1"/>
                </a:cxn>
                <a:cxn ang="0">
                  <a:pos x="T2" y="T3"/>
                </a:cxn>
                <a:cxn ang="0">
                  <a:pos x="T4" y="T5"/>
                </a:cxn>
                <a:cxn ang="0">
                  <a:pos x="T6" y="T7"/>
                </a:cxn>
                <a:cxn ang="0">
                  <a:pos x="T8" y="T9"/>
                </a:cxn>
              </a:cxnLst>
              <a:rect l="0" t="0" r="r" b="b"/>
              <a:pathLst>
                <a:path w="111" h="248">
                  <a:moveTo>
                    <a:pt x="60" y="0"/>
                  </a:moveTo>
                  <a:cubicBezTo>
                    <a:pt x="58" y="80"/>
                    <a:pt x="37" y="156"/>
                    <a:pt x="0" y="222"/>
                  </a:cubicBezTo>
                  <a:cubicBezTo>
                    <a:pt x="45" y="248"/>
                    <a:pt x="45" y="248"/>
                    <a:pt x="45" y="248"/>
                  </a:cubicBezTo>
                  <a:cubicBezTo>
                    <a:pt x="85" y="174"/>
                    <a:pt x="109" y="90"/>
                    <a:pt x="111" y="0"/>
                  </a:cubicBezTo>
                  <a:lnTo>
                    <a:pt x="60" y="0"/>
                  </a:lnTo>
                  <a:close/>
                </a:path>
              </a:pathLst>
            </a:custGeom>
            <a:grpFill/>
            <a:ln>
              <a:noFill/>
            </a:ln>
            <a:extLst/>
          </p:spPr>
          <p:txBody>
            <a:bodyPr vert="horz" wrap="square" lIns="96417" tIns="48208" rIns="96417" bIns="48208" numCol="1" anchor="t" anchorCtr="0" compatLnSpc="1">
              <a:prstTxWarp prst="textNoShape">
                <a:avLst/>
              </a:prstTxWarp>
            </a:bodyPr>
            <a:lstStyle/>
            <a:p>
              <a:pPr>
                <a:lnSpc>
                  <a:spcPct val="130000"/>
                </a:lnSpc>
              </a:pPr>
              <a:endParaRPr lang="id-ID" sz="200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Freeform 103"/>
            <p:cNvSpPr>
              <a:spLocks/>
            </p:cNvSpPr>
            <p:nvPr/>
          </p:nvSpPr>
          <p:spPr bwMode="auto">
            <a:xfrm>
              <a:off x="5176020" y="3632930"/>
              <a:ext cx="356034" cy="356034"/>
            </a:xfrm>
            <a:custGeom>
              <a:avLst/>
              <a:gdLst>
                <a:gd name="T0" fmla="*/ 207 w 207"/>
                <a:gd name="T1" fmla="*/ 26 h 207"/>
                <a:gd name="T2" fmla="*/ 163 w 207"/>
                <a:gd name="T3" fmla="*/ 0 h 207"/>
                <a:gd name="T4" fmla="*/ 0 w 207"/>
                <a:gd name="T5" fmla="*/ 163 h 207"/>
                <a:gd name="T6" fmla="*/ 26 w 207"/>
                <a:gd name="T7" fmla="*/ 207 h 207"/>
                <a:gd name="T8" fmla="*/ 207 w 207"/>
                <a:gd name="T9" fmla="*/ 26 h 207"/>
              </a:gdLst>
              <a:ahLst/>
              <a:cxnLst>
                <a:cxn ang="0">
                  <a:pos x="T0" y="T1"/>
                </a:cxn>
                <a:cxn ang="0">
                  <a:pos x="T2" y="T3"/>
                </a:cxn>
                <a:cxn ang="0">
                  <a:pos x="T4" y="T5"/>
                </a:cxn>
                <a:cxn ang="0">
                  <a:pos x="T6" y="T7"/>
                </a:cxn>
                <a:cxn ang="0">
                  <a:pos x="T8" y="T9"/>
                </a:cxn>
              </a:cxnLst>
              <a:rect l="0" t="0" r="r" b="b"/>
              <a:pathLst>
                <a:path w="207" h="207">
                  <a:moveTo>
                    <a:pt x="207" y="26"/>
                  </a:moveTo>
                  <a:cubicBezTo>
                    <a:pt x="163" y="0"/>
                    <a:pt x="163" y="0"/>
                    <a:pt x="163" y="0"/>
                  </a:cubicBezTo>
                  <a:cubicBezTo>
                    <a:pt x="122" y="66"/>
                    <a:pt x="66" y="122"/>
                    <a:pt x="0" y="163"/>
                  </a:cubicBezTo>
                  <a:cubicBezTo>
                    <a:pt x="26" y="207"/>
                    <a:pt x="26" y="207"/>
                    <a:pt x="26" y="207"/>
                  </a:cubicBezTo>
                  <a:cubicBezTo>
                    <a:pt x="100" y="162"/>
                    <a:pt x="162" y="100"/>
                    <a:pt x="207" y="26"/>
                  </a:cubicBezTo>
                  <a:close/>
                </a:path>
              </a:pathLst>
            </a:custGeom>
            <a:grpFill/>
            <a:ln>
              <a:noFill/>
            </a:ln>
            <a:extLst/>
          </p:spPr>
          <p:txBody>
            <a:bodyPr vert="horz" wrap="square" lIns="96417" tIns="48208" rIns="96417" bIns="48208" numCol="1" anchor="t" anchorCtr="0" compatLnSpc="1">
              <a:prstTxWarp prst="textNoShape">
                <a:avLst/>
              </a:prstTxWarp>
            </a:bodyPr>
            <a:lstStyle/>
            <a:p>
              <a:pPr>
                <a:lnSpc>
                  <a:spcPct val="130000"/>
                </a:lnSpc>
              </a:pPr>
              <a:endParaRPr lang="id-ID" sz="200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Freeform 104"/>
            <p:cNvSpPr>
              <a:spLocks/>
            </p:cNvSpPr>
            <p:nvPr/>
          </p:nvSpPr>
          <p:spPr bwMode="auto">
            <a:xfrm>
              <a:off x="4756252" y="3936217"/>
              <a:ext cx="427460" cy="189006"/>
            </a:xfrm>
            <a:custGeom>
              <a:avLst/>
              <a:gdLst>
                <a:gd name="T0" fmla="*/ 248 w 248"/>
                <a:gd name="T1" fmla="*/ 44 h 110"/>
                <a:gd name="T2" fmla="*/ 222 w 248"/>
                <a:gd name="T3" fmla="*/ 0 h 110"/>
                <a:gd name="T4" fmla="*/ 0 w 248"/>
                <a:gd name="T5" fmla="*/ 59 h 110"/>
                <a:gd name="T6" fmla="*/ 0 w 248"/>
                <a:gd name="T7" fmla="*/ 110 h 110"/>
                <a:gd name="T8" fmla="*/ 248 w 248"/>
                <a:gd name="T9" fmla="*/ 44 h 110"/>
              </a:gdLst>
              <a:ahLst/>
              <a:cxnLst>
                <a:cxn ang="0">
                  <a:pos x="T0" y="T1"/>
                </a:cxn>
                <a:cxn ang="0">
                  <a:pos x="T2" y="T3"/>
                </a:cxn>
                <a:cxn ang="0">
                  <a:pos x="T4" y="T5"/>
                </a:cxn>
                <a:cxn ang="0">
                  <a:pos x="T6" y="T7"/>
                </a:cxn>
                <a:cxn ang="0">
                  <a:pos x="T8" y="T9"/>
                </a:cxn>
              </a:cxnLst>
              <a:rect l="0" t="0" r="r" b="b"/>
              <a:pathLst>
                <a:path w="248" h="110">
                  <a:moveTo>
                    <a:pt x="248" y="44"/>
                  </a:moveTo>
                  <a:cubicBezTo>
                    <a:pt x="222" y="0"/>
                    <a:pt x="222" y="0"/>
                    <a:pt x="222" y="0"/>
                  </a:cubicBezTo>
                  <a:cubicBezTo>
                    <a:pt x="156" y="36"/>
                    <a:pt x="80" y="57"/>
                    <a:pt x="0" y="59"/>
                  </a:cubicBezTo>
                  <a:cubicBezTo>
                    <a:pt x="0" y="110"/>
                    <a:pt x="0" y="110"/>
                    <a:pt x="0" y="110"/>
                  </a:cubicBezTo>
                  <a:cubicBezTo>
                    <a:pt x="90" y="108"/>
                    <a:pt x="174" y="84"/>
                    <a:pt x="248" y="44"/>
                  </a:cubicBezTo>
                  <a:close/>
                </a:path>
              </a:pathLst>
            </a:custGeom>
            <a:grpFill/>
            <a:ln>
              <a:noFill/>
            </a:ln>
            <a:extLst/>
          </p:spPr>
          <p:txBody>
            <a:bodyPr vert="horz" wrap="square" lIns="96417" tIns="48208" rIns="96417" bIns="48208" numCol="1" anchor="t" anchorCtr="0" compatLnSpc="1">
              <a:prstTxWarp prst="textNoShape">
                <a:avLst/>
              </a:prstTxWarp>
            </a:bodyPr>
            <a:lstStyle/>
            <a:p>
              <a:pPr>
                <a:lnSpc>
                  <a:spcPct val="130000"/>
                </a:lnSpc>
              </a:pPr>
              <a:endParaRPr lang="id-ID" sz="200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Freeform 105"/>
            <p:cNvSpPr>
              <a:spLocks/>
            </p:cNvSpPr>
            <p:nvPr/>
          </p:nvSpPr>
          <p:spPr bwMode="auto">
            <a:xfrm>
              <a:off x="4287036" y="3936217"/>
              <a:ext cx="425262" cy="189006"/>
            </a:xfrm>
            <a:custGeom>
              <a:avLst/>
              <a:gdLst>
                <a:gd name="T0" fmla="*/ 0 w 247"/>
                <a:gd name="T1" fmla="*/ 44 h 110"/>
                <a:gd name="T2" fmla="*/ 247 w 247"/>
                <a:gd name="T3" fmla="*/ 110 h 110"/>
                <a:gd name="T4" fmla="*/ 247 w 247"/>
                <a:gd name="T5" fmla="*/ 59 h 110"/>
                <a:gd name="T6" fmla="*/ 26 w 247"/>
                <a:gd name="T7" fmla="*/ 0 h 110"/>
                <a:gd name="T8" fmla="*/ 0 w 247"/>
                <a:gd name="T9" fmla="*/ 44 h 110"/>
              </a:gdLst>
              <a:ahLst/>
              <a:cxnLst>
                <a:cxn ang="0">
                  <a:pos x="T0" y="T1"/>
                </a:cxn>
                <a:cxn ang="0">
                  <a:pos x="T2" y="T3"/>
                </a:cxn>
                <a:cxn ang="0">
                  <a:pos x="T4" y="T5"/>
                </a:cxn>
                <a:cxn ang="0">
                  <a:pos x="T6" y="T7"/>
                </a:cxn>
                <a:cxn ang="0">
                  <a:pos x="T8" y="T9"/>
                </a:cxn>
              </a:cxnLst>
              <a:rect l="0" t="0" r="r" b="b"/>
              <a:pathLst>
                <a:path w="247" h="110">
                  <a:moveTo>
                    <a:pt x="0" y="44"/>
                  </a:moveTo>
                  <a:cubicBezTo>
                    <a:pt x="74" y="84"/>
                    <a:pt x="158" y="108"/>
                    <a:pt x="247" y="110"/>
                  </a:cubicBezTo>
                  <a:cubicBezTo>
                    <a:pt x="247" y="59"/>
                    <a:pt x="247" y="59"/>
                    <a:pt x="247" y="59"/>
                  </a:cubicBezTo>
                  <a:cubicBezTo>
                    <a:pt x="167" y="57"/>
                    <a:pt x="92" y="36"/>
                    <a:pt x="26" y="0"/>
                  </a:cubicBezTo>
                  <a:lnTo>
                    <a:pt x="0" y="44"/>
                  </a:lnTo>
                  <a:close/>
                </a:path>
              </a:pathLst>
            </a:custGeom>
            <a:grpFill/>
            <a:ln>
              <a:noFill/>
            </a:ln>
            <a:extLst/>
          </p:spPr>
          <p:txBody>
            <a:bodyPr vert="horz" wrap="square" lIns="96417" tIns="48208" rIns="96417" bIns="48208" numCol="1" anchor="t" anchorCtr="0" compatLnSpc="1">
              <a:prstTxWarp prst="textNoShape">
                <a:avLst/>
              </a:prstTxWarp>
            </a:bodyPr>
            <a:lstStyle/>
            <a:p>
              <a:pPr>
                <a:lnSpc>
                  <a:spcPct val="130000"/>
                </a:lnSpc>
              </a:pPr>
              <a:endParaRPr lang="id-ID" sz="200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Freeform 106"/>
            <p:cNvSpPr>
              <a:spLocks/>
            </p:cNvSpPr>
            <p:nvPr/>
          </p:nvSpPr>
          <p:spPr bwMode="auto">
            <a:xfrm>
              <a:off x="3937595" y="3632930"/>
              <a:ext cx="354935" cy="356034"/>
            </a:xfrm>
            <a:custGeom>
              <a:avLst/>
              <a:gdLst>
                <a:gd name="T0" fmla="*/ 44 w 206"/>
                <a:gd name="T1" fmla="*/ 0 h 207"/>
                <a:gd name="T2" fmla="*/ 0 w 206"/>
                <a:gd name="T3" fmla="*/ 26 h 207"/>
                <a:gd name="T4" fmla="*/ 181 w 206"/>
                <a:gd name="T5" fmla="*/ 207 h 207"/>
                <a:gd name="T6" fmla="*/ 206 w 206"/>
                <a:gd name="T7" fmla="*/ 163 h 207"/>
                <a:gd name="T8" fmla="*/ 44 w 206"/>
                <a:gd name="T9" fmla="*/ 0 h 207"/>
              </a:gdLst>
              <a:ahLst/>
              <a:cxnLst>
                <a:cxn ang="0">
                  <a:pos x="T0" y="T1"/>
                </a:cxn>
                <a:cxn ang="0">
                  <a:pos x="T2" y="T3"/>
                </a:cxn>
                <a:cxn ang="0">
                  <a:pos x="T4" y="T5"/>
                </a:cxn>
                <a:cxn ang="0">
                  <a:pos x="T6" y="T7"/>
                </a:cxn>
                <a:cxn ang="0">
                  <a:pos x="T8" y="T9"/>
                </a:cxn>
              </a:cxnLst>
              <a:rect l="0" t="0" r="r" b="b"/>
              <a:pathLst>
                <a:path w="206" h="207">
                  <a:moveTo>
                    <a:pt x="44" y="0"/>
                  </a:moveTo>
                  <a:cubicBezTo>
                    <a:pt x="0" y="26"/>
                    <a:pt x="0" y="26"/>
                    <a:pt x="0" y="26"/>
                  </a:cubicBezTo>
                  <a:cubicBezTo>
                    <a:pt x="45" y="100"/>
                    <a:pt x="107" y="162"/>
                    <a:pt x="181" y="207"/>
                  </a:cubicBezTo>
                  <a:cubicBezTo>
                    <a:pt x="206" y="163"/>
                    <a:pt x="206" y="163"/>
                    <a:pt x="206" y="163"/>
                  </a:cubicBezTo>
                  <a:cubicBezTo>
                    <a:pt x="140" y="122"/>
                    <a:pt x="85" y="66"/>
                    <a:pt x="44" y="0"/>
                  </a:cubicBezTo>
                  <a:close/>
                </a:path>
              </a:pathLst>
            </a:custGeom>
            <a:grpFill/>
            <a:ln>
              <a:noFill/>
            </a:ln>
          </p:spPr>
          <p:txBody>
            <a:bodyPr vert="horz" wrap="square" lIns="96417" tIns="48208" rIns="96417" bIns="48208" numCol="1" anchor="t" anchorCtr="0" compatLnSpc="1">
              <a:prstTxWarp prst="textNoShape">
                <a:avLst/>
              </a:prstTxWarp>
            </a:bodyPr>
            <a:lstStyle/>
            <a:p>
              <a:pPr>
                <a:lnSpc>
                  <a:spcPct val="130000"/>
                </a:lnSpc>
              </a:pPr>
              <a:endParaRPr lang="id-ID" sz="200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Freeform 107"/>
            <p:cNvSpPr>
              <a:spLocks/>
            </p:cNvSpPr>
            <p:nvPr/>
          </p:nvSpPr>
          <p:spPr bwMode="auto">
            <a:xfrm>
              <a:off x="3800237" y="3213162"/>
              <a:ext cx="191203" cy="427460"/>
            </a:xfrm>
            <a:custGeom>
              <a:avLst/>
              <a:gdLst>
                <a:gd name="T0" fmla="*/ 0 w 111"/>
                <a:gd name="T1" fmla="*/ 0 h 248"/>
                <a:gd name="T2" fmla="*/ 67 w 111"/>
                <a:gd name="T3" fmla="*/ 248 h 248"/>
                <a:gd name="T4" fmla="*/ 111 w 111"/>
                <a:gd name="T5" fmla="*/ 222 h 248"/>
                <a:gd name="T6" fmla="*/ 51 w 111"/>
                <a:gd name="T7" fmla="*/ 0 h 248"/>
                <a:gd name="T8" fmla="*/ 0 w 111"/>
                <a:gd name="T9" fmla="*/ 0 h 248"/>
              </a:gdLst>
              <a:ahLst/>
              <a:cxnLst>
                <a:cxn ang="0">
                  <a:pos x="T0" y="T1"/>
                </a:cxn>
                <a:cxn ang="0">
                  <a:pos x="T2" y="T3"/>
                </a:cxn>
                <a:cxn ang="0">
                  <a:pos x="T4" y="T5"/>
                </a:cxn>
                <a:cxn ang="0">
                  <a:pos x="T6" y="T7"/>
                </a:cxn>
                <a:cxn ang="0">
                  <a:pos x="T8" y="T9"/>
                </a:cxn>
              </a:cxnLst>
              <a:rect l="0" t="0" r="r" b="b"/>
              <a:pathLst>
                <a:path w="111" h="248">
                  <a:moveTo>
                    <a:pt x="0" y="0"/>
                  </a:moveTo>
                  <a:cubicBezTo>
                    <a:pt x="2" y="90"/>
                    <a:pt x="26" y="174"/>
                    <a:pt x="67" y="248"/>
                  </a:cubicBezTo>
                  <a:cubicBezTo>
                    <a:pt x="111" y="222"/>
                    <a:pt x="111" y="222"/>
                    <a:pt x="111" y="222"/>
                  </a:cubicBezTo>
                  <a:cubicBezTo>
                    <a:pt x="75" y="156"/>
                    <a:pt x="53" y="80"/>
                    <a:pt x="51" y="0"/>
                  </a:cubicBezTo>
                  <a:lnTo>
                    <a:pt x="0" y="0"/>
                  </a:lnTo>
                  <a:close/>
                </a:path>
              </a:pathLst>
            </a:custGeom>
            <a:grpFill/>
            <a:ln>
              <a:noFill/>
            </a:ln>
          </p:spPr>
          <p:txBody>
            <a:bodyPr vert="horz" wrap="square" lIns="96417" tIns="48208" rIns="96417" bIns="48208" numCol="1" anchor="t" anchorCtr="0" compatLnSpc="1">
              <a:prstTxWarp prst="textNoShape">
                <a:avLst/>
              </a:prstTxWarp>
            </a:bodyPr>
            <a:lstStyle/>
            <a:p>
              <a:pPr>
                <a:lnSpc>
                  <a:spcPct val="130000"/>
                </a:lnSpc>
              </a:pPr>
              <a:endParaRPr lang="id-ID" sz="200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Freeform 108"/>
            <p:cNvSpPr>
              <a:spLocks/>
            </p:cNvSpPr>
            <p:nvPr/>
          </p:nvSpPr>
          <p:spPr bwMode="auto">
            <a:xfrm>
              <a:off x="3800237" y="2743946"/>
              <a:ext cx="191203" cy="425262"/>
            </a:xfrm>
            <a:custGeom>
              <a:avLst/>
              <a:gdLst>
                <a:gd name="T0" fmla="*/ 51 w 111"/>
                <a:gd name="T1" fmla="*/ 247 h 247"/>
                <a:gd name="T2" fmla="*/ 111 w 111"/>
                <a:gd name="T3" fmla="*/ 26 h 247"/>
                <a:gd name="T4" fmla="*/ 67 w 111"/>
                <a:gd name="T5" fmla="*/ 0 h 247"/>
                <a:gd name="T6" fmla="*/ 0 w 111"/>
                <a:gd name="T7" fmla="*/ 247 h 247"/>
                <a:gd name="T8" fmla="*/ 51 w 111"/>
                <a:gd name="T9" fmla="*/ 247 h 247"/>
              </a:gdLst>
              <a:ahLst/>
              <a:cxnLst>
                <a:cxn ang="0">
                  <a:pos x="T0" y="T1"/>
                </a:cxn>
                <a:cxn ang="0">
                  <a:pos x="T2" y="T3"/>
                </a:cxn>
                <a:cxn ang="0">
                  <a:pos x="T4" y="T5"/>
                </a:cxn>
                <a:cxn ang="0">
                  <a:pos x="T6" y="T7"/>
                </a:cxn>
                <a:cxn ang="0">
                  <a:pos x="T8" y="T9"/>
                </a:cxn>
              </a:cxnLst>
              <a:rect l="0" t="0" r="r" b="b"/>
              <a:pathLst>
                <a:path w="111" h="247">
                  <a:moveTo>
                    <a:pt x="51" y="247"/>
                  </a:moveTo>
                  <a:cubicBezTo>
                    <a:pt x="53" y="167"/>
                    <a:pt x="75" y="92"/>
                    <a:pt x="111" y="26"/>
                  </a:cubicBezTo>
                  <a:cubicBezTo>
                    <a:pt x="67" y="0"/>
                    <a:pt x="67" y="0"/>
                    <a:pt x="67" y="0"/>
                  </a:cubicBezTo>
                  <a:cubicBezTo>
                    <a:pt x="26" y="74"/>
                    <a:pt x="2" y="158"/>
                    <a:pt x="0" y="247"/>
                  </a:cubicBezTo>
                  <a:lnTo>
                    <a:pt x="51" y="247"/>
                  </a:lnTo>
                  <a:close/>
                </a:path>
              </a:pathLst>
            </a:custGeom>
            <a:grpFill/>
            <a:ln>
              <a:noFill/>
            </a:ln>
          </p:spPr>
          <p:txBody>
            <a:bodyPr vert="horz" wrap="square" lIns="96417" tIns="48208" rIns="96417" bIns="48208" numCol="1" anchor="t" anchorCtr="0" compatLnSpc="1">
              <a:prstTxWarp prst="textNoShape">
                <a:avLst/>
              </a:prstTxWarp>
            </a:bodyPr>
            <a:lstStyle/>
            <a:p>
              <a:pPr>
                <a:lnSpc>
                  <a:spcPct val="130000"/>
                </a:lnSpc>
              </a:pPr>
              <a:endParaRPr lang="id-ID" sz="200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Freeform 109"/>
            <p:cNvSpPr>
              <a:spLocks/>
            </p:cNvSpPr>
            <p:nvPr/>
          </p:nvSpPr>
          <p:spPr bwMode="auto">
            <a:xfrm>
              <a:off x="3937595" y="2394505"/>
              <a:ext cx="354935" cy="354935"/>
            </a:xfrm>
            <a:custGeom>
              <a:avLst/>
              <a:gdLst>
                <a:gd name="T0" fmla="*/ 0 w 206"/>
                <a:gd name="T1" fmla="*/ 181 h 206"/>
                <a:gd name="T2" fmla="*/ 44 w 206"/>
                <a:gd name="T3" fmla="*/ 206 h 206"/>
                <a:gd name="T4" fmla="*/ 206 w 206"/>
                <a:gd name="T5" fmla="*/ 44 h 206"/>
                <a:gd name="T6" fmla="*/ 181 w 206"/>
                <a:gd name="T7" fmla="*/ 0 h 206"/>
                <a:gd name="T8" fmla="*/ 0 w 206"/>
                <a:gd name="T9" fmla="*/ 181 h 206"/>
              </a:gdLst>
              <a:ahLst/>
              <a:cxnLst>
                <a:cxn ang="0">
                  <a:pos x="T0" y="T1"/>
                </a:cxn>
                <a:cxn ang="0">
                  <a:pos x="T2" y="T3"/>
                </a:cxn>
                <a:cxn ang="0">
                  <a:pos x="T4" y="T5"/>
                </a:cxn>
                <a:cxn ang="0">
                  <a:pos x="T6" y="T7"/>
                </a:cxn>
                <a:cxn ang="0">
                  <a:pos x="T8" y="T9"/>
                </a:cxn>
              </a:cxnLst>
              <a:rect l="0" t="0" r="r" b="b"/>
              <a:pathLst>
                <a:path w="206" h="206">
                  <a:moveTo>
                    <a:pt x="0" y="181"/>
                  </a:moveTo>
                  <a:cubicBezTo>
                    <a:pt x="44" y="206"/>
                    <a:pt x="44" y="206"/>
                    <a:pt x="44" y="206"/>
                  </a:cubicBezTo>
                  <a:cubicBezTo>
                    <a:pt x="85" y="140"/>
                    <a:pt x="140" y="85"/>
                    <a:pt x="206" y="44"/>
                  </a:cubicBezTo>
                  <a:cubicBezTo>
                    <a:pt x="181" y="0"/>
                    <a:pt x="181" y="0"/>
                    <a:pt x="181" y="0"/>
                  </a:cubicBezTo>
                  <a:cubicBezTo>
                    <a:pt x="107" y="45"/>
                    <a:pt x="45" y="107"/>
                    <a:pt x="0" y="181"/>
                  </a:cubicBezTo>
                  <a:close/>
                </a:path>
              </a:pathLst>
            </a:custGeom>
            <a:grpFill/>
            <a:ln>
              <a:noFill/>
            </a:ln>
          </p:spPr>
          <p:txBody>
            <a:bodyPr vert="horz" wrap="square" lIns="96417" tIns="48208" rIns="96417" bIns="48208" numCol="1" anchor="t" anchorCtr="0" compatLnSpc="1">
              <a:prstTxWarp prst="textNoShape">
                <a:avLst/>
              </a:prstTxWarp>
            </a:bodyPr>
            <a:lstStyle/>
            <a:p>
              <a:pPr>
                <a:lnSpc>
                  <a:spcPct val="130000"/>
                </a:lnSpc>
              </a:pPr>
              <a:endParaRPr lang="id-ID" sz="200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Freeform 110"/>
            <p:cNvSpPr>
              <a:spLocks/>
            </p:cNvSpPr>
            <p:nvPr/>
          </p:nvSpPr>
          <p:spPr bwMode="auto">
            <a:xfrm>
              <a:off x="4287036" y="2257147"/>
              <a:ext cx="425262" cy="191203"/>
            </a:xfrm>
            <a:custGeom>
              <a:avLst/>
              <a:gdLst>
                <a:gd name="T0" fmla="*/ 0 w 247"/>
                <a:gd name="T1" fmla="*/ 67 h 111"/>
                <a:gd name="T2" fmla="*/ 25 w 247"/>
                <a:gd name="T3" fmla="*/ 111 h 111"/>
                <a:gd name="T4" fmla="*/ 247 w 247"/>
                <a:gd name="T5" fmla="*/ 51 h 111"/>
                <a:gd name="T6" fmla="*/ 247 w 247"/>
                <a:gd name="T7" fmla="*/ 0 h 111"/>
                <a:gd name="T8" fmla="*/ 0 w 247"/>
                <a:gd name="T9" fmla="*/ 67 h 111"/>
              </a:gdLst>
              <a:ahLst/>
              <a:cxnLst>
                <a:cxn ang="0">
                  <a:pos x="T0" y="T1"/>
                </a:cxn>
                <a:cxn ang="0">
                  <a:pos x="T2" y="T3"/>
                </a:cxn>
                <a:cxn ang="0">
                  <a:pos x="T4" y="T5"/>
                </a:cxn>
                <a:cxn ang="0">
                  <a:pos x="T6" y="T7"/>
                </a:cxn>
                <a:cxn ang="0">
                  <a:pos x="T8" y="T9"/>
                </a:cxn>
              </a:cxnLst>
              <a:rect l="0" t="0" r="r" b="b"/>
              <a:pathLst>
                <a:path w="247" h="111">
                  <a:moveTo>
                    <a:pt x="0" y="67"/>
                  </a:moveTo>
                  <a:cubicBezTo>
                    <a:pt x="25" y="111"/>
                    <a:pt x="25" y="111"/>
                    <a:pt x="25" y="111"/>
                  </a:cubicBezTo>
                  <a:cubicBezTo>
                    <a:pt x="92" y="75"/>
                    <a:pt x="167" y="53"/>
                    <a:pt x="247" y="51"/>
                  </a:cubicBezTo>
                  <a:cubicBezTo>
                    <a:pt x="247" y="0"/>
                    <a:pt x="247" y="0"/>
                    <a:pt x="247" y="0"/>
                  </a:cubicBezTo>
                  <a:cubicBezTo>
                    <a:pt x="158" y="2"/>
                    <a:pt x="74" y="26"/>
                    <a:pt x="0" y="67"/>
                  </a:cubicBezTo>
                  <a:close/>
                </a:path>
              </a:pathLst>
            </a:custGeom>
            <a:grpFill/>
            <a:ln>
              <a:noFill/>
            </a:ln>
          </p:spPr>
          <p:txBody>
            <a:bodyPr vert="horz" wrap="square" lIns="96417" tIns="48208" rIns="96417" bIns="48208" numCol="1" anchor="t" anchorCtr="0" compatLnSpc="1">
              <a:prstTxWarp prst="textNoShape">
                <a:avLst/>
              </a:prstTxWarp>
            </a:bodyPr>
            <a:lstStyle/>
            <a:p>
              <a:pPr>
                <a:lnSpc>
                  <a:spcPct val="130000"/>
                </a:lnSpc>
              </a:pPr>
              <a:endParaRPr lang="id-ID" sz="2001">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54" name="Oval 5"/>
          <p:cNvSpPr>
            <a:spLocks noChangeArrowheads="1"/>
          </p:cNvSpPr>
          <p:nvPr/>
        </p:nvSpPr>
        <p:spPr bwMode="auto">
          <a:xfrm>
            <a:off x="6775582" y="2114437"/>
            <a:ext cx="1604767" cy="1604767"/>
          </a:xfrm>
          <a:prstGeom prst="ellipse">
            <a:avLst/>
          </a:prstGeom>
          <a:solidFill>
            <a:schemeClr val="accent3"/>
          </a:solidFill>
          <a:ln w="25400" cap="flat" cmpd="sng" algn="ctr">
            <a:noFill/>
            <a:prstDash val="solid"/>
          </a:ln>
          <a:effectLst/>
          <a:extLst/>
        </p:spPr>
        <p:txBody>
          <a:bodyPr rot="0" spcFirstLastPara="0" vertOverflow="overflow" horzOverflow="overflow" vert="horz" wrap="square" lIns="96417" tIns="48208" rIns="96417" bIns="48208" numCol="1" spcCol="0" rtlCol="0" fromWordArt="0" anchor="ctr" anchorCtr="0" forceAA="0" compatLnSpc="1">
            <a:prstTxWarp prst="textNoShape">
              <a:avLst/>
            </a:prstTxWarp>
            <a:noAutofit/>
          </a:bodyPr>
          <a:lstStyle/>
          <a:p>
            <a:pPr algn="ctr">
              <a:lnSpc>
                <a:spcPct val="130000"/>
              </a:lnSpc>
            </a:pPr>
            <a:endParaRPr lang="id-ID" sz="2001"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55" name="Group 112"/>
          <p:cNvGrpSpPr/>
          <p:nvPr/>
        </p:nvGrpSpPr>
        <p:grpSpPr>
          <a:xfrm>
            <a:off x="6592507" y="1931361"/>
            <a:ext cx="1969750" cy="1969750"/>
            <a:chOff x="6546413" y="2257147"/>
            <a:chExt cx="1868076" cy="1868076"/>
          </a:xfrm>
          <a:solidFill>
            <a:schemeClr val="accent3"/>
          </a:solidFill>
        </p:grpSpPr>
        <p:sp>
          <p:nvSpPr>
            <p:cNvPr id="56" name="Freeform 6"/>
            <p:cNvSpPr>
              <a:spLocks/>
            </p:cNvSpPr>
            <p:nvPr/>
          </p:nvSpPr>
          <p:spPr bwMode="auto">
            <a:xfrm>
              <a:off x="7922196" y="2394505"/>
              <a:ext cx="356034" cy="354935"/>
            </a:xfrm>
            <a:custGeom>
              <a:avLst/>
              <a:gdLst>
                <a:gd name="T0" fmla="*/ 207 w 207"/>
                <a:gd name="T1" fmla="*/ 181 h 206"/>
                <a:gd name="T2" fmla="*/ 26 w 207"/>
                <a:gd name="T3" fmla="*/ 0 h 206"/>
                <a:gd name="T4" fmla="*/ 0 w 207"/>
                <a:gd name="T5" fmla="*/ 44 h 206"/>
                <a:gd name="T6" fmla="*/ 163 w 207"/>
                <a:gd name="T7" fmla="*/ 206 h 206"/>
                <a:gd name="T8" fmla="*/ 207 w 207"/>
                <a:gd name="T9" fmla="*/ 181 h 206"/>
              </a:gdLst>
              <a:ahLst/>
              <a:cxnLst>
                <a:cxn ang="0">
                  <a:pos x="T0" y="T1"/>
                </a:cxn>
                <a:cxn ang="0">
                  <a:pos x="T2" y="T3"/>
                </a:cxn>
                <a:cxn ang="0">
                  <a:pos x="T4" y="T5"/>
                </a:cxn>
                <a:cxn ang="0">
                  <a:pos x="T6" y="T7"/>
                </a:cxn>
                <a:cxn ang="0">
                  <a:pos x="T8" y="T9"/>
                </a:cxn>
              </a:cxnLst>
              <a:rect l="0" t="0" r="r" b="b"/>
              <a:pathLst>
                <a:path w="207" h="206">
                  <a:moveTo>
                    <a:pt x="207" y="181"/>
                  </a:moveTo>
                  <a:cubicBezTo>
                    <a:pt x="162" y="107"/>
                    <a:pt x="100" y="45"/>
                    <a:pt x="26" y="0"/>
                  </a:cubicBezTo>
                  <a:cubicBezTo>
                    <a:pt x="0" y="44"/>
                    <a:pt x="0" y="44"/>
                    <a:pt x="0" y="44"/>
                  </a:cubicBezTo>
                  <a:cubicBezTo>
                    <a:pt x="66" y="85"/>
                    <a:pt x="122" y="140"/>
                    <a:pt x="163" y="206"/>
                  </a:cubicBezTo>
                  <a:lnTo>
                    <a:pt x="207" y="181"/>
                  </a:lnTo>
                  <a:close/>
                </a:path>
              </a:pathLst>
            </a:custGeom>
            <a:grpFill/>
            <a:ln w="25400" cap="flat" cmpd="sng" algn="ctr">
              <a:noFill/>
              <a:prstDash val="solid"/>
            </a:ln>
            <a:effectLst/>
            <a:extLst/>
          </p:spPr>
          <p:txBody>
            <a:bodyPr rot="0" spcFirstLastPara="0" vertOverflow="overflow" horzOverflow="overflow" vert="horz" wrap="square" lIns="96417" tIns="48208" rIns="96417" bIns="48208" numCol="1" spcCol="0" rtlCol="0" fromWordArt="0" anchor="ctr" anchorCtr="0" forceAA="0" compatLnSpc="1">
              <a:prstTxWarp prst="textNoShape">
                <a:avLst/>
              </a:prstTxWarp>
              <a:noAutofit/>
            </a:bodyPr>
            <a:lstStyle/>
            <a:p>
              <a:pPr algn="ctr">
                <a:lnSpc>
                  <a:spcPct val="130000"/>
                </a:lnSpc>
              </a:pPr>
              <a:endParaRPr lang="id-ID" sz="2001"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7" name="Freeform 7"/>
            <p:cNvSpPr>
              <a:spLocks/>
            </p:cNvSpPr>
            <p:nvPr/>
          </p:nvSpPr>
          <p:spPr bwMode="auto">
            <a:xfrm>
              <a:off x="7502428" y="2257147"/>
              <a:ext cx="427460" cy="191203"/>
            </a:xfrm>
            <a:custGeom>
              <a:avLst/>
              <a:gdLst>
                <a:gd name="T0" fmla="*/ 0 w 248"/>
                <a:gd name="T1" fmla="*/ 0 h 111"/>
                <a:gd name="T2" fmla="*/ 0 w 248"/>
                <a:gd name="T3" fmla="*/ 51 h 111"/>
                <a:gd name="T4" fmla="*/ 222 w 248"/>
                <a:gd name="T5" fmla="*/ 111 h 111"/>
                <a:gd name="T6" fmla="*/ 248 w 248"/>
                <a:gd name="T7" fmla="*/ 67 h 111"/>
                <a:gd name="T8" fmla="*/ 0 w 248"/>
                <a:gd name="T9" fmla="*/ 0 h 111"/>
              </a:gdLst>
              <a:ahLst/>
              <a:cxnLst>
                <a:cxn ang="0">
                  <a:pos x="T0" y="T1"/>
                </a:cxn>
                <a:cxn ang="0">
                  <a:pos x="T2" y="T3"/>
                </a:cxn>
                <a:cxn ang="0">
                  <a:pos x="T4" y="T5"/>
                </a:cxn>
                <a:cxn ang="0">
                  <a:pos x="T6" y="T7"/>
                </a:cxn>
                <a:cxn ang="0">
                  <a:pos x="T8" y="T9"/>
                </a:cxn>
              </a:cxnLst>
              <a:rect l="0" t="0" r="r" b="b"/>
              <a:pathLst>
                <a:path w="248" h="111">
                  <a:moveTo>
                    <a:pt x="0" y="0"/>
                  </a:moveTo>
                  <a:cubicBezTo>
                    <a:pt x="0" y="51"/>
                    <a:pt x="0" y="51"/>
                    <a:pt x="0" y="51"/>
                  </a:cubicBezTo>
                  <a:cubicBezTo>
                    <a:pt x="80" y="53"/>
                    <a:pt x="156" y="75"/>
                    <a:pt x="222" y="111"/>
                  </a:cubicBezTo>
                  <a:cubicBezTo>
                    <a:pt x="248" y="67"/>
                    <a:pt x="248" y="67"/>
                    <a:pt x="248" y="67"/>
                  </a:cubicBezTo>
                  <a:cubicBezTo>
                    <a:pt x="174" y="26"/>
                    <a:pt x="90" y="2"/>
                    <a:pt x="0" y="0"/>
                  </a:cubicBezTo>
                  <a:close/>
                </a:path>
              </a:pathLst>
            </a:custGeom>
            <a:grpFill/>
            <a:ln w="25400" cap="flat" cmpd="sng" algn="ctr">
              <a:noFill/>
              <a:prstDash val="solid"/>
            </a:ln>
            <a:effectLst/>
            <a:extLst/>
          </p:spPr>
          <p:txBody>
            <a:bodyPr rot="0" spcFirstLastPara="0" vertOverflow="overflow" horzOverflow="overflow" vert="horz" wrap="square" lIns="96417" tIns="48208" rIns="96417" bIns="48208" numCol="1" spcCol="0" rtlCol="0" fromWordArt="0" anchor="ctr" anchorCtr="0" forceAA="0" compatLnSpc="1">
              <a:prstTxWarp prst="textNoShape">
                <a:avLst/>
              </a:prstTxWarp>
              <a:noAutofit/>
            </a:bodyPr>
            <a:lstStyle/>
            <a:p>
              <a:pPr algn="ctr">
                <a:lnSpc>
                  <a:spcPct val="130000"/>
                </a:lnSpc>
              </a:pPr>
              <a:endParaRPr lang="id-ID" sz="2001"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8" name="Freeform 8"/>
            <p:cNvSpPr>
              <a:spLocks/>
            </p:cNvSpPr>
            <p:nvPr/>
          </p:nvSpPr>
          <p:spPr bwMode="auto">
            <a:xfrm>
              <a:off x="8223286" y="2743946"/>
              <a:ext cx="191203" cy="425262"/>
            </a:xfrm>
            <a:custGeom>
              <a:avLst/>
              <a:gdLst>
                <a:gd name="T0" fmla="*/ 45 w 111"/>
                <a:gd name="T1" fmla="*/ 0 h 247"/>
                <a:gd name="T2" fmla="*/ 0 w 111"/>
                <a:gd name="T3" fmla="*/ 26 h 247"/>
                <a:gd name="T4" fmla="*/ 60 w 111"/>
                <a:gd name="T5" fmla="*/ 247 h 247"/>
                <a:gd name="T6" fmla="*/ 111 w 111"/>
                <a:gd name="T7" fmla="*/ 247 h 247"/>
                <a:gd name="T8" fmla="*/ 45 w 111"/>
                <a:gd name="T9" fmla="*/ 0 h 247"/>
              </a:gdLst>
              <a:ahLst/>
              <a:cxnLst>
                <a:cxn ang="0">
                  <a:pos x="T0" y="T1"/>
                </a:cxn>
                <a:cxn ang="0">
                  <a:pos x="T2" y="T3"/>
                </a:cxn>
                <a:cxn ang="0">
                  <a:pos x="T4" y="T5"/>
                </a:cxn>
                <a:cxn ang="0">
                  <a:pos x="T6" y="T7"/>
                </a:cxn>
                <a:cxn ang="0">
                  <a:pos x="T8" y="T9"/>
                </a:cxn>
              </a:cxnLst>
              <a:rect l="0" t="0" r="r" b="b"/>
              <a:pathLst>
                <a:path w="111" h="247">
                  <a:moveTo>
                    <a:pt x="45" y="0"/>
                  </a:moveTo>
                  <a:cubicBezTo>
                    <a:pt x="0" y="26"/>
                    <a:pt x="0" y="26"/>
                    <a:pt x="0" y="26"/>
                  </a:cubicBezTo>
                  <a:cubicBezTo>
                    <a:pt x="37" y="92"/>
                    <a:pt x="58" y="167"/>
                    <a:pt x="60" y="247"/>
                  </a:cubicBezTo>
                  <a:cubicBezTo>
                    <a:pt x="111" y="247"/>
                    <a:pt x="111" y="247"/>
                    <a:pt x="111" y="247"/>
                  </a:cubicBezTo>
                  <a:cubicBezTo>
                    <a:pt x="109" y="158"/>
                    <a:pt x="85" y="74"/>
                    <a:pt x="45" y="0"/>
                  </a:cubicBezTo>
                  <a:close/>
                </a:path>
              </a:pathLst>
            </a:custGeom>
            <a:grpFill/>
            <a:ln w="25400" cap="flat" cmpd="sng" algn="ctr">
              <a:noFill/>
              <a:prstDash val="solid"/>
            </a:ln>
            <a:effectLst/>
            <a:extLst/>
          </p:spPr>
          <p:txBody>
            <a:bodyPr rot="0" spcFirstLastPara="0" vertOverflow="overflow" horzOverflow="overflow" vert="horz" wrap="square" lIns="96417" tIns="48208" rIns="96417" bIns="48208" numCol="1" spcCol="0" rtlCol="0" fromWordArt="0" anchor="ctr" anchorCtr="0" forceAA="0" compatLnSpc="1">
              <a:prstTxWarp prst="textNoShape">
                <a:avLst/>
              </a:prstTxWarp>
              <a:noAutofit/>
            </a:bodyPr>
            <a:lstStyle/>
            <a:p>
              <a:pPr algn="ctr">
                <a:lnSpc>
                  <a:spcPct val="130000"/>
                </a:lnSpc>
              </a:pPr>
              <a:endParaRPr lang="id-ID" sz="2001"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9" name="Freeform 9"/>
            <p:cNvSpPr>
              <a:spLocks/>
            </p:cNvSpPr>
            <p:nvPr/>
          </p:nvSpPr>
          <p:spPr bwMode="auto">
            <a:xfrm>
              <a:off x="8223286" y="3213162"/>
              <a:ext cx="191203" cy="427460"/>
            </a:xfrm>
            <a:custGeom>
              <a:avLst/>
              <a:gdLst>
                <a:gd name="T0" fmla="*/ 60 w 111"/>
                <a:gd name="T1" fmla="*/ 0 h 248"/>
                <a:gd name="T2" fmla="*/ 0 w 111"/>
                <a:gd name="T3" fmla="*/ 222 h 248"/>
                <a:gd name="T4" fmla="*/ 45 w 111"/>
                <a:gd name="T5" fmla="*/ 248 h 248"/>
                <a:gd name="T6" fmla="*/ 111 w 111"/>
                <a:gd name="T7" fmla="*/ 0 h 248"/>
                <a:gd name="T8" fmla="*/ 60 w 111"/>
                <a:gd name="T9" fmla="*/ 0 h 248"/>
              </a:gdLst>
              <a:ahLst/>
              <a:cxnLst>
                <a:cxn ang="0">
                  <a:pos x="T0" y="T1"/>
                </a:cxn>
                <a:cxn ang="0">
                  <a:pos x="T2" y="T3"/>
                </a:cxn>
                <a:cxn ang="0">
                  <a:pos x="T4" y="T5"/>
                </a:cxn>
                <a:cxn ang="0">
                  <a:pos x="T6" y="T7"/>
                </a:cxn>
                <a:cxn ang="0">
                  <a:pos x="T8" y="T9"/>
                </a:cxn>
              </a:cxnLst>
              <a:rect l="0" t="0" r="r" b="b"/>
              <a:pathLst>
                <a:path w="111" h="248">
                  <a:moveTo>
                    <a:pt x="60" y="0"/>
                  </a:moveTo>
                  <a:cubicBezTo>
                    <a:pt x="58" y="80"/>
                    <a:pt x="37" y="156"/>
                    <a:pt x="0" y="222"/>
                  </a:cubicBezTo>
                  <a:cubicBezTo>
                    <a:pt x="45" y="248"/>
                    <a:pt x="45" y="248"/>
                    <a:pt x="45" y="248"/>
                  </a:cubicBezTo>
                  <a:cubicBezTo>
                    <a:pt x="85" y="174"/>
                    <a:pt x="109" y="90"/>
                    <a:pt x="111" y="0"/>
                  </a:cubicBezTo>
                  <a:lnTo>
                    <a:pt x="60" y="0"/>
                  </a:lnTo>
                  <a:close/>
                </a:path>
              </a:pathLst>
            </a:custGeom>
            <a:grpFill/>
            <a:ln w="25400" cap="flat" cmpd="sng" algn="ctr">
              <a:noFill/>
              <a:prstDash val="solid"/>
            </a:ln>
            <a:effectLst/>
            <a:extLst/>
          </p:spPr>
          <p:txBody>
            <a:bodyPr rot="0" spcFirstLastPara="0" vertOverflow="overflow" horzOverflow="overflow" vert="horz" wrap="square" lIns="96417" tIns="48208" rIns="96417" bIns="48208" numCol="1" spcCol="0" rtlCol="0" fromWordArt="0" anchor="ctr" anchorCtr="0" forceAA="0" compatLnSpc="1">
              <a:prstTxWarp prst="textNoShape">
                <a:avLst/>
              </a:prstTxWarp>
              <a:noAutofit/>
            </a:bodyPr>
            <a:lstStyle/>
            <a:p>
              <a:pPr algn="ctr">
                <a:lnSpc>
                  <a:spcPct val="130000"/>
                </a:lnSpc>
              </a:pPr>
              <a:endParaRPr lang="id-ID" sz="2001"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0" name="Freeform 10"/>
            <p:cNvSpPr>
              <a:spLocks/>
            </p:cNvSpPr>
            <p:nvPr/>
          </p:nvSpPr>
          <p:spPr bwMode="auto">
            <a:xfrm>
              <a:off x="7922196" y="3632930"/>
              <a:ext cx="356034" cy="356034"/>
            </a:xfrm>
            <a:custGeom>
              <a:avLst/>
              <a:gdLst>
                <a:gd name="T0" fmla="*/ 207 w 207"/>
                <a:gd name="T1" fmla="*/ 26 h 207"/>
                <a:gd name="T2" fmla="*/ 163 w 207"/>
                <a:gd name="T3" fmla="*/ 0 h 207"/>
                <a:gd name="T4" fmla="*/ 0 w 207"/>
                <a:gd name="T5" fmla="*/ 163 h 207"/>
                <a:gd name="T6" fmla="*/ 26 w 207"/>
                <a:gd name="T7" fmla="*/ 207 h 207"/>
                <a:gd name="T8" fmla="*/ 207 w 207"/>
                <a:gd name="T9" fmla="*/ 26 h 207"/>
              </a:gdLst>
              <a:ahLst/>
              <a:cxnLst>
                <a:cxn ang="0">
                  <a:pos x="T0" y="T1"/>
                </a:cxn>
                <a:cxn ang="0">
                  <a:pos x="T2" y="T3"/>
                </a:cxn>
                <a:cxn ang="0">
                  <a:pos x="T4" y="T5"/>
                </a:cxn>
                <a:cxn ang="0">
                  <a:pos x="T6" y="T7"/>
                </a:cxn>
                <a:cxn ang="0">
                  <a:pos x="T8" y="T9"/>
                </a:cxn>
              </a:cxnLst>
              <a:rect l="0" t="0" r="r" b="b"/>
              <a:pathLst>
                <a:path w="207" h="207">
                  <a:moveTo>
                    <a:pt x="207" y="26"/>
                  </a:moveTo>
                  <a:cubicBezTo>
                    <a:pt x="163" y="0"/>
                    <a:pt x="163" y="0"/>
                    <a:pt x="163" y="0"/>
                  </a:cubicBezTo>
                  <a:cubicBezTo>
                    <a:pt x="122" y="66"/>
                    <a:pt x="66" y="122"/>
                    <a:pt x="0" y="163"/>
                  </a:cubicBezTo>
                  <a:cubicBezTo>
                    <a:pt x="26" y="207"/>
                    <a:pt x="26" y="207"/>
                    <a:pt x="26" y="207"/>
                  </a:cubicBezTo>
                  <a:cubicBezTo>
                    <a:pt x="100" y="162"/>
                    <a:pt x="162" y="100"/>
                    <a:pt x="207" y="26"/>
                  </a:cubicBezTo>
                  <a:close/>
                </a:path>
              </a:pathLst>
            </a:custGeom>
            <a:grpFill/>
            <a:ln w="25400" cap="flat" cmpd="sng" algn="ctr">
              <a:noFill/>
              <a:prstDash val="solid"/>
            </a:ln>
            <a:effectLst/>
            <a:extLst/>
          </p:spPr>
          <p:txBody>
            <a:bodyPr rot="0" spcFirstLastPara="0" vertOverflow="overflow" horzOverflow="overflow" vert="horz" wrap="square" lIns="96417" tIns="48208" rIns="96417" bIns="48208" numCol="1" spcCol="0" rtlCol="0" fromWordArt="0" anchor="ctr" anchorCtr="0" forceAA="0" compatLnSpc="1">
              <a:prstTxWarp prst="textNoShape">
                <a:avLst/>
              </a:prstTxWarp>
              <a:noAutofit/>
            </a:bodyPr>
            <a:lstStyle/>
            <a:p>
              <a:pPr algn="ctr">
                <a:lnSpc>
                  <a:spcPct val="130000"/>
                </a:lnSpc>
              </a:pPr>
              <a:endParaRPr lang="id-ID" sz="2001"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1" name="Freeform 11"/>
            <p:cNvSpPr>
              <a:spLocks/>
            </p:cNvSpPr>
            <p:nvPr/>
          </p:nvSpPr>
          <p:spPr bwMode="auto">
            <a:xfrm>
              <a:off x="7502428" y="3936217"/>
              <a:ext cx="427460" cy="189006"/>
            </a:xfrm>
            <a:custGeom>
              <a:avLst/>
              <a:gdLst>
                <a:gd name="T0" fmla="*/ 248 w 248"/>
                <a:gd name="T1" fmla="*/ 44 h 110"/>
                <a:gd name="T2" fmla="*/ 222 w 248"/>
                <a:gd name="T3" fmla="*/ 0 h 110"/>
                <a:gd name="T4" fmla="*/ 0 w 248"/>
                <a:gd name="T5" fmla="*/ 59 h 110"/>
                <a:gd name="T6" fmla="*/ 0 w 248"/>
                <a:gd name="T7" fmla="*/ 110 h 110"/>
                <a:gd name="T8" fmla="*/ 248 w 248"/>
                <a:gd name="T9" fmla="*/ 44 h 110"/>
              </a:gdLst>
              <a:ahLst/>
              <a:cxnLst>
                <a:cxn ang="0">
                  <a:pos x="T0" y="T1"/>
                </a:cxn>
                <a:cxn ang="0">
                  <a:pos x="T2" y="T3"/>
                </a:cxn>
                <a:cxn ang="0">
                  <a:pos x="T4" y="T5"/>
                </a:cxn>
                <a:cxn ang="0">
                  <a:pos x="T6" y="T7"/>
                </a:cxn>
                <a:cxn ang="0">
                  <a:pos x="T8" y="T9"/>
                </a:cxn>
              </a:cxnLst>
              <a:rect l="0" t="0" r="r" b="b"/>
              <a:pathLst>
                <a:path w="248" h="110">
                  <a:moveTo>
                    <a:pt x="248" y="44"/>
                  </a:moveTo>
                  <a:cubicBezTo>
                    <a:pt x="222" y="0"/>
                    <a:pt x="222" y="0"/>
                    <a:pt x="222" y="0"/>
                  </a:cubicBezTo>
                  <a:cubicBezTo>
                    <a:pt x="156" y="36"/>
                    <a:pt x="80" y="57"/>
                    <a:pt x="0" y="59"/>
                  </a:cubicBezTo>
                  <a:cubicBezTo>
                    <a:pt x="0" y="110"/>
                    <a:pt x="0" y="110"/>
                    <a:pt x="0" y="110"/>
                  </a:cubicBezTo>
                  <a:cubicBezTo>
                    <a:pt x="90" y="108"/>
                    <a:pt x="174" y="84"/>
                    <a:pt x="248" y="44"/>
                  </a:cubicBezTo>
                  <a:close/>
                </a:path>
              </a:pathLst>
            </a:custGeom>
            <a:grpFill/>
            <a:ln w="25400" cap="flat" cmpd="sng" algn="ctr">
              <a:noFill/>
              <a:prstDash val="solid"/>
            </a:ln>
            <a:effectLst/>
            <a:extLst/>
          </p:spPr>
          <p:txBody>
            <a:bodyPr rot="0" spcFirstLastPara="0" vertOverflow="overflow" horzOverflow="overflow" vert="horz" wrap="square" lIns="96417" tIns="48208" rIns="96417" bIns="48208" numCol="1" spcCol="0" rtlCol="0" fromWordArt="0" anchor="ctr" anchorCtr="0" forceAA="0" compatLnSpc="1">
              <a:prstTxWarp prst="textNoShape">
                <a:avLst/>
              </a:prstTxWarp>
              <a:noAutofit/>
            </a:bodyPr>
            <a:lstStyle/>
            <a:p>
              <a:pPr algn="ctr">
                <a:lnSpc>
                  <a:spcPct val="130000"/>
                </a:lnSpc>
              </a:pPr>
              <a:endParaRPr lang="id-ID" sz="2001"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2" name="Freeform 12"/>
            <p:cNvSpPr>
              <a:spLocks/>
            </p:cNvSpPr>
            <p:nvPr/>
          </p:nvSpPr>
          <p:spPr bwMode="auto">
            <a:xfrm>
              <a:off x="7033212" y="3936217"/>
              <a:ext cx="425262" cy="189006"/>
            </a:xfrm>
            <a:custGeom>
              <a:avLst/>
              <a:gdLst>
                <a:gd name="T0" fmla="*/ 0 w 247"/>
                <a:gd name="T1" fmla="*/ 44 h 110"/>
                <a:gd name="T2" fmla="*/ 247 w 247"/>
                <a:gd name="T3" fmla="*/ 110 h 110"/>
                <a:gd name="T4" fmla="*/ 247 w 247"/>
                <a:gd name="T5" fmla="*/ 59 h 110"/>
                <a:gd name="T6" fmla="*/ 26 w 247"/>
                <a:gd name="T7" fmla="*/ 0 h 110"/>
                <a:gd name="T8" fmla="*/ 0 w 247"/>
                <a:gd name="T9" fmla="*/ 44 h 110"/>
              </a:gdLst>
              <a:ahLst/>
              <a:cxnLst>
                <a:cxn ang="0">
                  <a:pos x="T0" y="T1"/>
                </a:cxn>
                <a:cxn ang="0">
                  <a:pos x="T2" y="T3"/>
                </a:cxn>
                <a:cxn ang="0">
                  <a:pos x="T4" y="T5"/>
                </a:cxn>
                <a:cxn ang="0">
                  <a:pos x="T6" y="T7"/>
                </a:cxn>
                <a:cxn ang="0">
                  <a:pos x="T8" y="T9"/>
                </a:cxn>
              </a:cxnLst>
              <a:rect l="0" t="0" r="r" b="b"/>
              <a:pathLst>
                <a:path w="247" h="110">
                  <a:moveTo>
                    <a:pt x="0" y="44"/>
                  </a:moveTo>
                  <a:cubicBezTo>
                    <a:pt x="74" y="84"/>
                    <a:pt x="158" y="108"/>
                    <a:pt x="247" y="110"/>
                  </a:cubicBezTo>
                  <a:cubicBezTo>
                    <a:pt x="247" y="59"/>
                    <a:pt x="247" y="59"/>
                    <a:pt x="247" y="59"/>
                  </a:cubicBezTo>
                  <a:cubicBezTo>
                    <a:pt x="167" y="57"/>
                    <a:pt x="92" y="36"/>
                    <a:pt x="26" y="0"/>
                  </a:cubicBezTo>
                  <a:lnTo>
                    <a:pt x="0" y="44"/>
                  </a:lnTo>
                  <a:close/>
                </a:path>
              </a:pathLst>
            </a:custGeom>
            <a:grpFill/>
            <a:ln w="25400" cap="flat" cmpd="sng" algn="ctr">
              <a:noFill/>
              <a:prstDash val="solid"/>
            </a:ln>
            <a:effectLst/>
          </p:spPr>
          <p:txBody>
            <a:bodyPr rot="0" spcFirstLastPara="0" vertOverflow="overflow" horzOverflow="overflow" vert="horz" wrap="square" lIns="96417" tIns="48208" rIns="96417" bIns="48208" numCol="1" spcCol="0" rtlCol="0" fromWordArt="0" anchor="ctr" anchorCtr="0" forceAA="0" compatLnSpc="1">
              <a:prstTxWarp prst="textNoShape">
                <a:avLst/>
              </a:prstTxWarp>
              <a:noAutofit/>
            </a:bodyPr>
            <a:lstStyle/>
            <a:p>
              <a:pPr algn="ctr">
                <a:lnSpc>
                  <a:spcPct val="130000"/>
                </a:lnSpc>
              </a:pPr>
              <a:endParaRPr lang="id-ID" sz="2001"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3" name="Freeform 13"/>
            <p:cNvSpPr>
              <a:spLocks/>
            </p:cNvSpPr>
            <p:nvPr/>
          </p:nvSpPr>
          <p:spPr bwMode="auto">
            <a:xfrm>
              <a:off x="6683771" y="3632930"/>
              <a:ext cx="354935" cy="356034"/>
            </a:xfrm>
            <a:custGeom>
              <a:avLst/>
              <a:gdLst>
                <a:gd name="T0" fmla="*/ 44 w 206"/>
                <a:gd name="T1" fmla="*/ 0 h 207"/>
                <a:gd name="T2" fmla="*/ 0 w 206"/>
                <a:gd name="T3" fmla="*/ 26 h 207"/>
                <a:gd name="T4" fmla="*/ 181 w 206"/>
                <a:gd name="T5" fmla="*/ 207 h 207"/>
                <a:gd name="T6" fmla="*/ 206 w 206"/>
                <a:gd name="T7" fmla="*/ 163 h 207"/>
                <a:gd name="T8" fmla="*/ 44 w 206"/>
                <a:gd name="T9" fmla="*/ 0 h 207"/>
              </a:gdLst>
              <a:ahLst/>
              <a:cxnLst>
                <a:cxn ang="0">
                  <a:pos x="T0" y="T1"/>
                </a:cxn>
                <a:cxn ang="0">
                  <a:pos x="T2" y="T3"/>
                </a:cxn>
                <a:cxn ang="0">
                  <a:pos x="T4" y="T5"/>
                </a:cxn>
                <a:cxn ang="0">
                  <a:pos x="T6" y="T7"/>
                </a:cxn>
                <a:cxn ang="0">
                  <a:pos x="T8" y="T9"/>
                </a:cxn>
              </a:cxnLst>
              <a:rect l="0" t="0" r="r" b="b"/>
              <a:pathLst>
                <a:path w="206" h="207">
                  <a:moveTo>
                    <a:pt x="44" y="0"/>
                  </a:moveTo>
                  <a:cubicBezTo>
                    <a:pt x="0" y="26"/>
                    <a:pt x="0" y="26"/>
                    <a:pt x="0" y="26"/>
                  </a:cubicBezTo>
                  <a:cubicBezTo>
                    <a:pt x="45" y="100"/>
                    <a:pt x="107" y="162"/>
                    <a:pt x="181" y="207"/>
                  </a:cubicBezTo>
                  <a:cubicBezTo>
                    <a:pt x="206" y="163"/>
                    <a:pt x="206" y="163"/>
                    <a:pt x="206" y="163"/>
                  </a:cubicBezTo>
                  <a:cubicBezTo>
                    <a:pt x="140" y="122"/>
                    <a:pt x="85" y="66"/>
                    <a:pt x="44" y="0"/>
                  </a:cubicBezTo>
                  <a:close/>
                </a:path>
              </a:pathLst>
            </a:custGeom>
            <a:grpFill/>
            <a:ln w="25400" cap="flat" cmpd="sng" algn="ctr">
              <a:noFill/>
              <a:prstDash val="solid"/>
            </a:ln>
            <a:effectLst/>
          </p:spPr>
          <p:txBody>
            <a:bodyPr rot="0" spcFirstLastPara="0" vertOverflow="overflow" horzOverflow="overflow" vert="horz" wrap="square" lIns="96417" tIns="48208" rIns="96417" bIns="48208" numCol="1" spcCol="0" rtlCol="0" fromWordArt="0" anchor="ctr" anchorCtr="0" forceAA="0" compatLnSpc="1">
              <a:prstTxWarp prst="textNoShape">
                <a:avLst/>
              </a:prstTxWarp>
              <a:noAutofit/>
            </a:bodyPr>
            <a:lstStyle/>
            <a:p>
              <a:pPr algn="ctr">
                <a:lnSpc>
                  <a:spcPct val="130000"/>
                </a:lnSpc>
              </a:pPr>
              <a:endParaRPr lang="id-ID" sz="2001"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4" name="Freeform 14"/>
            <p:cNvSpPr>
              <a:spLocks/>
            </p:cNvSpPr>
            <p:nvPr/>
          </p:nvSpPr>
          <p:spPr bwMode="auto">
            <a:xfrm>
              <a:off x="6546413" y="3213162"/>
              <a:ext cx="191203" cy="427460"/>
            </a:xfrm>
            <a:custGeom>
              <a:avLst/>
              <a:gdLst>
                <a:gd name="T0" fmla="*/ 0 w 111"/>
                <a:gd name="T1" fmla="*/ 0 h 248"/>
                <a:gd name="T2" fmla="*/ 67 w 111"/>
                <a:gd name="T3" fmla="*/ 248 h 248"/>
                <a:gd name="T4" fmla="*/ 111 w 111"/>
                <a:gd name="T5" fmla="*/ 222 h 248"/>
                <a:gd name="T6" fmla="*/ 51 w 111"/>
                <a:gd name="T7" fmla="*/ 0 h 248"/>
                <a:gd name="T8" fmla="*/ 0 w 111"/>
                <a:gd name="T9" fmla="*/ 0 h 248"/>
              </a:gdLst>
              <a:ahLst/>
              <a:cxnLst>
                <a:cxn ang="0">
                  <a:pos x="T0" y="T1"/>
                </a:cxn>
                <a:cxn ang="0">
                  <a:pos x="T2" y="T3"/>
                </a:cxn>
                <a:cxn ang="0">
                  <a:pos x="T4" y="T5"/>
                </a:cxn>
                <a:cxn ang="0">
                  <a:pos x="T6" y="T7"/>
                </a:cxn>
                <a:cxn ang="0">
                  <a:pos x="T8" y="T9"/>
                </a:cxn>
              </a:cxnLst>
              <a:rect l="0" t="0" r="r" b="b"/>
              <a:pathLst>
                <a:path w="111" h="248">
                  <a:moveTo>
                    <a:pt x="0" y="0"/>
                  </a:moveTo>
                  <a:cubicBezTo>
                    <a:pt x="2" y="90"/>
                    <a:pt x="26" y="174"/>
                    <a:pt x="67" y="248"/>
                  </a:cubicBezTo>
                  <a:cubicBezTo>
                    <a:pt x="111" y="222"/>
                    <a:pt x="111" y="222"/>
                    <a:pt x="111" y="222"/>
                  </a:cubicBezTo>
                  <a:cubicBezTo>
                    <a:pt x="75" y="156"/>
                    <a:pt x="53" y="80"/>
                    <a:pt x="51" y="0"/>
                  </a:cubicBezTo>
                  <a:lnTo>
                    <a:pt x="0" y="0"/>
                  </a:lnTo>
                  <a:close/>
                </a:path>
              </a:pathLst>
            </a:custGeom>
            <a:grpFill/>
            <a:ln w="25400" cap="flat" cmpd="sng" algn="ctr">
              <a:noFill/>
              <a:prstDash val="solid"/>
            </a:ln>
            <a:effectLst/>
          </p:spPr>
          <p:txBody>
            <a:bodyPr rot="0" spcFirstLastPara="0" vertOverflow="overflow" horzOverflow="overflow" vert="horz" wrap="square" lIns="96417" tIns="48208" rIns="96417" bIns="48208" numCol="1" spcCol="0" rtlCol="0" fromWordArt="0" anchor="ctr" anchorCtr="0" forceAA="0" compatLnSpc="1">
              <a:prstTxWarp prst="textNoShape">
                <a:avLst/>
              </a:prstTxWarp>
              <a:noAutofit/>
            </a:bodyPr>
            <a:lstStyle/>
            <a:p>
              <a:pPr algn="ctr">
                <a:lnSpc>
                  <a:spcPct val="130000"/>
                </a:lnSpc>
              </a:pPr>
              <a:endParaRPr lang="id-ID" sz="2001"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5" name="Freeform 15"/>
            <p:cNvSpPr>
              <a:spLocks/>
            </p:cNvSpPr>
            <p:nvPr/>
          </p:nvSpPr>
          <p:spPr bwMode="auto">
            <a:xfrm>
              <a:off x="6546413" y="2743946"/>
              <a:ext cx="191203" cy="425262"/>
            </a:xfrm>
            <a:custGeom>
              <a:avLst/>
              <a:gdLst>
                <a:gd name="T0" fmla="*/ 51 w 111"/>
                <a:gd name="T1" fmla="*/ 247 h 247"/>
                <a:gd name="T2" fmla="*/ 111 w 111"/>
                <a:gd name="T3" fmla="*/ 26 h 247"/>
                <a:gd name="T4" fmla="*/ 67 w 111"/>
                <a:gd name="T5" fmla="*/ 0 h 247"/>
                <a:gd name="T6" fmla="*/ 0 w 111"/>
                <a:gd name="T7" fmla="*/ 247 h 247"/>
                <a:gd name="T8" fmla="*/ 51 w 111"/>
                <a:gd name="T9" fmla="*/ 247 h 247"/>
              </a:gdLst>
              <a:ahLst/>
              <a:cxnLst>
                <a:cxn ang="0">
                  <a:pos x="T0" y="T1"/>
                </a:cxn>
                <a:cxn ang="0">
                  <a:pos x="T2" y="T3"/>
                </a:cxn>
                <a:cxn ang="0">
                  <a:pos x="T4" y="T5"/>
                </a:cxn>
                <a:cxn ang="0">
                  <a:pos x="T6" y="T7"/>
                </a:cxn>
                <a:cxn ang="0">
                  <a:pos x="T8" y="T9"/>
                </a:cxn>
              </a:cxnLst>
              <a:rect l="0" t="0" r="r" b="b"/>
              <a:pathLst>
                <a:path w="111" h="247">
                  <a:moveTo>
                    <a:pt x="51" y="247"/>
                  </a:moveTo>
                  <a:cubicBezTo>
                    <a:pt x="53" y="167"/>
                    <a:pt x="75" y="92"/>
                    <a:pt x="111" y="26"/>
                  </a:cubicBezTo>
                  <a:cubicBezTo>
                    <a:pt x="67" y="0"/>
                    <a:pt x="67" y="0"/>
                    <a:pt x="67" y="0"/>
                  </a:cubicBezTo>
                  <a:cubicBezTo>
                    <a:pt x="26" y="74"/>
                    <a:pt x="2" y="158"/>
                    <a:pt x="0" y="247"/>
                  </a:cubicBezTo>
                  <a:lnTo>
                    <a:pt x="51" y="247"/>
                  </a:lnTo>
                  <a:close/>
                </a:path>
              </a:pathLst>
            </a:custGeom>
            <a:grpFill/>
            <a:ln w="25400" cap="flat" cmpd="sng" algn="ctr">
              <a:noFill/>
              <a:prstDash val="solid"/>
            </a:ln>
            <a:effectLst/>
          </p:spPr>
          <p:txBody>
            <a:bodyPr rot="0" spcFirstLastPara="0" vertOverflow="overflow" horzOverflow="overflow" vert="horz" wrap="square" lIns="96417" tIns="48208" rIns="96417" bIns="48208" numCol="1" spcCol="0" rtlCol="0" fromWordArt="0" anchor="ctr" anchorCtr="0" forceAA="0" compatLnSpc="1">
              <a:prstTxWarp prst="textNoShape">
                <a:avLst/>
              </a:prstTxWarp>
              <a:noAutofit/>
            </a:bodyPr>
            <a:lstStyle/>
            <a:p>
              <a:pPr algn="ctr">
                <a:lnSpc>
                  <a:spcPct val="130000"/>
                </a:lnSpc>
              </a:pPr>
              <a:endParaRPr lang="id-ID" sz="2001"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6" name="Freeform 16"/>
            <p:cNvSpPr>
              <a:spLocks/>
            </p:cNvSpPr>
            <p:nvPr/>
          </p:nvSpPr>
          <p:spPr bwMode="auto">
            <a:xfrm>
              <a:off x="6683771" y="2394505"/>
              <a:ext cx="354935" cy="354935"/>
            </a:xfrm>
            <a:custGeom>
              <a:avLst/>
              <a:gdLst>
                <a:gd name="T0" fmla="*/ 0 w 206"/>
                <a:gd name="T1" fmla="*/ 181 h 206"/>
                <a:gd name="T2" fmla="*/ 44 w 206"/>
                <a:gd name="T3" fmla="*/ 206 h 206"/>
                <a:gd name="T4" fmla="*/ 206 w 206"/>
                <a:gd name="T5" fmla="*/ 44 h 206"/>
                <a:gd name="T6" fmla="*/ 181 w 206"/>
                <a:gd name="T7" fmla="*/ 0 h 206"/>
                <a:gd name="T8" fmla="*/ 0 w 206"/>
                <a:gd name="T9" fmla="*/ 181 h 206"/>
              </a:gdLst>
              <a:ahLst/>
              <a:cxnLst>
                <a:cxn ang="0">
                  <a:pos x="T0" y="T1"/>
                </a:cxn>
                <a:cxn ang="0">
                  <a:pos x="T2" y="T3"/>
                </a:cxn>
                <a:cxn ang="0">
                  <a:pos x="T4" y="T5"/>
                </a:cxn>
                <a:cxn ang="0">
                  <a:pos x="T6" y="T7"/>
                </a:cxn>
                <a:cxn ang="0">
                  <a:pos x="T8" y="T9"/>
                </a:cxn>
              </a:cxnLst>
              <a:rect l="0" t="0" r="r" b="b"/>
              <a:pathLst>
                <a:path w="206" h="206">
                  <a:moveTo>
                    <a:pt x="0" y="181"/>
                  </a:moveTo>
                  <a:cubicBezTo>
                    <a:pt x="44" y="206"/>
                    <a:pt x="44" y="206"/>
                    <a:pt x="44" y="206"/>
                  </a:cubicBezTo>
                  <a:cubicBezTo>
                    <a:pt x="85" y="140"/>
                    <a:pt x="140" y="85"/>
                    <a:pt x="206" y="44"/>
                  </a:cubicBezTo>
                  <a:cubicBezTo>
                    <a:pt x="181" y="0"/>
                    <a:pt x="181" y="0"/>
                    <a:pt x="181" y="0"/>
                  </a:cubicBezTo>
                  <a:cubicBezTo>
                    <a:pt x="107" y="45"/>
                    <a:pt x="45" y="107"/>
                    <a:pt x="0" y="181"/>
                  </a:cubicBezTo>
                  <a:close/>
                </a:path>
              </a:pathLst>
            </a:custGeom>
            <a:grpFill/>
            <a:ln w="25400" cap="flat" cmpd="sng" algn="ctr">
              <a:noFill/>
              <a:prstDash val="solid"/>
            </a:ln>
            <a:effectLst/>
          </p:spPr>
          <p:txBody>
            <a:bodyPr rot="0" spcFirstLastPara="0" vertOverflow="overflow" horzOverflow="overflow" vert="horz" wrap="square" lIns="96417" tIns="48208" rIns="96417" bIns="48208" numCol="1" spcCol="0" rtlCol="0" fromWordArt="0" anchor="ctr" anchorCtr="0" forceAA="0" compatLnSpc="1">
              <a:prstTxWarp prst="textNoShape">
                <a:avLst/>
              </a:prstTxWarp>
              <a:noAutofit/>
            </a:bodyPr>
            <a:lstStyle/>
            <a:p>
              <a:pPr algn="ctr">
                <a:lnSpc>
                  <a:spcPct val="130000"/>
                </a:lnSpc>
              </a:pPr>
              <a:endParaRPr lang="id-ID" sz="2001"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7" name="Freeform 17"/>
            <p:cNvSpPr>
              <a:spLocks/>
            </p:cNvSpPr>
            <p:nvPr/>
          </p:nvSpPr>
          <p:spPr bwMode="auto">
            <a:xfrm>
              <a:off x="7033212" y="2257147"/>
              <a:ext cx="425262" cy="191203"/>
            </a:xfrm>
            <a:custGeom>
              <a:avLst/>
              <a:gdLst>
                <a:gd name="T0" fmla="*/ 0 w 247"/>
                <a:gd name="T1" fmla="*/ 67 h 111"/>
                <a:gd name="T2" fmla="*/ 25 w 247"/>
                <a:gd name="T3" fmla="*/ 111 h 111"/>
                <a:gd name="T4" fmla="*/ 247 w 247"/>
                <a:gd name="T5" fmla="*/ 51 h 111"/>
                <a:gd name="T6" fmla="*/ 247 w 247"/>
                <a:gd name="T7" fmla="*/ 0 h 111"/>
                <a:gd name="T8" fmla="*/ 0 w 247"/>
                <a:gd name="T9" fmla="*/ 67 h 111"/>
              </a:gdLst>
              <a:ahLst/>
              <a:cxnLst>
                <a:cxn ang="0">
                  <a:pos x="T0" y="T1"/>
                </a:cxn>
                <a:cxn ang="0">
                  <a:pos x="T2" y="T3"/>
                </a:cxn>
                <a:cxn ang="0">
                  <a:pos x="T4" y="T5"/>
                </a:cxn>
                <a:cxn ang="0">
                  <a:pos x="T6" y="T7"/>
                </a:cxn>
                <a:cxn ang="0">
                  <a:pos x="T8" y="T9"/>
                </a:cxn>
              </a:cxnLst>
              <a:rect l="0" t="0" r="r" b="b"/>
              <a:pathLst>
                <a:path w="247" h="111">
                  <a:moveTo>
                    <a:pt x="0" y="67"/>
                  </a:moveTo>
                  <a:cubicBezTo>
                    <a:pt x="25" y="111"/>
                    <a:pt x="25" y="111"/>
                    <a:pt x="25" y="111"/>
                  </a:cubicBezTo>
                  <a:cubicBezTo>
                    <a:pt x="92" y="75"/>
                    <a:pt x="167" y="53"/>
                    <a:pt x="247" y="51"/>
                  </a:cubicBezTo>
                  <a:cubicBezTo>
                    <a:pt x="247" y="0"/>
                    <a:pt x="247" y="0"/>
                    <a:pt x="247" y="0"/>
                  </a:cubicBezTo>
                  <a:cubicBezTo>
                    <a:pt x="158" y="2"/>
                    <a:pt x="74" y="26"/>
                    <a:pt x="0" y="67"/>
                  </a:cubicBezTo>
                  <a:close/>
                </a:path>
              </a:pathLst>
            </a:custGeom>
            <a:grpFill/>
            <a:ln w="25400" cap="flat" cmpd="sng" algn="ctr">
              <a:noFill/>
              <a:prstDash val="solid"/>
            </a:ln>
            <a:effectLst/>
          </p:spPr>
          <p:txBody>
            <a:bodyPr rot="0" spcFirstLastPara="0" vertOverflow="overflow" horzOverflow="overflow" vert="horz" wrap="square" lIns="96417" tIns="48208" rIns="96417" bIns="48208" numCol="1" spcCol="0" rtlCol="0" fromWordArt="0" anchor="ctr" anchorCtr="0" forceAA="0" compatLnSpc="1">
              <a:prstTxWarp prst="textNoShape">
                <a:avLst/>
              </a:prstTxWarp>
              <a:noAutofit/>
            </a:bodyPr>
            <a:lstStyle/>
            <a:p>
              <a:pPr algn="ctr">
                <a:lnSpc>
                  <a:spcPct val="130000"/>
                </a:lnSpc>
              </a:pPr>
              <a:endParaRPr lang="id-ID" sz="2001"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68" name="Oval 5"/>
          <p:cNvSpPr>
            <a:spLocks noChangeArrowheads="1"/>
          </p:cNvSpPr>
          <p:nvPr/>
        </p:nvSpPr>
        <p:spPr bwMode="auto">
          <a:xfrm>
            <a:off x="9612817" y="2114437"/>
            <a:ext cx="1604767" cy="1604767"/>
          </a:xfrm>
          <a:prstGeom prst="ellipse">
            <a:avLst/>
          </a:prstGeom>
          <a:solidFill>
            <a:srgbClr val="7C4293"/>
          </a:solidFill>
          <a:ln>
            <a:noFill/>
          </a:ln>
          <a:extLst/>
        </p:spPr>
        <p:txBody>
          <a:bodyPr vert="horz" wrap="square" lIns="96417" tIns="48208" rIns="96417" bIns="48208" numCol="1" anchor="t" anchorCtr="0" compatLnSpc="1">
            <a:prstTxWarp prst="textNoShape">
              <a:avLst/>
            </a:prstTxWarp>
          </a:bodyPr>
          <a:lstStyle/>
          <a:p>
            <a:pPr>
              <a:lnSpc>
                <a:spcPct val="130000"/>
              </a:lnSpc>
            </a:pPr>
            <a:endParaRPr lang="id-ID" sz="2001">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69" name="Group 126"/>
          <p:cNvGrpSpPr/>
          <p:nvPr/>
        </p:nvGrpSpPr>
        <p:grpSpPr>
          <a:xfrm>
            <a:off x="9429741" y="1931361"/>
            <a:ext cx="1969750" cy="1969750"/>
            <a:chOff x="9237196" y="2257147"/>
            <a:chExt cx="1868076" cy="1868076"/>
          </a:xfrm>
          <a:solidFill>
            <a:srgbClr val="7C4293"/>
          </a:solidFill>
        </p:grpSpPr>
        <p:sp>
          <p:nvSpPr>
            <p:cNvPr id="70" name="Freeform 6"/>
            <p:cNvSpPr>
              <a:spLocks/>
            </p:cNvSpPr>
            <p:nvPr/>
          </p:nvSpPr>
          <p:spPr bwMode="auto">
            <a:xfrm>
              <a:off x="10612979" y="2394505"/>
              <a:ext cx="356034" cy="354935"/>
            </a:xfrm>
            <a:custGeom>
              <a:avLst/>
              <a:gdLst>
                <a:gd name="T0" fmla="*/ 207 w 207"/>
                <a:gd name="T1" fmla="*/ 181 h 206"/>
                <a:gd name="T2" fmla="*/ 26 w 207"/>
                <a:gd name="T3" fmla="*/ 0 h 206"/>
                <a:gd name="T4" fmla="*/ 0 w 207"/>
                <a:gd name="T5" fmla="*/ 44 h 206"/>
                <a:gd name="T6" fmla="*/ 163 w 207"/>
                <a:gd name="T7" fmla="*/ 206 h 206"/>
                <a:gd name="T8" fmla="*/ 207 w 207"/>
                <a:gd name="T9" fmla="*/ 181 h 206"/>
              </a:gdLst>
              <a:ahLst/>
              <a:cxnLst>
                <a:cxn ang="0">
                  <a:pos x="T0" y="T1"/>
                </a:cxn>
                <a:cxn ang="0">
                  <a:pos x="T2" y="T3"/>
                </a:cxn>
                <a:cxn ang="0">
                  <a:pos x="T4" y="T5"/>
                </a:cxn>
                <a:cxn ang="0">
                  <a:pos x="T6" y="T7"/>
                </a:cxn>
                <a:cxn ang="0">
                  <a:pos x="T8" y="T9"/>
                </a:cxn>
              </a:cxnLst>
              <a:rect l="0" t="0" r="r" b="b"/>
              <a:pathLst>
                <a:path w="207" h="206">
                  <a:moveTo>
                    <a:pt x="207" y="181"/>
                  </a:moveTo>
                  <a:cubicBezTo>
                    <a:pt x="162" y="107"/>
                    <a:pt x="100" y="45"/>
                    <a:pt x="26" y="0"/>
                  </a:cubicBezTo>
                  <a:cubicBezTo>
                    <a:pt x="0" y="44"/>
                    <a:pt x="0" y="44"/>
                    <a:pt x="0" y="44"/>
                  </a:cubicBezTo>
                  <a:cubicBezTo>
                    <a:pt x="66" y="85"/>
                    <a:pt x="122" y="140"/>
                    <a:pt x="163" y="206"/>
                  </a:cubicBezTo>
                  <a:lnTo>
                    <a:pt x="207" y="181"/>
                  </a:lnTo>
                  <a:close/>
                </a:path>
              </a:pathLst>
            </a:custGeom>
            <a:grpFill/>
            <a:ln>
              <a:noFill/>
            </a:ln>
            <a:extLst/>
          </p:spPr>
          <p:txBody>
            <a:bodyPr vert="horz" wrap="square" lIns="96417" tIns="48208" rIns="96417" bIns="48208" numCol="1" anchor="t" anchorCtr="0" compatLnSpc="1">
              <a:prstTxWarp prst="textNoShape">
                <a:avLst/>
              </a:prstTxWarp>
            </a:bodyPr>
            <a:lstStyle/>
            <a:p>
              <a:pPr>
                <a:lnSpc>
                  <a:spcPct val="130000"/>
                </a:lnSpc>
              </a:pPr>
              <a:endParaRPr lang="id-ID" sz="200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1" name="Freeform 7"/>
            <p:cNvSpPr>
              <a:spLocks/>
            </p:cNvSpPr>
            <p:nvPr/>
          </p:nvSpPr>
          <p:spPr bwMode="auto">
            <a:xfrm>
              <a:off x="10193211" y="2257147"/>
              <a:ext cx="427460" cy="191203"/>
            </a:xfrm>
            <a:custGeom>
              <a:avLst/>
              <a:gdLst>
                <a:gd name="T0" fmla="*/ 0 w 248"/>
                <a:gd name="T1" fmla="*/ 0 h 111"/>
                <a:gd name="T2" fmla="*/ 0 w 248"/>
                <a:gd name="T3" fmla="*/ 51 h 111"/>
                <a:gd name="T4" fmla="*/ 222 w 248"/>
                <a:gd name="T5" fmla="*/ 111 h 111"/>
                <a:gd name="T6" fmla="*/ 248 w 248"/>
                <a:gd name="T7" fmla="*/ 67 h 111"/>
                <a:gd name="T8" fmla="*/ 0 w 248"/>
                <a:gd name="T9" fmla="*/ 0 h 111"/>
              </a:gdLst>
              <a:ahLst/>
              <a:cxnLst>
                <a:cxn ang="0">
                  <a:pos x="T0" y="T1"/>
                </a:cxn>
                <a:cxn ang="0">
                  <a:pos x="T2" y="T3"/>
                </a:cxn>
                <a:cxn ang="0">
                  <a:pos x="T4" y="T5"/>
                </a:cxn>
                <a:cxn ang="0">
                  <a:pos x="T6" y="T7"/>
                </a:cxn>
                <a:cxn ang="0">
                  <a:pos x="T8" y="T9"/>
                </a:cxn>
              </a:cxnLst>
              <a:rect l="0" t="0" r="r" b="b"/>
              <a:pathLst>
                <a:path w="248" h="111">
                  <a:moveTo>
                    <a:pt x="0" y="0"/>
                  </a:moveTo>
                  <a:cubicBezTo>
                    <a:pt x="0" y="51"/>
                    <a:pt x="0" y="51"/>
                    <a:pt x="0" y="51"/>
                  </a:cubicBezTo>
                  <a:cubicBezTo>
                    <a:pt x="80" y="53"/>
                    <a:pt x="156" y="75"/>
                    <a:pt x="222" y="111"/>
                  </a:cubicBezTo>
                  <a:cubicBezTo>
                    <a:pt x="248" y="67"/>
                    <a:pt x="248" y="67"/>
                    <a:pt x="248" y="67"/>
                  </a:cubicBezTo>
                  <a:cubicBezTo>
                    <a:pt x="174" y="26"/>
                    <a:pt x="90" y="2"/>
                    <a:pt x="0" y="0"/>
                  </a:cubicBezTo>
                  <a:close/>
                </a:path>
              </a:pathLst>
            </a:custGeom>
            <a:grpFill/>
            <a:ln>
              <a:noFill/>
            </a:ln>
            <a:extLst/>
          </p:spPr>
          <p:txBody>
            <a:bodyPr vert="horz" wrap="square" lIns="96417" tIns="48208" rIns="96417" bIns="48208" numCol="1" anchor="t" anchorCtr="0" compatLnSpc="1">
              <a:prstTxWarp prst="textNoShape">
                <a:avLst/>
              </a:prstTxWarp>
            </a:bodyPr>
            <a:lstStyle/>
            <a:p>
              <a:pPr>
                <a:lnSpc>
                  <a:spcPct val="130000"/>
                </a:lnSpc>
              </a:pPr>
              <a:endParaRPr lang="id-ID" sz="200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2" name="Freeform 8"/>
            <p:cNvSpPr>
              <a:spLocks/>
            </p:cNvSpPr>
            <p:nvPr/>
          </p:nvSpPr>
          <p:spPr bwMode="auto">
            <a:xfrm>
              <a:off x="10914069" y="2743946"/>
              <a:ext cx="191203" cy="425262"/>
            </a:xfrm>
            <a:custGeom>
              <a:avLst/>
              <a:gdLst>
                <a:gd name="T0" fmla="*/ 45 w 111"/>
                <a:gd name="T1" fmla="*/ 0 h 247"/>
                <a:gd name="T2" fmla="*/ 0 w 111"/>
                <a:gd name="T3" fmla="*/ 26 h 247"/>
                <a:gd name="T4" fmla="*/ 60 w 111"/>
                <a:gd name="T5" fmla="*/ 247 h 247"/>
                <a:gd name="T6" fmla="*/ 111 w 111"/>
                <a:gd name="T7" fmla="*/ 247 h 247"/>
                <a:gd name="T8" fmla="*/ 45 w 111"/>
                <a:gd name="T9" fmla="*/ 0 h 247"/>
              </a:gdLst>
              <a:ahLst/>
              <a:cxnLst>
                <a:cxn ang="0">
                  <a:pos x="T0" y="T1"/>
                </a:cxn>
                <a:cxn ang="0">
                  <a:pos x="T2" y="T3"/>
                </a:cxn>
                <a:cxn ang="0">
                  <a:pos x="T4" y="T5"/>
                </a:cxn>
                <a:cxn ang="0">
                  <a:pos x="T6" y="T7"/>
                </a:cxn>
                <a:cxn ang="0">
                  <a:pos x="T8" y="T9"/>
                </a:cxn>
              </a:cxnLst>
              <a:rect l="0" t="0" r="r" b="b"/>
              <a:pathLst>
                <a:path w="111" h="247">
                  <a:moveTo>
                    <a:pt x="45" y="0"/>
                  </a:moveTo>
                  <a:cubicBezTo>
                    <a:pt x="0" y="26"/>
                    <a:pt x="0" y="26"/>
                    <a:pt x="0" y="26"/>
                  </a:cubicBezTo>
                  <a:cubicBezTo>
                    <a:pt x="37" y="92"/>
                    <a:pt x="58" y="167"/>
                    <a:pt x="60" y="247"/>
                  </a:cubicBezTo>
                  <a:cubicBezTo>
                    <a:pt x="111" y="247"/>
                    <a:pt x="111" y="247"/>
                    <a:pt x="111" y="247"/>
                  </a:cubicBezTo>
                  <a:cubicBezTo>
                    <a:pt x="109" y="158"/>
                    <a:pt x="85" y="74"/>
                    <a:pt x="45" y="0"/>
                  </a:cubicBezTo>
                  <a:close/>
                </a:path>
              </a:pathLst>
            </a:custGeom>
            <a:grpFill/>
            <a:ln>
              <a:noFill/>
            </a:ln>
            <a:extLst/>
          </p:spPr>
          <p:txBody>
            <a:bodyPr vert="horz" wrap="square" lIns="96417" tIns="48208" rIns="96417" bIns="48208" numCol="1" anchor="t" anchorCtr="0" compatLnSpc="1">
              <a:prstTxWarp prst="textNoShape">
                <a:avLst/>
              </a:prstTxWarp>
            </a:bodyPr>
            <a:lstStyle/>
            <a:p>
              <a:pPr>
                <a:lnSpc>
                  <a:spcPct val="130000"/>
                </a:lnSpc>
              </a:pPr>
              <a:endParaRPr lang="id-ID" sz="200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3" name="Freeform 9"/>
            <p:cNvSpPr>
              <a:spLocks/>
            </p:cNvSpPr>
            <p:nvPr/>
          </p:nvSpPr>
          <p:spPr bwMode="auto">
            <a:xfrm>
              <a:off x="10914069" y="3213162"/>
              <a:ext cx="191203" cy="427460"/>
            </a:xfrm>
            <a:custGeom>
              <a:avLst/>
              <a:gdLst>
                <a:gd name="T0" fmla="*/ 60 w 111"/>
                <a:gd name="T1" fmla="*/ 0 h 248"/>
                <a:gd name="T2" fmla="*/ 0 w 111"/>
                <a:gd name="T3" fmla="*/ 222 h 248"/>
                <a:gd name="T4" fmla="*/ 45 w 111"/>
                <a:gd name="T5" fmla="*/ 248 h 248"/>
                <a:gd name="T6" fmla="*/ 111 w 111"/>
                <a:gd name="T7" fmla="*/ 0 h 248"/>
                <a:gd name="T8" fmla="*/ 60 w 111"/>
                <a:gd name="T9" fmla="*/ 0 h 248"/>
              </a:gdLst>
              <a:ahLst/>
              <a:cxnLst>
                <a:cxn ang="0">
                  <a:pos x="T0" y="T1"/>
                </a:cxn>
                <a:cxn ang="0">
                  <a:pos x="T2" y="T3"/>
                </a:cxn>
                <a:cxn ang="0">
                  <a:pos x="T4" y="T5"/>
                </a:cxn>
                <a:cxn ang="0">
                  <a:pos x="T6" y="T7"/>
                </a:cxn>
                <a:cxn ang="0">
                  <a:pos x="T8" y="T9"/>
                </a:cxn>
              </a:cxnLst>
              <a:rect l="0" t="0" r="r" b="b"/>
              <a:pathLst>
                <a:path w="111" h="248">
                  <a:moveTo>
                    <a:pt x="60" y="0"/>
                  </a:moveTo>
                  <a:cubicBezTo>
                    <a:pt x="58" y="80"/>
                    <a:pt x="37" y="156"/>
                    <a:pt x="0" y="222"/>
                  </a:cubicBezTo>
                  <a:cubicBezTo>
                    <a:pt x="45" y="248"/>
                    <a:pt x="45" y="248"/>
                    <a:pt x="45" y="248"/>
                  </a:cubicBezTo>
                  <a:cubicBezTo>
                    <a:pt x="85" y="174"/>
                    <a:pt x="109" y="90"/>
                    <a:pt x="111" y="0"/>
                  </a:cubicBezTo>
                  <a:lnTo>
                    <a:pt x="60" y="0"/>
                  </a:lnTo>
                  <a:close/>
                </a:path>
              </a:pathLst>
            </a:custGeom>
            <a:grpFill/>
            <a:ln>
              <a:noFill/>
            </a:ln>
            <a:extLst/>
          </p:spPr>
          <p:txBody>
            <a:bodyPr vert="horz" wrap="square" lIns="96417" tIns="48208" rIns="96417" bIns="48208" numCol="1" anchor="t" anchorCtr="0" compatLnSpc="1">
              <a:prstTxWarp prst="textNoShape">
                <a:avLst/>
              </a:prstTxWarp>
            </a:bodyPr>
            <a:lstStyle/>
            <a:p>
              <a:pPr>
                <a:lnSpc>
                  <a:spcPct val="130000"/>
                </a:lnSpc>
              </a:pPr>
              <a:endParaRPr lang="id-ID" sz="200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4" name="Freeform 10"/>
            <p:cNvSpPr>
              <a:spLocks/>
            </p:cNvSpPr>
            <p:nvPr/>
          </p:nvSpPr>
          <p:spPr bwMode="auto">
            <a:xfrm>
              <a:off x="10612979" y="3632930"/>
              <a:ext cx="356034" cy="356034"/>
            </a:xfrm>
            <a:custGeom>
              <a:avLst/>
              <a:gdLst>
                <a:gd name="T0" fmla="*/ 207 w 207"/>
                <a:gd name="T1" fmla="*/ 26 h 207"/>
                <a:gd name="T2" fmla="*/ 163 w 207"/>
                <a:gd name="T3" fmla="*/ 0 h 207"/>
                <a:gd name="T4" fmla="*/ 0 w 207"/>
                <a:gd name="T5" fmla="*/ 163 h 207"/>
                <a:gd name="T6" fmla="*/ 26 w 207"/>
                <a:gd name="T7" fmla="*/ 207 h 207"/>
                <a:gd name="T8" fmla="*/ 207 w 207"/>
                <a:gd name="T9" fmla="*/ 26 h 207"/>
              </a:gdLst>
              <a:ahLst/>
              <a:cxnLst>
                <a:cxn ang="0">
                  <a:pos x="T0" y="T1"/>
                </a:cxn>
                <a:cxn ang="0">
                  <a:pos x="T2" y="T3"/>
                </a:cxn>
                <a:cxn ang="0">
                  <a:pos x="T4" y="T5"/>
                </a:cxn>
                <a:cxn ang="0">
                  <a:pos x="T6" y="T7"/>
                </a:cxn>
                <a:cxn ang="0">
                  <a:pos x="T8" y="T9"/>
                </a:cxn>
              </a:cxnLst>
              <a:rect l="0" t="0" r="r" b="b"/>
              <a:pathLst>
                <a:path w="207" h="207">
                  <a:moveTo>
                    <a:pt x="207" y="26"/>
                  </a:moveTo>
                  <a:cubicBezTo>
                    <a:pt x="163" y="0"/>
                    <a:pt x="163" y="0"/>
                    <a:pt x="163" y="0"/>
                  </a:cubicBezTo>
                  <a:cubicBezTo>
                    <a:pt x="122" y="66"/>
                    <a:pt x="66" y="122"/>
                    <a:pt x="0" y="163"/>
                  </a:cubicBezTo>
                  <a:cubicBezTo>
                    <a:pt x="26" y="207"/>
                    <a:pt x="26" y="207"/>
                    <a:pt x="26" y="207"/>
                  </a:cubicBezTo>
                  <a:cubicBezTo>
                    <a:pt x="100" y="162"/>
                    <a:pt x="162" y="100"/>
                    <a:pt x="207" y="26"/>
                  </a:cubicBezTo>
                  <a:close/>
                </a:path>
              </a:pathLst>
            </a:custGeom>
            <a:grpFill/>
            <a:ln>
              <a:noFill/>
            </a:ln>
            <a:extLst/>
          </p:spPr>
          <p:txBody>
            <a:bodyPr vert="horz" wrap="square" lIns="96417" tIns="48208" rIns="96417" bIns="48208" numCol="1" anchor="t" anchorCtr="0" compatLnSpc="1">
              <a:prstTxWarp prst="textNoShape">
                <a:avLst/>
              </a:prstTxWarp>
            </a:bodyPr>
            <a:lstStyle/>
            <a:p>
              <a:pPr>
                <a:lnSpc>
                  <a:spcPct val="130000"/>
                </a:lnSpc>
              </a:pPr>
              <a:endParaRPr lang="id-ID" sz="200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5" name="Freeform 11"/>
            <p:cNvSpPr>
              <a:spLocks/>
            </p:cNvSpPr>
            <p:nvPr/>
          </p:nvSpPr>
          <p:spPr bwMode="auto">
            <a:xfrm>
              <a:off x="10193211" y="3936217"/>
              <a:ext cx="427460" cy="189006"/>
            </a:xfrm>
            <a:custGeom>
              <a:avLst/>
              <a:gdLst>
                <a:gd name="T0" fmla="*/ 248 w 248"/>
                <a:gd name="T1" fmla="*/ 44 h 110"/>
                <a:gd name="T2" fmla="*/ 222 w 248"/>
                <a:gd name="T3" fmla="*/ 0 h 110"/>
                <a:gd name="T4" fmla="*/ 0 w 248"/>
                <a:gd name="T5" fmla="*/ 59 h 110"/>
                <a:gd name="T6" fmla="*/ 0 w 248"/>
                <a:gd name="T7" fmla="*/ 110 h 110"/>
                <a:gd name="T8" fmla="*/ 248 w 248"/>
                <a:gd name="T9" fmla="*/ 44 h 110"/>
              </a:gdLst>
              <a:ahLst/>
              <a:cxnLst>
                <a:cxn ang="0">
                  <a:pos x="T0" y="T1"/>
                </a:cxn>
                <a:cxn ang="0">
                  <a:pos x="T2" y="T3"/>
                </a:cxn>
                <a:cxn ang="0">
                  <a:pos x="T4" y="T5"/>
                </a:cxn>
                <a:cxn ang="0">
                  <a:pos x="T6" y="T7"/>
                </a:cxn>
                <a:cxn ang="0">
                  <a:pos x="T8" y="T9"/>
                </a:cxn>
              </a:cxnLst>
              <a:rect l="0" t="0" r="r" b="b"/>
              <a:pathLst>
                <a:path w="248" h="110">
                  <a:moveTo>
                    <a:pt x="248" y="44"/>
                  </a:moveTo>
                  <a:cubicBezTo>
                    <a:pt x="222" y="0"/>
                    <a:pt x="222" y="0"/>
                    <a:pt x="222" y="0"/>
                  </a:cubicBezTo>
                  <a:cubicBezTo>
                    <a:pt x="156" y="36"/>
                    <a:pt x="80" y="57"/>
                    <a:pt x="0" y="59"/>
                  </a:cubicBezTo>
                  <a:cubicBezTo>
                    <a:pt x="0" y="110"/>
                    <a:pt x="0" y="110"/>
                    <a:pt x="0" y="110"/>
                  </a:cubicBezTo>
                  <a:cubicBezTo>
                    <a:pt x="90" y="108"/>
                    <a:pt x="174" y="84"/>
                    <a:pt x="248" y="44"/>
                  </a:cubicBezTo>
                  <a:close/>
                </a:path>
              </a:pathLst>
            </a:custGeom>
            <a:grpFill/>
            <a:ln>
              <a:noFill/>
            </a:ln>
            <a:extLst/>
          </p:spPr>
          <p:txBody>
            <a:bodyPr vert="horz" wrap="square" lIns="96417" tIns="48208" rIns="96417" bIns="48208" numCol="1" anchor="t" anchorCtr="0" compatLnSpc="1">
              <a:prstTxWarp prst="textNoShape">
                <a:avLst/>
              </a:prstTxWarp>
            </a:bodyPr>
            <a:lstStyle/>
            <a:p>
              <a:pPr>
                <a:lnSpc>
                  <a:spcPct val="130000"/>
                </a:lnSpc>
              </a:pPr>
              <a:endParaRPr lang="id-ID" sz="200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6" name="Freeform 12"/>
            <p:cNvSpPr>
              <a:spLocks/>
            </p:cNvSpPr>
            <p:nvPr/>
          </p:nvSpPr>
          <p:spPr bwMode="auto">
            <a:xfrm>
              <a:off x="9723995" y="3936217"/>
              <a:ext cx="425262" cy="189006"/>
            </a:xfrm>
            <a:custGeom>
              <a:avLst/>
              <a:gdLst>
                <a:gd name="T0" fmla="*/ 0 w 247"/>
                <a:gd name="T1" fmla="*/ 44 h 110"/>
                <a:gd name="T2" fmla="*/ 247 w 247"/>
                <a:gd name="T3" fmla="*/ 110 h 110"/>
                <a:gd name="T4" fmla="*/ 247 w 247"/>
                <a:gd name="T5" fmla="*/ 59 h 110"/>
                <a:gd name="T6" fmla="*/ 26 w 247"/>
                <a:gd name="T7" fmla="*/ 0 h 110"/>
                <a:gd name="T8" fmla="*/ 0 w 247"/>
                <a:gd name="T9" fmla="*/ 44 h 110"/>
              </a:gdLst>
              <a:ahLst/>
              <a:cxnLst>
                <a:cxn ang="0">
                  <a:pos x="T0" y="T1"/>
                </a:cxn>
                <a:cxn ang="0">
                  <a:pos x="T2" y="T3"/>
                </a:cxn>
                <a:cxn ang="0">
                  <a:pos x="T4" y="T5"/>
                </a:cxn>
                <a:cxn ang="0">
                  <a:pos x="T6" y="T7"/>
                </a:cxn>
                <a:cxn ang="0">
                  <a:pos x="T8" y="T9"/>
                </a:cxn>
              </a:cxnLst>
              <a:rect l="0" t="0" r="r" b="b"/>
              <a:pathLst>
                <a:path w="247" h="110">
                  <a:moveTo>
                    <a:pt x="0" y="44"/>
                  </a:moveTo>
                  <a:cubicBezTo>
                    <a:pt x="74" y="84"/>
                    <a:pt x="158" y="108"/>
                    <a:pt x="247" y="110"/>
                  </a:cubicBezTo>
                  <a:cubicBezTo>
                    <a:pt x="247" y="59"/>
                    <a:pt x="247" y="59"/>
                    <a:pt x="247" y="59"/>
                  </a:cubicBezTo>
                  <a:cubicBezTo>
                    <a:pt x="167" y="57"/>
                    <a:pt x="92" y="36"/>
                    <a:pt x="26" y="0"/>
                  </a:cubicBezTo>
                  <a:lnTo>
                    <a:pt x="0" y="44"/>
                  </a:lnTo>
                  <a:close/>
                </a:path>
              </a:pathLst>
            </a:custGeom>
            <a:grpFill/>
            <a:ln>
              <a:noFill/>
            </a:ln>
            <a:extLst/>
          </p:spPr>
          <p:txBody>
            <a:bodyPr vert="horz" wrap="square" lIns="96417" tIns="48208" rIns="96417" bIns="48208" numCol="1" anchor="t" anchorCtr="0" compatLnSpc="1">
              <a:prstTxWarp prst="textNoShape">
                <a:avLst/>
              </a:prstTxWarp>
            </a:bodyPr>
            <a:lstStyle/>
            <a:p>
              <a:pPr>
                <a:lnSpc>
                  <a:spcPct val="130000"/>
                </a:lnSpc>
              </a:pPr>
              <a:endParaRPr lang="id-ID" sz="200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7" name="Freeform 13"/>
            <p:cNvSpPr>
              <a:spLocks/>
            </p:cNvSpPr>
            <p:nvPr/>
          </p:nvSpPr>
          <p:spPr bwMode="auto">
            <a:xfrm>
              <a:off x="9374554" y="3632930"/>
              <a:ext cx="354935" cy="356034"/>
            </a:xfrm>
            <a:custGeom>
              <a:avLst/>
              <a:gdLst>
                <a:gd name="T0" fmla="*/ 44 w 206"/>
                <a:gd name="T1" fmla="*/ 0 h 207"/>
                <a:gd name="T2" fmla="*/ 0 w 206"/>
                <a:gd name="T3" fmla="*/ 26 h 207"/>
                <a:gd name="T4" fmla="*/ 181 w 206"/>
                <a:gd name="T5" fmla="*/ 207 h 207"/>
                <a:gd name="T6" fmla="*/ 206 w 206"/>
                <a:gd name="T7" fmla="*/ 163 h 207"/>
                <a:gd name="T8" fmla="*/ 44 w 206"/>
                <a:gd name="T9" fmla="*/ 0 h 207"/>
              </a:gdLst>
              <a:ahLst/>
              <a:cxnLst>
                <a:cxn ang="0">
                  <a:pos x="T0" y="T1"/>
                </a:cxn>
                <a:cxn ang="0">
                  <a:pos x="T2" y="T3"/>
                </a:cxn>
                <a:cxn ang="0">
                  <a:pos x="T4" y="T5"/>
                </a:cxn>
                <a:cxn ang="0">
                  <a:pos x="T6" y="T7"/>
                </a:cxn>
                <a:cxn ang="0">
                  <a:pos x="T8" y="T9"/>
                </a:cxn>
              </a:cxnLst>
              <a:rect l="0" t="0" r="r" b="b"/>
              <a:pathLst>
                <a:path w="206" h="207">
                  <a:moveTo>
                    <a:pt x="44" y="0"/>
                  </a:moveTo>
                  <a:cubicBezTo>
                    <a:pt x="0" y="26"/>
                    <a:pt x="0" y="26"/>
                    <a:pt x="0" y="26"/>
                  </a:cubicBezTo>
                  <a:cubicBezTo>
                    <a:pt x="45" y="100"/>
                    <a:pt x="107" y="162"/>
                    <a:pt x="181" y="207"/>
                  </a:cubicBezTo>
                  <a:cubicBezTo>
                    <a:pt x="206" y="163"/>
                    <a:pt x="206" y="163"/>
                    <a:pt x="206" y="163"/>
                  </a:cubicBezTo>
                  <a:cubicBezTo>
                    <a:pt x="140" y="122"/>
                    <a:pt x="85" y="66"/>
                    <a:pt x="44" y="0"/>
                  </a:cubicBezTo>
                  <a:close/>
                </a:path>
              </a:pathLst>
            </a:custGeom>
            <a:grpFill/>
            <a:ln>
              <a:noFill/>
            </a:ln>
            <a:extLst/>
          </p:spPr>
          <p:txBody>
            <a:bodyPr vert="horz" wrap="square" lIns="96417" tIns="48208" rIns="96417" bIns="48208" numCol="1" anchor="t" anchorCtr="0" compatLnSpc="1">
              <a:prstTxWarp prst="textNoShape">
                <a:avLst/>
              </a:prstTxWarp>
            </a:bodyPr>
            <a:lstStyle/>
            <a:p>
              <a:pPr>
                <a:lnSpc>
                  <a:spcPct val="130000"/>
                </a:lnSpc>
              </a:pPr>
              <a:endParaRPr lang="id-ID" sz="200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8" name="Freeform 14"/>
            <p:cNvSpPr>
              <a:spLocks/>
            </p:cNvSpPr>
            <p:nvPr/>
          </p:nvSpPr>
          <p:spPr bwMode="auto">
            <a:xfrm>
              <a:off x="9237196" y="3213162"/>
              <a:ext cx="191203" cy="427460"/>
            </a:xfrm>
            <a:custGeom>
              <a:avLst/>
              <a:gdLst>
                <a:gd name="T0" fmla="*/ 0 w 111"/>
                <a:gd name="T1" fmla="*/ 0 h 248"/>
                <a:gd name="T2" fmla="*/ 67 w 111"/>
                <a:gd name="T3" fmla="*/ 248 h 248"/>
                <a:gd name="T4" fmla="*/ 111 w 111"/>
                <a:gd name="T5" fmla="*/ 222 h 248"/>
                <a:gd name="T6" fmla="*/ 51 w 111"/>
                <a:gd name="T7" fmla="*/ 0 h 248"/>
                <a:gd name="T8" fmla="*/ 0 w 111"/>
                <a:gd name="T9" fmla="*/ 0 h 248"/>
              </a:gdLst>
              <a:ahLst/>
              <a:cxnLst>
                <a:cxn ang="0">
                  <a:pos x="T0" y="T1"/>
                </a:cxn>
                <a:cxn ang="0">
                  <a:pos x="T2" y="T3"/>
                </a:cxn>
                <a:cxn ang="0">
                  <a:pos x="T4" y="T5"/>
                </a:cxn>
                <a:cxn ang="0">
                  <a:pos x="T6" y="T7"/>
                </a:cxn>
                <a:cxn ang="0">
                  <a:pos x="T8" y="T9"/>
                </a:cxn>
              </a:cxnLst>
              <a:rect l="0" t="0" r="r" b="b"/>
              <a:pathLst>
                <a:path w="111" h="248">
                  <a:moveTo>
                    <a:pt x="0" y="0"/>
                  </a:moveTo>
                  <a:cubicBezTo>
                    <a:pt x="2" y="90"/>
                    <a:pt x="26" y="174"/>
                    <a:pt x="67" y="248"/>
                  </a:cubicBezTo>
                  <a:cubicBezTo>
                    <a:pt x="111" y="222"/>
                    <a:pt x="111" y="222"/>
                    <a:pt x="111" y="222"/>
                  </a:cubicBezTo>
                  <a:cubicBezTo>
                    <a:pt x="75" y="156"/>
                    <a:pt x="53" y="80"/>
                    <a:pt x="51" y="0"/>
                  </a:cubicBezTo>
                  <a:lnTo>
                    <a:pt x="0" y="0"/>
                  </a:lnTo>
                  <a:close/>
                </a:path>
              </a:pathLst>
            </a:custGeom>
            <a:grpFill/>
            <a:ln>
              <a:noFill/>
            </a:ln>
            <a:extLst/>
          </p:spPr>
          <p:txBody>
            <a:bodyPr vert="horz" wrap="square" lIns="96417" tIns="48208" rIns="96417" bIns="48208" numCol="1" anchor="t" anchorCtr="0" compatLnSpc="1">
              <a:prstTxWarp prst="textNoShape">
                <a:avLst/>
              </a:prstTxWarp>
            </a:bodyPr>
            <a:lstStyle/>
            <a:p>
              <a:pPr>
                <a:lnSpc>
                  <a:spcPct val="130000"/>
                </a:lnSpc>
              </a:pPr>
              <a:endParaRPr lang="id-ID" sz="200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9" name="Freeform 15"/>
            <p:cNvSpPr>
              <a:spLocks/>
            </p:cNvSpPr>
            <p:nvPr/>
          </p:nvSpPr>
          <p:spPr bwMode="auto">
            <a:xfrm>
              <a:off x="9237196" y="2743946"/>
              <a:ext cx="191203" cy="425262"/>
            </a:xfrm>
            <a:custGeom>
              <a:avLst/>
              <a:gdLst>
                <a:gd name="T0" fmla="*/ 51 w 111"/>
                <a:gd name="T1" fmla="*/ 247 h 247"/>
                <a:gd name="T2" fmla="*/ 111 w 111"/>
                <a:gd name="T3" fmla="*/ 26 h 247"/>
                <a:gd name="T4" fmla="*/ 67 w 111"/>
                <a:gd name="T5" fmla="*/ 0 h 247"/>
                <a:gd name="T6" fmla="*/ 0 w 111"/>
                <a:gd name="T7" fmla="*/ 247 h 247"/>
                <a:gd name="T8" fmla="*/ 51 w 111"/>
                <a:gd name="T9" fmla="*/ 247 h 247"/>
              </a:gdLst>
              <a:ahLst/>
              <a:cxnLst>
                <a:cxn ang="0">
                  <a:pos x="T0" y="T1"/>
                </a:cxn>
                <a:cxn ang="0">
                  <a:pos x="T2" y="T3"/>
                </a:cxn>
                <a:cxn ang="0">
                  <a:pos x="T4" y="T5"/>
                </a:cxn>
                <a:cxn ang="0">
                  <a:pos x="T6" y="T7"/>
                </a:cxn>
                <a:cxn ang="0">
                  <a:pos x="T8" y="T9"/>
                </a:cxn>
              </a:cxnLst>
              <a:rect l="0" t="0" r="r" b="b"/>
              <a:pathLst>
                <a:path w="111" h="247">
                  <a:moveTo>
                    <a:pt x="51" y="247"/>
                  </a:moveTo>
                  <a:cubicBezTo>
                    <a:pt x="53" y="167"/>
                    <a:pt x="75" y="92"/>
                    <a:pt x="111" y="26"/>
                  </a:cubicBezTo>
                  <a:cubicBezTo>
                    <a:pt x="67" y="0"/>
                    <a:pt x="67" y="0"/>
                    <a:pt x="67" y="0"/>
                  </a:cubicBezTo>
                  <a:cubicBezTo>
                    <a:pt x="26" y="74"/>
                    <a:pt x="2" y="158"/>
                    <a:pt x="0" y="247"/>
                  </a:cubicBezTo>
                  <a:lnTo>
                    <a:pt x="51" y="247"/>
                  </a:lnTo>
                  <a:close/>
                </a:path>
              </a:pathLst>
            </a:custGeom>
            <a:grpFill/>
            <a:ln>
              <a:noFill/>
            </a:ln>
          </p:spPr>
          <p:txBody>
            <a:bodyPr vert="horz" wrap="square" lIns="96417" tIns="48208" rIns="96417" bIns="48208" numCol="1" anchor="t" anchorCtr="0" compatLnSpc="1">
              <a:prstTxWarp prst="textNoShape">
                <a:avLst/>
              </a:prstTxWarp>
            </a:bodyPr>
            <a:lstStyle/>
            <a:p>
              <a:pPr>
                <a:lnSpc>
                  <a:spcPct val="130000"/>
                </a:lnSpc>
              </a:pPr>
              <a:endParaRPr lang="id-ID" sz="200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0" name="Freeform 16"/>
            <p:cNvSpPr>
              <a:spLocks/>
            </p:cNvSpPr>
            <p:nvPr/>
          </p:nvSpPr>
          <p:spPr bwMode="auto">
            <a:xfrm>
              <a:off x="9374554" y="2394505"/>
              <a:ext cx="354935" cy="354935"/>
            </a:xfrm>
            <a:custGeom>
              <a:avLst/>
              <a:gdLst>
                <a:gd name="T0" fmla="*/ 0 w 206"/>
                <a:gd name="T1" fmla="*/ 181 h 206"/>
                <a:gd name="T2" fmla="*/ 44 w 206"/>
                <a:gd name="T3" fmla="*/ 206 h 206"/>
                <a:gd name="T4" fmla="*/ 206 w 206"/>
                <a:gd name="T5" fmla="*/ 44 h 206"/>
                <a:gd name="T6" fmla="*/ 181 w 206"/>
                <a:gd name="T7" fmla="*/ 0 h 206"/>
                <a:gd name="T8" fmla="*/ 0 w 206"/>
                <a:gd name="T9" fmla="*/ 181 h 206"/>
              </a:gdLst>
              <a:ahLst/>
              <a:cxnLst>
                <a:cxn ang="0">
                  <a:pos x="T0" y="T1"/>
                </a:cxn>
                <a:cxn ang="0">
                  <a:pos x="T2" y="T3"/>
                </a:cxn>
                <a:cxn ang="0">
                  <a:pos x="T4" y="T5"/>
                </a:cxn>
                <a:cxn ang="0">
                  <a:pos x="T6" y="T7"/>
                </a:cxn>
                <a:cxn ang="0">
                  <a:pos x="T8" y="T9"/>
                </a:cxn>
              </a:cxnLst>
              <a:rect l="0" t="0" r="r" b="b"/>
              <a:pathLst>
                <a:path w="206" h="206">
                  <a:moveTo>
                    <a:pt x="0" y="181"/>
                  </a:moveTo>
                  <a:cubicBezTo>
                    <a:pt x="44" y="206"/>
                    <a:pt x="44" y="206"/>
                    <a:pt x="44" y="206"/>
                  </a:cubicBezTo>
                  <a:cubicBezTo>
                    <a:pt x="85" y="140"/>
                    <a:pt x="140" y="85"/>
                    <a:pt x="206" y="44"/>
                  </a:cubicBezTo>
                  <a:cubicBezTo>
                    <a:pt x="181" y="0"/>
                    <a:pt x="181" y="0"/>
                    <a:pt x="181" y="0"/>
                  </a:cubicBezTo>
                  <a:cubicBezTo>
                    <a:pt x="107" y="45"/>
                    <a:pt x="45" y="107"/>
                    <a:pt x="0" y="181"/>
                  </a:cubicBezTo>
                  <a:close/>
                </a:path>
              </a:pathLst>
            </a:custGeom>
            <a:grpFill/>
            <a:ln>
              <a:noFill/>
            </a:ln>
          </p:spPr>
          <p:txBody>
            <a:bodyPr vert="horz" wrap="square" lIns="96417" tIns="48208" rIns="96417" bIns="48208" numCol="1" anchor="t" anchorCtr="0" compatLnSpc="1">
              <a:prstTxWarp prst="textNoShape">
                <a:avLst/>
              </a:prstTxWarp>
            </a:bodyPr>
            <a:lstStyle/>
            <a:p>
              <a:pPr>
                <a:lnSpc>
                  <a:spcPct val="130000"/>
                </a:lnSpc>
              </a:pPr>
              <a:endParaRPr lang="id-ID" sz="200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1" name="Freeform 17"/>
            <p:cNvSpPr>
              <a:spLocks/>
            </p:cNvSpPr>
            <p:nvPr/>
          </p:nvSpPr>
          <p:spPr bwMode="auto">
            <a:xfrm>
              <a:off x="9723995" y="2257147"/>
              <a:ext cx="425262" cy="191203"/>
            </a:xfrm>
            <a:custGeom>
              <a:avLst/>
              <a:gdLst>
                <a:gd name="T0" fmla="*/ 0 w 247"/>
                <a:gd name="T1" fmla="*/ 67 h 111"/>
                <a:gd name="T2" fmla="*/ 25 w 247"/>
                <a:gd name="T3" fmla="*/ 111 h 111"/>
                <a:gd name="T4" fmla="*/ 247 w 247"/>
                <a:gd name="T5" fmla="*/ 51 h 111"/>
                <a:gd name="T6" fmla="*/ 247 w 247"/>
                <a:gd name="T7" fmla="*/ 0 h 111"/>
                <a:gd name="T8" fmla="*/ 0 w 247"/>
                <a:gd name="T9" fmla="*/ 67 h 111"/>
              </a:gdLst>
              <a:ahLst/>
              <a:cxnLst>
                <a:cxn ang="0">
                  <a:pos x="T0" y="T1"/>
                </a:cxn>
                <a:cxn ang="0">
                  <a:pos x="T2" y="T3"/>
                </a:cxn>
                <a:cxn ang="0">
                  <a:pos x="T4" y="T5"/>
                </a:cxn>
                <a:cxn ang="0">
                  <a:pos x="T6" y="T7"/>
                </a:cxn>
                <a:cxn ang="0">
                  <a:pos x="T8" y="T9"/>
                </a:cxn>
              </a:cxnLst>
              <a:rect l="0" t="0" r="r" b="b"/>
              <a:pathLst>
                <a:path w="247" h="111">
                  <a:moveTo>
                    <a:pt x="0" y="67"/>
                  </a:moveTo>
                  <a:cubicBezTo>
                    <a:pt x="25" y="111"/>
                    <a:pt x="25" y="111"/>
                    <a:pt x="25" y="111"/>
                  </a:cubicBezTo>
                  <a:cubicBezTo>
                    <a:pt x="92" y="75"/>
                    <a:pt x="167" y="53"/>
                    <a:pt x="247" y="51"/>
                  </a:cubicBezTo>
                  <a:cubicBezTo>
                    <a:pt x="247" y="0"/>
                    <a:pt x="247" y="0"/>
                    <a:pt x="247" y="0"/>
                  </a:cubicBezTo>
                  <a:cubicBezTo>
                    <a:pt x="158" y="2"/>
                    <a:pt x="74" y="26"/>
                    <a:pt x="0" y="67"/>
                  </a:cubicBezTo>
                  <a:close/>
                </a:path>
              </a:pathLst>
            </a:custGeom>
            <a:grpFill/>
            <a:ln>
              <a:noFill/>
            </a:ln>
          </p:spPr>
          <p:txBody>
            <a:bodyPr vert="horz" wrap="square" lIns="96417" tIns="48208" rIns="96417" bIns="48208" numCol="1" anchor="t" anchorCtr="0" compatLnSpc="1">
              <a:prstTxWarp prst="textNoShape">
                <a:avLst/>
              </a:prstTxWarp>
            </a:bodyPr>
            <a:lstStyle/>
            <a:p>
              <a:pPr>
                <a:lnSpc>
                  <a:spcPct val="130000"/>
                </a:lnSpc>
              </a:pPr>
              <a:endParaRPr lang="id-ID" sz="2001">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82" name="Group 139"/>
          <p:cNvGrpSpPr/>
          <p:nvPr/>
        </p:nvGrpSpPr>
        <p:grpSpPr>
          <a:xfrm>
            <a:off x="869967" y="1931361"/>
            <a:ext cx="1969750" cy="1969750"/>
            <a:chOff x="1119258" y="2257147"/>
            <a:chExt cx="1868076" cy="1868076"/>
          </a:xfrm>
          <a:solidFill>
            <a:schemeClr val="accent5"/>
          </a:solidFill>
        </p:grpSpPr>
        <p:sp>
          <p:nvSpPr>
            <p:cNvPr id="83" name="Freeform 6"/>
            <p:cNvSpPr>
              <a:spLocks/>
            </p:cNvSpPr>
            <p:nvPr/>
          </p:nvSpPr>
          <p:spPr bwMode="auto">
            <a:xfrm>
              <a:off x="2495041" y="2394505"/>
              <a:ext cx="356034" cy="354935"/>
            </a:xfrm>
            <a:custGeom>
              <a:avLst/>
              <a:gdLst>
                <a:gd name="T0" fmla="*/ 207 w 207"/>
                <a:gd name="T1" fmla="*/ 181 h 206"/>
                <a:gd name="T2" fmla="*/ 26 w 207"/>
                <a:gd name="T3" fmla="*/ 0 h 206"/>
                <a:gd name="T4" fmla="*/ 0 w 207"/>
                <a:gd name="T5" fmla="*/ 44 h 206"/>
                <a:gd name="T6" fmla="*/ 163 w 207"/>
                <a:gd name="T7" fmla="*/ 206 h 206"/>
                <a:gd name="T8" fmla="*/ 207 w 207"/>
                <a:gd name="T9" fmla="*/ 181 h 206"/>
              </a:gdLst>
              <a:ahLst/>
              <a:cxnLst>
                <a:cxn ang="0">
                  <a:pos x="T0" y="T1"/>
                </a:cxn>
                <a:cxn ang="0">
                  <a:pos x="T2" y="T3"/>
                </a:cxn>
                <a:cxn ang="0">
                  <a:pos x="T4" y="T5"/>
                </a:cxn>
                <a:cxn ang="0">
                  <a:pos x="T6" y="T7"/>
                </a:cxn>
                <a:cxn ang="0">
                  <a:pos x="T8" y="T9"/>
                </a:cxn>
              </a:cxnLst>
              <a:rect l="0" t="0" r="r" b="b"/>
              <a:pathLst>
                <a:path w="207" h="206">
                  <a:moveTo>
                    <a:pt x="207" y="181"/>
                  </a:moveTo>
                  <a:cubicBezTo>
                    <a:pt x="162" y="107"/>
                    <a:pt x="100" y="45"/>
                    <a:pt x="26" y="0"/>
                  </a:cubicBezTo>
                  <a:cubicBezTo>
                    <a:pt x="0" y="44"/>
                    <a:pt x="0" y="44"/>
                    <a:pt x="0" y="44"/>
                  </a:cubicBezTo>
                  <a:cubicBezTo>
                    <a:pt x="66" y="85"/>
                    <a:pt x="122" y="140"/>
                    <a:pt x="163" y="206"/>
                  </a:cubicBezTo>
                  <a:lnTo>
                    <a:pt x="207" y="181"/>
                  </a:lnTo>
                  <a:close/>
                </a:path>
              </a:pathLst>
            </a:custGeom>
            <a:grpFill/>
            <a:ln w="25400" cap="flat" cmpd="sng" algn="ctr">
              <a:noFill/>
              <a:prstDash val="solid"/>
            </a:ln>
            <a:effectLst/>
            <a:extLst/>
          </p:spPr>
          <p:txBody>
            <a:bodyPr rot="0" spcFirstLastPara="0" vertOverflow="overflow" horzOverflow="overflow" vert="horz" wrap="square" lIns="96417" tIns="48208" rIns="96417" bIns="48208" numCol="1" spcCol="0" rtlCol="0" fromWordArt="0" anchor="ctr" anchorCtr="0" forceAA="0" compatLnSpc="1">
              <a:prstTxWarp prst="textNoShape">
                <a:avLst/>
              </a:prstTxWarp>
              <a:noAutofit/>
            </a:bodyPr>
            <a:lstStyle/>
            <a:p>
              <a:pPr algn="ctr">
                <a:lnSpc>
                  <a:spcPct val="130000"/>
                </a:lnSpc>
              </a:pPr>
              <a:endParaRPr lang="id-ID" sz="2001"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84" name="Freeform 7"/>
            <p:cNvSpPr>
              <a:spLocks/>
            </p:cNvSpPr>
            <p:nvPr/>
          </p:nvSpPr>
          <p:spPr bwMode="auto">
            <a:xfrm>
              <a:off x="2075273" y="2257147"/>
              <a:ext cx="427460" cy="191203"/>
            </a:xfrm>
            <a:custGeom>
              <a:avLst/>
              <a:gdLst>
                <a:gd name="T0" fmla="*/ 0 w 248"/>
                <a:gd name="T1" fmla="*/ 0 h 111"/>
                <a:gd name="T2" fmla="*/ 0 w 248"/>
                <a:gd name="T3" fmla="*/ 51 h 111"/>
                <a:gd name="T4" fmla="*/ 222 w 248"/>
                <a:gd name="T5" fmla="*/ 111 h 111"/>
                <a:gd name="T6" fmla="*/ 248 w 248"/>
                <a:gd name="T7" fmla="*/ 67 h 111"/>
                <a:gd name="T8" fmla="*/ 0 w 248"/>
                <a:gd name="T9" fmla="*/ 0 h 111"/>
              </a:gdLst>
              <a:ahLst/>
              <a:cxnLst>
                <a:cxn ang="0">
                  <a:pos x="T0" y="T1"/>
                </a:cxn>
                <a:cxn ang="0">
                  <a:pos x="T2" y="T3"/>
                </a:cxn>
                <a:cxn ang="0">
                  <a:pos x="T4" y="T5"/>
                </a:cxn>
                <a:cxn ang="0">
                  <a:pos x="T6" y="T7"/>
                </a:cxn>
                <a:cxn ang="0">
                  <a:pos x="T8" y="T9"/>
                </a:cxn>
              </a:cxnLst>
              <a:rect l="0" t="0" r="r" b="b"/>
              <a:pathLst>
                <a:path w="248" h="111">
                  <a:moveTo>
                    <a:pt x="0" y="0"/>
                  </a:moveTo>
                  <a:cubicBezTo>
                    <a:pt x="0" y="51"/>
                    <a:pt x="0" y="51"/>
                    <a:pt x="0" y="51"/>
                  </a:cubicBezTo>
                  <a:cubicBezTo>
                    <a:pt x="80" y="53"/>
                    <a:pt x="156" y="75"/>
                    <a:pt x="222" y="111"/>
                  </a:cubicBezTo>
                  <a:cubicBezTo>
                    <a:pt x="248" y="67"/>
                    <a:pt x="248" y="67"/>
                    <a:pt x="248" y="67"/>
                  </a:cubicBezTo>
                  <a:cubicBezTo>
                    <a:pt x="174" y="26"/>
                    <a:pt x="90" y="2"/>
                    <a:pt x="0" y="0"/>
                  </a:cubicBezTo>
                  <a:close/>
                </a:path>
              </a:pathLst>
            </a:custGeom>
            <a:grpFill/>
            <a:ln w="25400" cap="flat" cmpd="sng" algn="ctr">
              <a:noFill/>
              <a:prstDash val="solid"/>
            </a:ln>
            <a:effectLst/>
            <a:extLst/>
          </p:spPr>
          <p:txBody>
            <a:bodyPr rot="0" spcFirstLastPara="0" vertOverflow="overflow" horzOverflow="overflow" vert="horz" wrap="square" lIns="96417" tIns="48208" rIns="96417" bIns="48208" numCol="1" spcCol="0" rtlCol="0" fromWordArt="0" anchor="ctr" anchorCtr="0" forceAA="0" compatLnSpc="1">
              <a:prstTxWarp prst="textNoShape">
                <a:avLst/>
              </a:prstTxWarp>
              <a:noAutofit/>
            </a:bodyPr>
            <a:lstStyle/>
            <a:p>
              <a:pPr algn="ctr">
                <a:lnSpc>
                  <a:spcPct val="130000"/>
                </a:lnSpc>
              </a:pPr>
              <a:endParaRPr lang="id-ID" sz="2001"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85" name="Freeform 8"/>
            <p:cNvSpPr>
              <a:spLocks/>
            </p:cNvSpPr>
            <p:nvPr/>
          </p:nvSpPr>
          <p:spPr bwMode="auto">
            <a:xfrm>
              <a:off x="2796131" y="2743946"/>
              <a:ext cx="191203" cy="425262"/>
            </a:xfrm>
            <a:custGeom>
              <a:avLst/>
              <a:gdLst>
                <a:gd name="T0" fmla="*/ 45 w 111"/>
                <a:gd name="T1" fmla="*/ 0 h 247"/>
                <a:gd name="T2" fmla="*/ 0 w 111"/>
                <a:gd name="T3" fmla="*/ 26 h 247"/>
                <a:gd name="T4" fmla="*/ 60 w 111"/>
                <a:gd name="T5" fmla="*/ 247 h 247"/>
                <a:gd name="T6" fmla="*/ 111 w 111"/>
                <a:gd name="T7" fmla="*/ 247 h 247"/>
                <a:gd name="T8" fmla="*/ 45 w 111"/>
                <a:gd name="T9" fmla="*/ 0 h 247"/>
              </a:gdLst>
              <a:ahLst/>
              <a:cxnLst>
                <a:cxn ang="0">
                  <a:pos x="T0" y="T1"/>
                </a:cxn>
                <a:cxn ang="0">
                  <a:pos x="T2" y="T3"/>
                </a:cxn>
                <a:cxn ang="0">
                  <a:pos x="T4" y="T5"/>
                </a:cxn>
                <a:cxn ang="0">
                  <a:pos x="T6" y="T7"/>
                </a:cxn>
                <a:cxn ang="0">
                  <a:pos x="T8" y="T9"/>
                </a:cxn>
              </a:cxnLst>
              <a:rect l="0" t="0" r="r" b="b"/>
              <a:pathLst>
                <a:path w="111" h="247">
                  <a:moveTo>
                    <a:pt x="45" y="0"/>
                  </a:moveTo>
                  <a:cubicBezTo>
                    <a:pt x="0" y="26"/>
                    <a:pt x="0" y="26"/>
                    <a:pt x="0" y="26"/>
                  </a:cubicBezTo>
                  <a:cubicBezTo>
                    <a:pt x="37" y="92"/>
                    <a:pt x="58" y="167"/>
                    <a:pt x="60" y="247"/>
                  </a:cubicBezTo>
                  <a:cubicBezTo>
                    <a:pt x="111" y="247"/>
                    <a:pt x="111" y="247"/>
                    <a:pt x="111" y="247"/>
                  </a:cubicBezTo>
                  <a:cubicBezTo>
                    <a:pt x="109" y="158"/>
                    <a:pt x="85" y="74"/>
                    <a:pt x="45" y="0"/>
                  </a:cubicBezTo>
                  <a:close/>
                </a:path>
              </a:pathLst>
            </a:custGeom>
            <a:grpFill/>
            <a:ln w="25400" cap="flat" cmpd="sng" algn="ctr">
              <a:noFill/>
              <a:prstDash val="solid"/>
            </a:ln>
            <a:effectLst/>
            <a:extLst/>
          </p:spPr>
          <p:txBody>
            <a:bodyPr rot="0" spcFirstLastPara="0" vertOverflow="overflow" horzOverflow="overflow" vert="horz" wrap="square" lIns="96417" tIns="48208" rIns="96417" bIns="48208" numCol="1" spcCol="0" rtlCol="0" fromWordArt="0" anchor="ctr" anchorCtr="0" forceAA="0" compatLnSpc="1">
              <a:prstTxWarp prst="textNoShape">
                <a:avLst/>
              </a:prstTxWarp>
              <a:noAutofit/>
            </a:bodyPr>
            <a:lstStyle/>
            <a:p>
              <a:pPr algn="ctr">
                <a:lnSpc>
                  <a:spcPct val="130000"/>
                </a:lnSpc>
              </a:pPr>
              <a:endParaRPr lang="id-ID" sz="2001"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86" name="Freeform 9"/>
            <p:cNvSpPr>
              <a:spLocks/>
            </p:cNvSpPr>
            <p:nvPr/>
          </p:nvSpPr>
          <p:spPr bwMode="auto">
            <a:xfrm>
              <a:off x="2796131" y="3213162"/>
              <a:ext cx="191203" cy="427460"/>
            </a:xfrm>
            <a:custGeom>
              <a:avLst/>
              <a:gdLst>
                <a:gd name="T0" fmla="*/ 60 w 111"/>
                <a:gd name="T1" fmla="*/ 0 h 248"/>
                <a:gd name="T2" fmla="*/ 0 w 111"/>
                <a:gd name="T3" fmla="*/ 222 h 248"/>
                <a:gd name="T4" fmla="*/ 45 w 111"/>
                <a:gd name="T5" fmla="*/ 248 h 248"/>
                <a:gd name="T6" fmla="*/ 111 w 111"/>
                <a:gd name="T7" fmla="*/ 0 h 248"/>
                <a:gd name="T8" fmla="*/ 60 w 111"/>
                <a:gd name="T9" fmla="*/ 0 h 248"/>
              </a:gdLst>
              <a:ahLst/>
              <a:cxnLst>
                <a:cxn ang="0">
                  <a:pos x="T0" y="T1"/>
                </a:cxn>
                <a:cxn ang="0">
                  <a:pos x="T2" y="T3"/>
                </a:cxn>
                <a:cxn ang="0">
                  <a:pos x="T4" y="T5"/>
                </a:cxn>
                <a:cxn ang="0">
                  <a:pos x="T6" y="T7"/>
                </a:cxn>
                <a:cxn ang="0">
                  <a:pos x="T8" y="T9"/>
                </a:cxn>
              </a:cxnLst>
              <a:rect l="0" t="0" r="r" b="b"/>
              <a:pathLst>
                <a:path w="111" h="248">
                  <a:moveTo>
                    <a:pt x="60" y="0"/>
                  </a:moveTo>
                  <a:cubicBezTo>
                    <a:pt x="58" y="80"/>
                    <a:pt x="37" y="156"/>
                    <a:pt x="0" y="222"/>
                  </a:cubicBezTo>
                  <a:cubicBezTo>
                    <a:pt x="45" y="248"/>
                    <a:pt x="45" y="248"/>
                    <a:pt x="45" y="248"/>
                  </a:cubicBezTo>
                  <a:cubicBezTo>
                    <a:pt x="85" y="174"/>
                    <a:pt x="109" y="90"/>
                    <a:pt x="111" y="0"/>
                  </a:cubicBezTo>
                  <a:lnTo>
                    <a:pt x="60" y="0"/>
                  </a:lnTo>
                  <a:close/>
                </a:path>
              </a:pathLst>
            </a:custGeom>
            <a:grpFill/>
            <a:ln w="25400" cap="flat" cmpd="sng" algn="ctr">
              <a:noFill/>
              <a:prstDash val="solid"/>
            </a:ln>
            <a:effectLst/>
            <a:extLst/>
          </p:spPr>
          <p:txBody>
            <a:bodyPr rot="0" spcFirstLastPara="0" vertOverflow="overflow" horzOverflow="overflow" vert="horz" wrap="square" lIns="96417" tIns="48208" rIns="96417" bIns="48208" numCol="1" spcCol="0" rtlCol="0" fromWordArt="0" anchor="ctr" anchorCtr="0" forceAA="0" compatLnSpc="1">
              <a:prstTxWarp prst="textNoShape">
                <a:avLst/>
              </a:prstTxWarp>
              <a:noAutofit/>
            </a:bodyPr>
            <a:lstStyle/>
            <a:p>
              <a:pPr algn="ctr">
                <a:lnSpc>
                  <a:spcPct val="130000"/>
                </a:lnSpc>
              </a:pPr>
              <a:endParaRPr lang="id-ID" sz="2001"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87" name="Freeform 10"/>
            <p:cNvSpPr>
              <a:spLocks/>
            </p:cNvSpPr>
            <p:nvPr/>
          </p:nvSpPr>
          <p:spPr bwMode="auto">
            <a:xfrm>
              <a:off x="2495041" y="3632930"/>
              <a:ext cx="356034" cy="356034"/>
            </a:xfrm>
            <a:custGeom>
              <a:avLst/>
              <a:gdLst>
                <a:gd name="T0" fmla="*/ 207 w 207"/>
                <a:gd name="T1" fmla="*/ 26 h 207"/>
                <a:gd name="T2" fmla="*/ 163 w 207"/>
                <a:gd name="T3" fmla="*/ 0 h 207"/>
                <a:gd name="T4" fmla="*/ 0 w 207"/>
                <a:gd name="T5" fmla="*/ 163 h 207"/>
                <a:gd name="T6" fmla="*/ 26 w 207"/>
                <a:gd name="T7" fmla="*/ 207 h 207"/>
                <a:gd name="T8" fmla="*/ 207 w 207"/>
                <a:gd name="T9" fmla="*/ 26 h 207"/>
              </a:gdLst>
              <a:ahLst/>
              <a:cxnLst>
                <a:cxn ang="0">
                  <a:pos x="T0" y="T1"/>
                </a:cxn>
                <a:cxn ang="0">
                  <a:pos x="T2" y="T3"/>
                </a:cxn>
                <a:cxn ang="0">
                  <a:pos x="T4" y="T5"/>
                </a:cxn>
                <a:cxn ang="0">
                  <a:pos x="T6" y="T7"/>
                </a:cxn>
                <a:cxn ang="0">
                  <a:pos x="T8" y="T9"/>
                </a:cxn>
              </a:cxnLst>
              <a:rect l="0" t="0" r="r" b="b"/>
              <a:pathLst>
                <a:path w="207" h="207">
                  <a:moveTo>
                    <a:pt x="207" y="26"/>
                  </a:moveTo>
                  <a:cubicBezTo>
                    <a:pt x="163" y="0"/>
                    <a:pt x="163" y="0"/>
                    <a:pt x="163" y="0"/>
                  </a:cubicBezTo>
                  <a:cubicBezTo>
                    <a:pt x="122" y="66"/>
                    <a:pt x="66" y="122"/>
                    <a:pt x="0" y="163"/>
                  </a:cubicBezTo>
                  <a:cubicBezTo>
                    <a:pt x="26" y="207"/>
                    <a:pt x="26" y="207"/>
                    <a:pt x="26" y="207"/>
                  </a:cubicBezTo>
                  <a:cubicBezTo>
                    <a:pt x="100" y="162"/>
                    <a:pt x="162" y="100"/>
                    <a:pt x="207" y="26"/>
                  </a:cubicBezTo>
                  <a:close/>
                </a:path>
              </a:pathLst>
            </a:custGeom>
            <a:grpFill/>
            <a:ln w="25400" cap="flat" cmpd="sng" algn="ctr">
              <a:noFill/>
              <a:prstDash val="solid"/>
            </a:ln>
            <a:effectLst/>
            <a:extLst/>
          </p:spPr>
          <p:txBody>
            <a:bodyPr rot="0" spcFirstLastPara="0" vertOverflow="overflow" horzOverflow="overflow" vert="horz" wrap="square" lIns="96417" tIns="48208" rIns="96417" bIns="48208" numCol="1" spcCol="0" rtlCol="0" fromWordArt="0" anchor="ctr" anchorCtr="0" forceAA="0" compatLnSpc="1">
              <a:prstTxWarp prst="textNoShape">
                <a:avLst/>
              </a:prstTxWarp>
              <a:noAutofit/>
            </a:bodyPr>
            <a:lstStyle/>
            <a:p>
              <a:pPr algn="ctr">
                <a:lnSpc>
                  <a:spcPct val="130000"/>
                </a:lnSpc>
              </a:pPr>
              <a:endParaRPr lang="id-ID" sz="2001"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88" name="Freeform 11"/>
            <p:cNvSpPr>
              <a:spLocks/>
            </p:cNvSpPr>
            <p:nvPr/>
          </p:nvSpPr>
          <p:spPr bwMode="auto">
            <a:xfrm>
              <a:off x="2075273" y="3936217"/>
              <a:ext cx="427460" cy="189006"/>
            </a:xfrm>
            <a:custGeom>
              <a:avLst/>
              <a:gdLst>
                <a:gd name="T0" fmla="*/ 248 w 248"/>
                <a:gd name="T1" fmla="*/ 44 h 110"/>
                <a:gd name="T2" fmla="*/ 222 w 248"/>
                <a:gd name="T3" fmla="*/ 0 h 110"/>
                <a:gd name="T4" fmla="*/ 0 w 248"/>
                <a:gd name="T5" fmla="*/ 59 h 110"/>
                <a:gd name="T6" fmla="*/ 0 w 248"/>
                <a:gd name="T7" fmla="*/ 110 h 110"/>
                <a:gd name="T8" fmla="*/ 248 w 248"/>
                <a:gd name="T9" fmla="*/ 44 h 110"/>
              </a:gdLst>
              <a:ahLst/>
              <a:cxnLst>
                <a:cxn ang="0">
                  <a:pos x="T0" y="T1"/>
                </a:cxn>
                <a:cxn ang="0">
                  <a:pos x="T2" y="T3"/>
                </a:cxn>
                <a:cxn ang="0">
                  <a:pos x="T4" y="T5"/>
                </a:cxn>
                <a:cxn ang="0">
                  <a:pos x="T6" y="T7"/>
                </a:cxn>
                <a:cxn ang="0">
                  <a:pos x="T8" y="T9"/>
                </a:cxn>
              </a:cxnLst>
              <a:rect l="0" t="0" r="r" b="b"/>
              <a:pathLst>
                <a:path w="248" h="110">
                  <a:moveTo>
                    <a:pt x="248" y="44"/>
                  </a:moveTo>
                  <a:cubicBezTo>
                    <a:pt x="222" y="0"/>
                    <a:pt x="222" y="0"/>
                    <a:pt x="222" y="0"/>
                  </a:cubicBezTo>
                  <a:cubicBezTo>
                    <a:pt x="156" y="36"/>
                    <a:pt x="80" y="57"/>
                    <a:pt x="0" y="59"/>
                  </a:cubicBezTo>
                  <a:cubicBezTo>
                    <a:pt x="0" y="110"/>
                    <a:pt x="0" y="110"/>
                    <a:pt x="0" y="110"/>
                  </a:cubicBezTo>
                  <a:cubicBezTo>
                    <a:pt x="90" y="108"/>
                    <a:pt x="174" y="84"/>
                    <a:pt x="248" y="44"/>
                  </a:cubicBezTo>
                  <a:close/>
                </a:path>
              </a:pathLst>
            </a:custGeom>
            <a:grpFill/>
            <a:ln w="25400" cap="flat" cmpd="sng" algn="ctr">
              <a:noFill/>
              <a:prstDash val="solid"/>
            </a:ln>
            <a:effectLst/>
            <a:extLst/>
          </p:spPr>
          <p:txBody>
            <a:bodyPr rot="0" spcFirstLastPara="0" vertOverflow="overflow" horzOverflow="overflow" vert="horz" wrap="square" lIns="96417" tIns="48208" rIns="96417" bIns="48208" numCol="1" spcCol="0" rtlCol="0" fromWordArt="0" anchor="ctr" anchorCtr="0" forceAA="0" compatLnSpc="1">
              <a:prstTxWarp prst="textNoShape">
                <a:avLst/>
              </a:prstTxWarp>
              <a:noAutofit/>
            </a:bodyPr>
            <a:lstStyle/>
            <a:p>
              <a:pPr algn="ctr">
                <a:lnSpc>
                  <a:spcPct val="130000"/>
                </a:lnSpc>
              </a:pPr>
              <a:endParaRPr lang="id-ID" sz="2001"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89" name="Freeform 12"/>
            <p:cNvSpPr>
              <a:spLocks/>
            </p:cNvSpPr>
            <p:nvPr/>
          </p:nvSpPr>
          <p:spPr bwMode="auto">
            <a:xfrm>
              <a:off x="1606057" y="3936217"/>
              <a:ext cx="425262" cy="189006"/>
            </a:xfrm>
            <a:custGeom>
              <a:avLst/>
              <a:gdLst>
                <a:gd name="T0" fmla="*/ 0 w 247"/>
                <a:gd name="T1" fmla="*/ 44 h 110"/>
                <a:gd name="T2" fmla="*/ 247 w 247"/>
                <a:gd name="T3" fmla="*/ 110 h 110"/>
                <a:gd name="T4" fmla="*/ 247 w 247"/>
                <a:gd name="T5" fmla="*/ 59 h 110"/>
                <a:gd name="T6" fmla="*/ 26 w 247"/>
                <a:gd name="T7" fmla="*/ 0 h 110"/>
                <a:gd name="T8" fmla="*/ 0 w 247"/>
                <a:gd name="T9" fmla="*/ 44 h 110"/>
              </a:gdLst>
              <a:ahLst/>
              <a:cxnLst>
                <a:cxn ang="0">
                  <a:pos x="T0" y="T1"/>
                </a:cxn>
                <a:cxn ang="0">
                  <a:pos x="T2" y="T3"/>
                </a:cxn>
                <a:cxn ang="0">
                  <a:pos x="T4" y="T5"/>
                </a:cxn>
                <a:cxn ang="0">
                  <a:pos x="T6" y="T7"/>
                </a:cxn>
                <a:cxn ang="0">
                  <a:pos x="T8" y="T9"/>
                </a:cxn>
              </a:cxnLst>
              <a:rect l="0" t="0" r="r" b="b"/>
              <a:pathLst>
                <a:path w="247" h="110">
                  <a:moveTo>
                    <a:pt x="0" y="44"/>
                  </a:moveTo>
                  <a:cubicBezTo>
                    <a:pt x="74" y="84"/>
                    <a:pt x="158" y="108"/>
                    <a:pt x="247" y="110"/>
                  </a:cubicBezTo>
                  <a:cubicBezTo>
                    <a:pt x="247" y="59"/>
                    <a:pt x="247" y="59"/>
                    <a:pt x="247" y="59"/>
                  </a:cubicBezTo>
                  <a:cubicBezTo>
                    <a:pt x="167" y="57"/>
                    <a:pt x="92" y="36"/>
                    <a:pt x="26" y="0"/>
                  </a:cubicBezTo>
                  <a:lnTo>
                    <a:pt x="0" y="44"/>
                  </a:lnTo>
                  <a:close/>
                </a:path>
              </a:pathLst>
            </a:custGeom>
            <a:grpFill/>
            <a:ln w="25400" cap="flat" cmpd="sng" algn="ctr">
              <a:noFill/>
              <a:prstDash val="solid"/>
            </a:ln>
            <a:effectLst/>
            <a:extLst/>
          </p:spPr>
          <p:txBody>
            <a:bodyPr rot="0" spcFirstLastPara="0" vertOverflow="overflow" horzOverflow="overflow" vert="horz" wrap="square" lIns="96417" tIns="48208" rIns="96417" bIns="48208" numCol="1" spcCol="0" rtlCol="0" fromWordArt="0" anchor="ctr" anchorCtr="0" forceAA="0" compatLnSpc="1">
              <a:prstTxWarp prst="textNoShape">
                <a:avLst/>
              </a:prstTxWarp>
              <a:noAutofit/>
            </a:bodyPr>
            <a:lstStyle/>
            <a:p>
              <a:pPr algn="ctr">
                <a:lnSpc>
                  <a:spcPct val="130000"/>
                </a:lnSpc>
              </a:pPr>
              <a:endParaRPr lang="id-ID" sz="2001"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90" name="Freeform 13"/>
            <p:cNvSpPr>
              <a:spLocks/>
            </p:cNvSpPr>
            <p:nvPr/>
          </p:nvSpPr>
          <p:spPr bwMode="auto">
            <a:xfrm>
              <a:off x="1256616" y="3632930"/>
              <a:ext cx="354935" cy="356034"/>
            </a:xfrm>
            <a:custGeom>
              <a:avLst/>
              <a:gdLst>
                <a:gd name="T0" fmla="*/ 44 w 206"/>
                <a:gd name="T1" fmla="*/ 0 h 207"/>
                <a:gd name="T2" fmla="*/ 0 w 206"/>
                <a:gd name="T3" fmla="*/ 26 h 207"/>
                <a:gd name="T4" fmla="*/ 181 w 206"/>
                <a:gd name="T5" fmla="*/ 207 h 207"/>
                <a:gd name="T6" fmla="*/ 206 w 206"/>
                <a:gd name="T7" fmla="*/ 163 h 207"/>
                <a:gd name="T8" fmla="*/ 44 w 206"/>
                <a:gd name="T9" fmla="*/ 0 h 207"/>
              </a:gdLst>
              <a:ahLst/>
              <a:cxnLst>
                <a:cxn ang="0">
                  <a:pos x="T0" y="T1"/>
                </a:cxn>
                <a:cxn ang="0">
                  <a:pos x="T2" y="T3"/>
                </a:cxn>
                <a:cxn ang="0">
                  <a:pos x="T4" y="T5"/>
                </a:cxn>
                <a:cxn ang="0">
                  <a:pos x="T6" y="T7"/>
                </a:cxn>
                <a:cxn ang="0">
                  <a:pos x="T8" y="T9"/>
                </a:cxn>
              </a:cxnLst>
              <a:rect l="0" t="0" r="r" b="b"/>
              <a:pathLst>
                <a:path w="206" h="207">
                  <a:moveTo>
                    <a:pt x="44" y="0"/>
                  </a:moveTo>
                  <a:cubicBezTo>
                    <a:pt x="0" y="26"/>
                    <a:pt x="0" y="26"/>
                    <a:pt x="0" y="26"/>
                  </a:cubicBezTo>
                  <a:cubicBezTo>
                    <a:pt x="45" y="100"/>
                    <a:pt x="107" y="162"/>
                    <a:pt x="181" y="207"/>
                  </a:cubicBezTo>
                  <a:cubicBezTo>
                    <a:pt x="206" y="163"/>
                    <a:pt x="206" y="163"/>
                    <a:pt x="206" y="163"/>
                  </a:cubicBezTo>
                  <a:cubicBezTo>
                    <a:pt x="140" y="122"/>
                    <a:pt x="85" y="66"/>
                    <a:pt x="44" y="0"/>
                  </a:cubicBezTo>
                  <a:close/>
                </a:path>
              </a:pathLst>
            </a:custGeom>
            <a:grpFill/>
            <a:ln w="25400" cap="flat" cmpd="sng" algn="ctr">
              <a:noFill/>
              <a:prstDash val="solid"/>
            </a:ln>
            <a:effectLst/>
            <a:extLst/>
          </p:spPr>
          <p:txBody>
            <a:bodyPr rot="0" spcFirstLastPara="0" vertOverflow="overflow" horzOverflow="overflow" vert="horz" wrap="square" lIns="96417" tIns="48208" rIns="96417" bIns="48208" numCol="1" spcCol="0" rtlCol="0" fromWordArt="0" anchor="ctr" anchorCtr="0" forceAA="0" compatLnSpc="1">
              <a:prstTxWarp prst="textNoShape">
                <a:avLst/>
              </a:prstTxWarp>
              <a:noAutofit/>
            </a:bodyPr>
            <a:lstStyle/>
            <a:p>
              <a:pPr algn="ctr">
                <a:lnSpc>
                  <a:spcPct val="130000"/>
                </a:lnSpc>
              </a:pPr>
              <a:endParaRPr lang="id-ID" sz="2001"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91" name="Freeform 14"/>
            <p:cNvSpPr>
              <a:spLocks/>
            </p:cNvSpPr>
            <p:nvPr/>
          </p:nvSpPr>
          <p:spPr bwMode="auto">
            <a:xfrm>
              <a:off x="1119258" y="3213162"/>
              <a:ext cx="191203" cy="427460"/>
            </a:xfrm>
            <a:custGeom>
              <a:avLst/>
              <a:gdLst>
                <a:gd name="T0" fmla="*/ 0 w 111"/>
                <a:gd name="T1" fmla="*/ 0 h 248"/>
                <a:gd name="T2" fmla="*/ 67 w 111"/>
                <a:gd name="T3" fmla="*/ 248 h 248"/>
                <a:gd name="T4" fmla="*/ 111 w 111"/>
                <a:gd name="T5" fmla="*/ 222 h 248"/>
                <a:gd name="T6" fmla="*/ 51 w 111"/>
                <a:gd name="T7" fmla="*/ 0 h 248"/>
                <a:gd name="T8" fmla="*/ 0 w 111"/>
                <a:gd name="T9" fmla="*/ 0 h 248"/>
              </a:gdLst>
              <a:ahLst/>
              <a:cxnLst>
                <a:cxn ang="0">
                  <a:pos x="T0" y="T1"/>
                </a:cxn>
                <a:cxn ang="0">
                  <a:pos x="T2" y="T3"/>
                </a:cxn>
                <a:cxn ang="0">
                  <a:pos x="T4" y="T5"/>
                </a:cxn>
                <a:cxn ang="0">
                  <a:pos x="T6" y="T7"/>
                </a:cxn>
                <a:cxn ang="0">
                  <a:pos x="T8" y="T9"/>
                </a:cxn>
              </a:cxnLst>
              <a:rect l="0" t="0" r="r" b="b"/>
              <a:pathLst>
                <a:path w="111" h="248">
                  <a:moveTo>
                    <a:pt x="0" y="0"/>
                  </a:moveTo>
                  <a:cubicBezTo>
                    <a:pt x="2" y="90"/>
                    <a:pt x="26" y="174"/>
                    <a:pt x="67" y="248"/>
                  </a:cubicBezTo>
                  <a:cubicBezTo>
                    <a:pt x="111" y="222"/>
                    <a:pt x="111" y="222"/>
                    <a:pt x="111" y="222"/>
                  </a:cubicBezTo>
                  <a:cubicBezTo>
                    <a:pt x="75" y="156"/>
                    <a:pt x="53" y="80"/>
                    <a:pt x="51" y="0"/>
                  </a:cubicBezTo>
                  <a:lnTo>
                    <a:pt x="0" y="0"/>
                  </a:lnTo>
                  <a:close/>
                </a:path>
              </a:pathLst>
            </a:custGeom>
            <a:grpFill/>
            <a:ln w="25400" cap="flat" cmpd="sng" algn="ctr">
              <a:noFill/>
              <a:prstDash val="solid"/>
            </a:ln>
            <a:effectLst/>
          </p:spPr>
          <p:txBody>
            <a:bodyPr rot="0" spcFirstLastPara="0" vertOverflow="overflow" horzOverflow="overflow" vert="horz" wrap="square" lIns="96417" tIns="48208" rIns="96417" bIns="48208" numCol="1" spcCol="0" rtlCol="0" fromWordArt="0" anchor="ctr" anchorCtr="0" forceAA="0" compatLnSpc="1">
              <a:prstTxWarp prst="textNoShape">
                <a:avLst/>
              </a:prstTxWarp>
              <a:noAutofit/>
            </a:bodyPr>
            <a:lstStyle/>
            <a:p>
              <a:pPr algn="ctr">
                <a:lnSpc>
                  <a:spcPct val="130000"/>
                </a:lnSpc>
              </a:pPr>
              <a:endParaRPr lang="id-ID" sz="2001"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92" name="Freeform 15"/>
            <p:cNvSpPr>
              <a:spLocks/>
            </p:cNvSpPr>
            <p:nvPr/>
          </p:nvSpPr>
          <p:spPr bwMode="auto">
            <a:xfrm>
              <a:off x="1119258" y="2743946"/>
              <a:ext cx="191203" cy="425262"/>
            </a:xfrm>
            <a:custGeom>
              <a:avLst/>
              <a:gdLst>
                <a:gd name="T0" fmla="*/ 51 w 111"/>
                <a:gd name="T1" fmla="*/ 247 h 247"/>
                <a:gd name="T2" fmla="*/ 111 w 111"/>
                <a:gd name="T3" fmla="*/ 26 h 247"/>
                <a:gd name="T4" fmla="*/ 67 w 111"/>
                <a:gd name="T5" fmla="*/ 0 h 247"/>
                <a:gd name="T6" fmla="*/ 0 w 111"/>
                <a:gd name="T7" fmla="*/ 247 h 247"/>
                <a:gd name="T8" fmla="*/ 51 w 111"/>
                <a:gd name="T9" fmla="*/ 247 h 247"/>
              </a:gdLst>
              <a:ahLst/>
              <a:cxnLst>
                <a:cxn ang="0">
                  <a:pos x="T0" y="T1"/>
                </a:cxn>
                <a:cxn ang="0">
                  <a:pos x="T2" y="T3"/>
                </a:cxn>
                <a:cxn ang="0">
                  <a:pos x="T4" y="T5"/>
                </a:cxn>
                <a:cxn ang="0">
                  <a:pos x="T6" y="T7"/>
                </a:cxn>
                <a:cxn ang="0">
                  <a:pos x="T8" y="T9"/>
                </a:cxn>
              </a:cxnLst>
              <a:rect l="0" t="0" r="r" b="b"/>
              <a:pathLst>
                <a:path w="111" h="247">
                  <a:moveTo>
                    <a:pt x="51" y="247"/>
                  </a:moveTo>
                  <a:cubicBezTo>
                    <a:pt x="53" y="167"/>
                    <a:pt x="75" y="92"/>
                    <a:pt x="111" y="26"/>
                  </a:cubicBezTo>
                  <a:cubicBezTo>
                    <a:pt x="67" y="0"/>
                    <a:pt x="67" y="0"/>
                    <a:pt x="67" y="0"/>
                  </a:cubicBezTo>
                  <a:cubicBezTo>
                    <a:pt x="26" y="74"/>
                    <a:pt x="2" y="158"/>
                    <a:pt x="0" y="247"/>
                  </a:cubicBezTo>
                  <a:lnTo>
                    <a:pt x="51" y="247"/>
                  </a:lnTo>
                  <a:close/>
                </a:path>
              </a:pathLst>
            </a:custGeom>
            <a:grpFill/>
            <a:ln w="25400" cap="flat" cmpd="sng" algn="ctr">
              <a:noFill/>
              <a:prstDash val="solid"/>
            </a:ln>
            <a:effectLst/>
          </p:spPr>
          <p:txBody>
            <a:bodyPr rot="0" spcFirstLastPara="0" vertOverflow="overflow" horzOverflow="overflow" vert="horz" wrap="square" lIns="96417" tIns="48208" rIns="96417" bIns="48208" numCol="1" spcCol="0" rtlCol="0" fromWordArt="0" anchor="ctr" anchorCtr="0" forceAA="0" compatLnSpc="1">
              <a:prstTxWarp prst="textNoShape">
                <a:avLst/>
              </a:prstTxWarp>
              <a:noAutofit/>
            </a:bodyPr>
            <a:lstStyle/>
            <a:p>
              <a:pPr algn="ctr">
                <a:lnSpc>
                  <a:spcPct val="130000"/>
                </a:lnSpc>
              </a:pPr>
              <a:endParaRPr lang="id-ID" sz="2001"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93" name="Freeform 16"/>
            <p:cNvSpPr>
              <a:spLocks/>
            </p:cNvSpPr>
            <p:nvPr/>
          </p:nvSpPr>
          <p:spPr bwMode="auto">
            <a:xfrm>
              <a:off x="1256616" y="2394505"/>
              <a:ext cx="354935" cy="354935"/>
            </a:xfrm>
            <a:custGeom>
              <a:avLst/>
              <a:gdLst>
                <a:gd name="T0" fmla="*/ 0 w 206"/>
                <a:gd name="T1" fmla="*/ 181 h 206"/>
                <a:gd name="T2" fmla="*/ 44 w 206"/>
                <a:gd name="T3" fmla="*/ 206 h 206"/>
                <a:gd name="T4" fmla="*/ 206 w 206"/>
                <a:gd name="T5" fmla="*/ 44 h 206"/>
                <a:gd name="T6" fmla="*/ 181 w 206"/>
                <a:gd name="T7" fmla="*/ 0 h 206"/>
                <a:gd name="T8" fmla="*/ 0 w 206"/>
                <a:gd name="T9" fmla="*/ 181 h 206"/>
              </a:gdLst>
              <a:ahLst/>
              <a:cxnLst>
                <a:cxn ang="0">
                  <a:pos x="T0" y="T1"/>
                </a:cxn>
                <a:cxn ang="0">
                  <a:pos x="T2" y="T3"/>
                </a:cxn>
                <a:cxn ang="0">
                  <a:pos x="T4" y="T5"/>
                </a:cxn>
                <a:cxn ang="0">
                  <a:pos x="T6" y="T7"/>
                </a:cxn>
                <a:cxn ang="0">
                  <a:pos x="T8" y="T9"/>
                </a:cxn>
              </a:cxnLst>
              <a:rect l="0" t="0" r="r" b="b"/>
              <a:pathLst>
                <a:path w="206" h="206">
                  <a:moveTo>
                    <a:pt x="0" y="181"/>
                  </a:moveTo>
                  <a:cubicBezTo>
                    <a:pt x="44" y="206"/>
                    <a:pt x="44" y="206"/>
                    <a:pt x="44" y="206"/>
                  </a:cubicBezTo>
                  <a:cubicBezTo>
                    <a:pt x="85" y="140"/>
                    <a:pt x="140" y="85"/>
                    <a:pt x="206" y="44"/>
                  </a:cubicBezTo>
                  <a:cubicBezTo>
                    <a:pt x="181" y="0"/>
                    <a:pt x="181" y="0"/>
                    <a:pt x="181" y="0"/>
                  </a:cubicBezTo>
                  <a:cubicBezTo>
                    <a:pt x="107" y="45"/>
                    <a:pt x="45" y="107"/>
                    <a:pt x="0" y="181"/>
                  </a:cubicBezTo>
                  <a:close/>
                </a:path>
              </a:pathLst>
            </a:custGeom>
            <a:grpFill/>
            <a:ln w="25400" cap="flat" cmpd="sng" algn="ctr">
              <a:noFill/>
              <a:prstDash val="solid"/>
            </a:ln>
            <a:effectLst/>
          </p:spPr>
          <p:txBody>
            <a:bodyPr rot="0" spcFirstLastPara="0" vertOverflow="overflow" horzOverflow="overflow" vert="horz" wrap="square" lIns="96417" tIns="48208" rIns="96417" bIns="48208" numCol="1" spcCol="0" rtlCol="0" fromWordArt="0" anchor="ctr" anchorCtr="0" forceAA="0" compatLnSpc="1">
              <a:prstTxWarp prst="textNoShape">
                <a:avLst/>
              </a:prstTxWarp>
              <a:noAutofit/>
            </a:bodyPr>
            <a:lstStyle/>
            <a:p>
              <a:pPr algn="ctr">
                <a:lnSpc>
                  <a:spcPct val="130000"/>
                </a:lnSpc>
              </a:pPr>
              <a:endParaRPr lang="id-ID" sz="2001"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94" name="Freeform 17"/>
            <p:cNvSpPr>
              <a:spLocks/>
            </p:cNvSpPr>
            <p:nvPr/>
          </p:nvSpPr>
          <p:spPr bwMode="auto">
            <a:xfrm>
              <a:off x="1606057" y="2257147"/>
              <a:ext cx="425262" cy="191203"/>
            </a:xfrm>
            <a:custGeom>
              <a:avLst/>
              <a:gdLst>
                <a:gd name="T0" fmla="*/ 0 w 247"/>
                <a:gd name="T1" fmla="*/ 67 h 111"/>
                <a:gd name="T2" fmla="*/ 25 w 247"/>
                <a:gd name="T3" fmla="*/ 111 h 111"/>
                <a:gd name="T4" fmla="*/ 247 w 247"/>
                <a:gd name="T5" fmla="*/ 51 h 111"/>
                <a:gd name="T6" fmla="*/ 247 w 247"/>
                <a:gd name="T7" fmla="*/ 0 h 111"/>
                <a:gd name="T8" fmla="*/ 0 w 247"/>
                <a:gd name="T9" fmla="*/ 67 h 111"/>
              </a:gdLst>
              <a:ahLst/>
              <a:cxnLst>
                <a:cxn ang="0">
                  <a:pos x="T0" y="T1"/>
                </a:cxn>
                <a:cxn ang="0">
                  <a:pos x="T2" y="T3"/>
                </a:cxn>
                <a:cxn ang="0">
                  <a:pos x="T4" y="T5"/>
                </a:cxn>
                <a:cxn ang="0">
                  <a:pos x="T6" y="T7"/>
                </a:cxn>
                <a:cxn ang="0">
                  <a:pos x="T8" y="T9"/>
                </a:cxn>
              </a:cxnLst>
              <a:rect l="0" t="0" r="r" b="b"/>
              <a:pathLst>
                <a:path w="247" h="111">
                  <a:moveTo>
                    <a:pt x="0" y="67"/>
                  </a:moveTo>
                  <a:cubicBezTo>
                    <a:pt x="25" y="111"/>
                    <a:pt x="25" y="111"/>
                    <a:pt x="25" y="111"/>
                  </a:cubicBezTo>
                  <a:cubicBezTo>
                    <a:pt x="92" y="75"/>
                    <a:pt x="167" y="53"/>
                    <a:pt x="247" y="51"/>
                  </a:cubicBezTo>
                  <a:cubicBezTo>
                    <a:pt x="247" y="0"/>
                    <a:pt x="247" y="0"/>
                    <a:pt x="247" y="0"/>
                  </a:cubicBezTo>
                  <a:cubicBezTo>
                    <a:pt x="158" y="2"/>
                    <a:pt x="74" y="26"/>
                    <a:pt x="0" y="67"/>
                  </a:cubicBezTo>
                  <a:close/>
                </a:path>
              </a:pathLst>
            </a:custGeom>
            <a:grpFill/>
            <a:ln w="25400" cap="flat" cmpd="sng" algn="ctr">
              <a:noFill/>
              <a:prstDash val="solid"/>
            </a:ln>
            <a:effectLst/>
          </p:spPr>
          <p:txBody>
            <a:bodyPr rot="0" spcFirstLastPara="0" vertOverflow="overflow" horzOverflow="overflow" vert="horz" wrap="square" lIns="96417" tIns="48208" rIns="96417" bIns="48208" numCol="1" spcCol="0" rtlCol="0" fromWordArt="0" anchor="ctr" anchorCtr="0" forceAA="0" compatLnSpc="1">
              <a:prstTxWarp prst="textNoShape">
                <a:avLst/>
              </a:prstTxWarp>
              <a:noAutofit/>
            </a:bodyPr>
            <a:lstStyle/>
            <a:p>
              <a:pPr algn="ctr">
                <a:lnSpc>
                  <a:spcPct val="130000"/>
                </a:lnSpc>
              </a:pPr>
              <a:endParaRPr lang="id-ID" sz="2001"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95" name="TextBox 152"/>
          <p:cNvSpPr txBox="1"/>
          <p:nvPr/>
        </p:nvSpPr>
        <p:spPr>
          <a:xfrm>
            <a:off x="751426" y="4265211"/>
            <a:ext cx="2224084" cy="369332"/>
          </a:xfrm>
          <a:prstGeom prst="rect">
            <a:avLst/>
          </a:prstGeom>
          <a:noFill/>
        </p:spPr>
        <p:txBody>
          <a:bodyPr wrap="square" rtlCol="0">
            <a:spAutoFit/>
          </a:bodyPr>
          <a:lstStyle/>
          <a:p>
            <a:pPr algn="ctr"/>
            <a:r>
              <a:rPr lang="zh-CN" altLang="en-US" dirty="0">
                <a:solidFill>
                  <a:schemeClr val="tx1">
                    <a:lumMod val="65000"/>
                    <a:lumOff val="35000"/>
                  </a:schemeClr>
                </a:solidFill>
                <a:ea typeface="微软雅黑" panose="020B0503020204020204" pitchFamily="34" charset="-122"/>
              </a:rPr>
              <a:t>请替换文字内容</a:t>
            </a:r>
          </a:p>
        </p:txBody>
      </p:sp>
      <p:sp>
        <p:nvSpPr>
          <p:cNvPr id="96" name="TextBox 153"/>
          <p:cNvSpPr txBox="1"/>
          <p:nvPr/>
        </p:nvSpPr>
        <p:spPr>
          <a:xfrm>
            <a:off x="616304" y="4573945"/>
            <a:ext cx="2494328" cy="757387"/>
          </a:xfrm>
          <a:prstGeom prst="rect">
            <a:avLst/>
          </a:prstGeom>
          <a:noFill/>
        </p:spPr>
        <p:txBody>
          <a:bodyPr wrap="square" rtlCol="0">
            <a:spAutoFit/>
          </a:bodyPr>
          <a:lstStyle/>
          <a:p>
            <a:pPr algn="ctr">
              <a:lnSpc>
                <a:spcPct val="150000"/>
              </a:lnSpc>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点击添加相关标题文字，点击添加相关标题文字，点击添加相关标题文字，点击添加相关标题文字。</a:t>
            </a:r>
            <a:endParaRPr lang="id-ID" sz="10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7" name="TextBox 154"/>
          <p:cNvSpPr txBox="1"/>
          <p:nvPr/>
        </p:nvSpPr>
        <p:spPr>
          <a:xfrm>
            <a:off x="3581869" y="4265211"/>
            <a:ext cx="2224084" cy="369332"/>
          </a:xfrm>
          <a:prstGeom prst="rect">
            <a:avLst/>
          </a:prstGeom>
          <a:noFill/>
        </p:spPr>
        <p:txBody>
          <a:bodyPr wrap="square" rtlCol="0">
            <a:spAutoFit/>
          </a:bodyPr>
          <a:lstStyle/>
          <a:p>
            <a:pPr algn="ctr"/>
            <a:r>
              <a:rPr lang="zh-CN" altLang="en-US" dirty="0">
                <a:solidFill>
                  <a:schemeClr val="tx1">
                    <a:lumMod val="65000"/>
                    <a:lumOff val="35000"/>
                  </a:schemeClr>
                </a:solidFill>
                <a:ea typeface="微软雅黑" panose="020B0503020204020204" pitchFamily="34" charset="-122"/>
              </a:rPr>
              <a:t>请替换文字内容</a:t>
            </a:r>
          </a:p>
        </p:txBody>
      </p:sp>
      <p:sp>
        <p:nvSpPr>
          <p:cNvPr id="98" name="TextBox 155"/>
          <p:cNvSpPr txBox="1"/>
          <p:nvPr/>
        </p:nvSpPr>
        <p:spPr>
          <a:xfrm>
            <a:off x="3446747" y="4573945"/>
            <a:ext cx="2494328" cy="757387"/>
          </a:xfrm>
          <a:prstGeom prst="rect">
            <a:avLst/>
          </a:prstGeom>
          <a:noFill/>
        </p:spPr>
        <p:txBody>
          <a:bodyPr wrap="square" rtlCol="0">
            <a:spAutoFit/>
          </a:bodyPr>
          <a:lstStyle/>
          <a:p>
            <a:pPr algn="ctr">
              <a:lnSpc>
                <a:spcPct val="150000"/>
              </a:lnSpc>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点击添加相关标题文字，点击添加相关标题文字，点击添加相关标题文字，点击添加相关标题文字。</a:t>
            </a:r>
            <a:endParaRPr lang="id-ID" sz="10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9" name="TextBox 156"/>
          <p:cNvSpPr txBox="1"/>
          <p:nvPr/>
        </p:nvSpPr>
        <p:spPr>
          <a:xfrm>
            <a:off x="6473295" y="4265211"/>
            <a:ext cx="2224084" cy="369332"/>
          </a:xfrm>
          <a:prstGeom prst="rect">
            <a:avLst/>
          </a:prstGeom>
          <a:noFill/>
        </p:spPr>
        <p:txBody>
          <a:bodyPr wrap="square" rtlCol="0">
            <a:spAutoFit/>
          </a:bodyPr>
          <a:lstStyle/>
          <a:p>
            <a:pPr algn="ctr"/>
            <a:r>
              <a:rPr lang="zh-CN" altLang="en-US" dirty="0">
                <a:solidFill>
                  <a:schemeClr val="tx1">
                    <a:lumMod val="65000"/>
                    <a:lumOff val="35000"/>
                  </a:schemeClr>
                </a:solidFill>
                <a:ea typeface="微软雅黑" panose="020B0503020204020204" pitchFamily="34" charset="-122"/>
              </a:rPr>
              <a:t>请替换文字内容</a:t>
            </a:r>
          </a:p>
        </p:txBody>
      </p:sp>
      <p:sp>
        <p:nvSpPr>
          <p:cNvPr id="100" name="TextBox 157"/>
          <p:cNvSpPr txBox="1"/>
          <p:nvPr/>
        </p:nvSpPr>
        <p:spPr>
          <a:xfrm>
            <a:off x="6338173" y="4573945"/>
            <a:ext cx="2494328" cy="757387"/>
          </a:xfrm>
          <a:prstGeom prst="rect">
            <a:avLst/>
          </a:prstGeom>
          <a:noFill/>
        </p:spPr>
        <p:txBody>
          <a:bodyPr wrap="square" rtlCol="0">
            <a:spAutoFit/>
          </a:bodyPr>
          <a:lstStyle/>
          <a:p>
            <a:pPr algn="ctr">
              <a:lnSpc>
                <a:spcPct val="150000"/>
              </a:lnSpc>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点击添加相关标题文字，点击添加相关标题文字，点击添加相关标题文字，点击添加相关标题文字。</a:t>
            </a:r>
            <a:endParaRPr lang="id-ID" sz="10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1" name="TextBox 158"/>
          <p:cNvSpPr txBox="1"/>
          <p:nvPr/>
        </p:nvSpPr>
        <p:spPr>
          <a:xfrm>
            <a:off x="9383611" y="4265211"/>
            <a:ext cx="2224084" cy="369332"/>
          </a:xfrm>
          <a:prstGeom prst="rect">
            <a:avLst/>
          </a:prstGeom>
          <a:noFill/>
        </p:spPr>
        <p:txBody>
          <a:bodyPr wrap="square" rtlCol="0">
            <a:spAutoFit/>
          </a:bodyPr>
          <a:lstStyle/>
          <a:p>
            <a:pPr algn="ctr"/>
            <a:r>
              <a:rPr lang="zh-CN" altLang="en-US" dirty="0">
                <a:solidFill>
                  <a:schemeClr val="tx1">
                    <a:lumMod val="65000"/>
                    <a:lumOff val="35000"/>
                  </a:schemeClr>
                </a:solidFill>
                <a:ea typeface="微软雅黑" panose="020B0503020204020204" pitchFamily="34" charset="-122"/>
              </a:rPr>
              <a:t>请替换文字内容</a:t>
            </a:r>
          </a:p>
        </p:txBody>
      </p:sp>
      <p:sp>
        <p:nvSpPr>
          <p:cNvPr id="102" name="TextBox 159"/>
          <p:cNvSpPr txBox="1"/>
          <p:nvPr/>
        </p:nvSpPr>
        <p:spPr>
          <a:xfrm>
            <a:off x="9248489" y="4573945"/>
            <a:ext cx="2494328" cy="757387"/>
          </a:xfrm>
          <a:prstGeom prst="rect">
            <a:avLst/>
          </a:prstGeom>
          <a:noFill/>
        </p:spPr>
        <p:txBody>
          <a:bodyPr wrap="square" rtlCol="0">
            <a:spAutoFit/>
          </a:bodyPr>
          <a:lstStyle/>
          <a:p>
            <a:pPr algn="ctr">
              <a:lnSpc>
                <a:spcPct val="150000"/>
              </a:lnSpc>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点击添加相关标题文字，点击添加相关标题文字，点击添加相关标题文字，点击添加相关标题文字。</a:t>
            </a:r>
            <a:endParaRPr lang="id-ID" sz="10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03" name="Group 160"/>
          <p:cNvGrpSpPr/>
          <p:nvPr/>
        </p:nvGrpSpPr>
        <p:grpSpPr>
          <a:xfrm>
            <a:off x="7266556" y="2623966"/>
            <a:ext cx="627228" cy="586856"/>
            <a:chOff x="6964363" y="2108200"/>
            <a:chExt cx="690562" cy="646113"/>
          </a:xfrm>
          <a:solidFill>
            <a:schemeClr val="bg1"/>
          </a:solidFill>
        </p:grpSpPr>
        <p:sp>
          <p:nvSpPr>
            <p:cNvPr id="104" name="Freeform 91"/>
            <p:cNvSpPr>
              <a:spLocks noEditPoints="1"/>
            </p:cNvSpPr>
            <p:nvPr/>
          </p:nvSpPr>
          <p:spPr bwMode="auto">
            <a:xfrm>
              <a:off x="7050088" y="2193925"/>
              <a:ext cx="519112" cy="344488"/>
            </a:xfrm>
            <a:custGeom>
              <a:avLst/>
              <a:gdLst>
                <a:gd name="T0" fmla="*/ 503 w 12071"/>
                <a:gd name="T1" fmla="*/ 502 h 8033"/>
                <a:gd name="T2" fmla="*/ 11568 w 12071"/>
                <a:gd name="T3" fmla="*/ 0 h 8033"/>
                <a:gd name="T4" fmla="*/ 452 w 12071"/>
                <a:gd name="T5" fmla="*/ 5 h 8033"/>
                <a:gd name="T6" fmla="*/ 377 w 12071"/>
                <a:gd name="T7" fmla="*/ 18 h 8033"/>
                <a:gd name="T8" fmla="*/ 307 w 12071"/>
                <a:gd name="T9" fmla="*/ 41 h 8033"/>
                <a:gd name="T10" fmla="*/ 242 w 12071"/>
                <a:gd name="T11" fmla="*/ 74 h 8033"/>
                <a:gd name="T12" fmla="*/ 183 w 12071"/>
                <a:gd name="T13" fmla="*/ 116 h 8033"/>
                <a:gd name="T14" fmla="*/ 131 w 12071"/>
                <a:gd name="T15" fmla="*/ 166 h 8033"/>
                <a:gd name="T16" fmla="*/ 85 w 12071"/>
                <a:gd name="T17" fmla="*/ 222 h 8033"/>
                <a:gd name="T18" fmla="*/ 49 w 12071"/>
                <a:gd name="T19" fmla="*/ 284 h 8033"/>
                <a:gd name="T20" fmla="*/ 22 w 12071"/>
                <a:gd name="T21" fmla="*/ 353 h 8033"/>
                <a:gd name="T22" fmla="*/ 6 w 12071"/>
                <a:gd name="T23" fmla="*/ 426 h 8033"/>
                <a:gd name="T24" fmla="*/ 0 w 12071"/>
                <a:gd name="T25" fmla="*/ 502 h 8033"/>
                <a:gd name="T26" fmla="*/ 3 w 12071"/>
                <a:gd name="T27" fmla="*/ 7582 h 8033"/>
                <a:gd name="T28" fmla="*/ 16 w 12071"/>
                <a:gd name="T29" fmla="*/ 7656 h 8033"/>
                <a:gd name="T30" fmla="*/ 39 w 12071"/>
                <a:gd name="T31" fmla="*/ 7726 h 8033"/>
                <a:gd name="T32" fmla="*/ 72 w 12071"/>
                <a:gd name="T33" fmla="*/ 7792 h 8033"/>
                <a:gd name="T34" fmla="*/ 115 w 12071"/>
                <a:gd name="T35" fmla="*/ 7850 h 8033"/>
                <a:gd name="T36" fmla="*/ 165 w 12071"/>
                <a:gd name="T37" fmla="*/ 7902 h 8033"/>
                <a:gd name="T38" fmla="*/ 221 w 12071"/>
                <a:gd name="T39" fmla="*/ 7947 h 8033"/>
                <a:gd name="T40" fmla="*/ 285 w 12071"/>
                <a:gd name="T41" fmla="*/ 7983 h 8033"/>
                <a:gd name="T42" fmla="*/ 353 w 12071"/>
                <a:gd name="T43" fmla="*/ 8011 h 8033"/>
                <a:gd name="T44" fmla="*/ 426 w 12071"/>
                <a:gd name="T45" fmla="*/ 8027 h 8033"/>
                <a:gd name="T46" fmla="*/ 503 w 12071"/>
                <a:gd name="T47" fmla="*/ 8033 h 8033"/>
                <a:gd name="T48" fmla="*/ 11619 w 12071"/>
                <a:gd name="T49" fmla="*/ 8030 h 8033"/>
                <a:gd name="T50" fmla="*/ 11694 w 12071"/>
                <a:gd name="T51" fmla="*/ 8017 h 8033"/>
                <a:gd name="T52" fmla="*/ 11764 w 12071"/>
                <a:gd name="T53" fmla="*/ 7994 h 8033"/>
                <a:gd name="T54" fmla="*/ 11829 w 12071"/>
                <a:gd name="T55" fmla="*/ 7960 h 8033"/>
                <a:gd name="T56" fmla="*/ 11888 w 12071"/>
                <a:gd name="T57" fmla="*/ 7918 h 8033"/>
                <a:gd name="T58" fmla="*/ 11940 w 12071"/>
                <a:gd name="T59" fmla="*/ 7868 h 8033"/>
                <a:gd name="T60" fmla="*/ 11986 w 12071"/>
                <a:gd name="T61" fmla="*/ 7812 h 8033"/>
                <a:gd name="T62" fmla="*/ 12022 w 12071"/>
                <a:gd name="T63" fmla="*/ 7749 h 8033"/>
                <a:gd name="T64" fmla="*/ 12049 w 12071"/>
                <a:gd name="T65" fmla="*/ 7680 h 8033"/>
                <a:gd name="T66" fmla="*/ 12065 w 12071"/>
                <a:gd name="T67" fmla="*/ 7607 h 8033"/>
                <a:gd name="T68" fmla="*/ 12071 w 12071"/>
                <a:gd name="T69" fmla="*/ 7531 h 8033"/>
                <a:gd name="T70" fmla="*/ 12068 w 12071"/>
                <a:gd name="T71" fmla="*/ 451 h 8033"/>
                <a:gd name="T72" fmla="*/ 12055 w 12071"/>
                <a:gd name="T73" fmla="*/ 377 h 8033"/>
                <a:gd name="T74" fmla="*/ 12032 w 12071"/>
                <a:gd name="T75" fmla="*/ 306 h 8033"/>
                <a:gd name="T76" fmla="*/ 11999 w 12071"/>
                <a:gd name="T77" fmla="*/ 242 h 8033"/>
                <a:gd name="T78" fmla="*/ 11956 w 12071"/>
                <a:gd name="T79" fmla="*/ 183 h 8033"/>
                <a:gd name="T80" fmla="*/ 11906 w 12071"/>
                <a:gd name="T81" fmla="*/ 131 h 8033"/>
                <a:gd name="T82" fmla="*/ 11850 w 12071"/>
                <a:gd name="T83" fmla="*/ 85 h 8033"/>
                <a:gd name="T84" fmla="*/ 11786 w 12071"/>
                <a:gd name="T85" fmla="*/ 49 h 8033"/>
                <a:gd name="T86" fmla="*/ 11718 w 12071"/>
                <a:gd name="T87" fmla="*/ 22 h 8033"/>
                <a:gd name="T88" fmla="*/ 11645 w 12071"/>
                <a:gd name="T89" fmla="*/ 6 h 8033"/>
                <a:gd name="T90" fmla="*/ 11568 w 12071"/>
                <a:gd name="T91" fmla="*/ 0 h 8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071" h="8033">
                  <a:moveTo>
                    <a:pt x="11568" y="7533"/>
                  </a:moveTo>
                  <a:lnTo>
                    <a:pt x="503" y="7533"/>
                  </a:lnTo>
                  <a:lnTo>
                    <a:pt x="503" y="502"/>
                  </a:lnTo>
                  <a:lnTo>
                    <a:pt x="11568" y="502"/>
                  </a:lnTo>
                  <a:lnTo>
                    <a:pt x="11568" y="7533"/>
                  </a:lnTo>
                  <a:close/>
                  <a:moveTo>
                    <a:pt x="11568" y="0"/>
                  </a:moveTo>
                  <a:lnTo>
                    <a:pt x="503" y="2"/>
                  </a:lnTo>
                  <a:lnTo>
                    <a:pt x="477" y="3"/>
                  </a:lnTo>
                  <a:lnTo>
                    <a:pt x="452" y="5"/>
                  </a:lnTo>
                  <a:lnTo>
                    <a:pt x="426" y="8"/>
                  </a:lnTo>
                  <a:lnTo>
                    <a:pt x="401" y="12"/>
                  </a:lnTo>
                  <a:lnTo>
                    <a:pt x="377" y="18"/>
                  </a:lnTo>
                  <a:lnTo>
                    <a:pt x="353" y="24"/>
                  </a:lnTo>
                  <a:lnTo>
                    <a:pt x="330" y="32"/>
                  </a:lnTo>
                  <a:lnTo>
                    <a:pt x="307" y="41"/>
                  </a:lnTo>
                  <a:lnTo>
                    <a:pt x="285" y="51"/>
                  </a:lnTo>
                  <a:lnTo>
                    <a:pt x="263" y="62"/>
                  </a:lnTo>
                  <a:lnTo>
                    <a:pt x="242" y="74"/>
                  </a:lnTo>
                  <a:lnTo>
                    <a:pt x="221" y="87"/>
                  </a:lnTo>
                  <a:lnTo>
                    <a:pt x="202" y="102"/>
                  </a:lnTo>
                  <a:lnTo>
                    <a:pt x="183" y="116"/>
                  </a:lnTo>
                  <a:lnTo>
                    <a:pt x="165" y="132"/>
                  </a:lnTo>
                  <a:lnTo>
                    <a:pt x="147" y="148"/>
                  </a:lnTo>
                  <a:lnTo>
                    <a:pt x="131" y="166"/>
                  </a:lnTo>
                  <a:lnTo>
                    <a:pt x="115" y="184"/>
                  </a:lnTo>
                  <a:lnTo>
                    <a:pt x="99" y="202"/>
                  </a:lnTo>
                  <a:lnTo>
                    <a:pt x="85" y="222"/>
                  </a:lnTo>
                  <a:lnTo>
                    <a:pt x="72" y="242"/>
                  </a:lnTo>
                  <a:lnTo>
                    <a:pt x="60" y="263"/>
                  </a:lnTo>
                  <a:lnTo>
                    <a:pt x="49" y="284"/>
                  </a:lnTo>
                  <a:lnTo>
                    <a:pt x="39" y="307"/>
                  </a:lnTo>
                  <a:lnTo>
                    <a:pt x="30" y="329"/>
                  </a:lnTo>
                  <a:lnTo>
                    <a:pt x="22" y="353"/>
                  </a:lnTo>
                  <a:lnTo>
                    <a:pt x="16" y="377"/>
                  </a:lnTo>
                  <a:lnTo>
                    <a:pt x="10" y="401"/>
                  </a:lnTo>
                  <a:lnTo>
                    <a:pt x="6" y="426"/>
                  </a:lnTo>
                  <a:lnTo>
                    <a:pt x="3" y="451"/>
                  </a:lnTo>
                  <a:lnTo>
                    <a:pt x="1" y="476"/>
                  </a:lnTo>
                  <a:lnTo>
                    <a:pt x="0" y="502"/>
                  </a:lnTo>
                  <a:lnTo>
                    <a:pt x="0" y="7531"/>
                  </a:lnTo>
                  <a:lnTo>
                    <a:pt x="1" y="7557"/>
                  </a:lnTo>
                  <a:lnTo>
                    <a:pt x="3" y="7582"/>
                  </a:lnTo>
                  <a:lnTo>
                    <a:pt x="6" y="7607"/>
                  </a:lnTo>
                  <a:lnTo>
                    <a:pt x="10" y="7632"/>
                  </a:lnTo>
                  <a:lnTo>
                    <a:pt x="16" y="7656"/>
                  </a:lnTo>
                  <a:lnTo>
                    <a:pt x="22" y="7680"/>
                  </a:lnTo>
                  <a:lnTo>
                    <a:pt x="30" y="7703"/>
                  </a:lnTo>
                  <a:lnTo>
                    <a:pt x="39" y="7726"/>
                  </a:lnTo>
                  <a:lnTo>
                    <a:pt x="49" y="7749"/>
                  </a:lnTo>
                  <a:lnTo>
                    <a:pt x="60" y="7771"/>
                  </a:lnTo>
                  <a:lnTo>
                    <a:pt x="72" y="7792"/>
                  </a:lnTo>
                  <a:lnTo>
                    <a:pt x="85" y="7812"/>
                  </a:lnTo>
                  <a:lnTo>
                    <a:pt x="99" y="7831"/>
                  </a:lnTo>
                  <a:lnTo>
                    <a:pt x="115" y="7850"/>
                  </a:lnTo>
                  <a:lnTo>
                    <a:pt x="131" y="7868"/>
                  </a:lnTo>
                  <a:lnTo>
                    <a:pt x="147" y="7886"/>
                  </a:lnTo>
                  <a:lnTo>
                    <a:pt x="165" y="7902"/>
                  </a:lnTo>
                  <a:lnTo>
                    <a:pt x="183" y="7918"/>
                  </a:lnTo>
                  <a:lnTo>
                    <a:pt x="202" y="7933"/>
                  </a:lnTo>
                  <a:lnTo>
                    <a:pt x="221" y="7947"/>
                  </a:lnTo>
                  <a:lnTo>
                    <a:pt x="242" y="7960"/>
                  </a:lnTo>
                  <a:lnTo>
                    <a:pt x="263" y="7972"/>
                  </a:lnTo>
                  <a:lnTo>
                    <a:pt x="285" y="7983"/>
                  </a:lnTo>
                  <a:lnTo>
                    <a:pt x="307" y="7994"/>
                  </a:lnTo>
                  <a:lnTo>
                    <a:pt x="330" y="8003"/>
                  </a:lnTo>
                  <a:lnTo>
                    <a:pt x="353" y="8011"/>
                  </a:lnTo>
                  <a:lnTo>
                    <a:pt x="377" y="8017"/>
                  </a:lnTo>
                  <a:lnTo>
                    <a:pt x="401" y="8023"/>
                  </a:lnTo>
                  <a:lnTo>
                    <a:pt x="426" y="8027"/>
                  </a:lnTo>
                  <a:lnTo>
                    <a:pt x="452" y="8030"/>
                  </a:lnTo>
                  <a:lnTo>
                    <a:pt x="477" y="8032"/>
                  </a:lnTo>
                  <a:lnTo>
                    <a:pt x="503" y="8033"/>
                  </a:lnTo>
                  <a:lnTo>
                    <a:pt x="11568" y="8033"/>
                  </a:lnTo>
                  <a:lnTo>
                    <a:pt x="11594" y="8032"/>
                  </a:lnTo>
                  <a:lnTo>
                    <a:pt x="11619" y="8030"/>
                  </a:lnTo>
                  <a:lnTo>
                    <a:pt x="11645" y="8027"/>
                  </a:lnTo>
                  <a:lnTo>
                    <a:pt x="11670" y="8023"/>
                  </a:lnTo>
                  <a:lnTo>
                    <a:pt x="11694" y="8017"/>
                  </a:lnTo>
                  <a:lnTo>
                    <a:pt x="11718" y="8011"/>
                  </a:lnTo>
                  <a:lnTo>
                    <a:pt x="11741" y="8003"/>
                  </a:lnTo>
                  <a:lnTo>
                    <a:pt x="11764" y="7994"/>
                  </a:lnTo>
                  <a:lnTo>
                    <a:pt x="11786" y="7983"/>
                  </a:lnTo>
                  <a:lnTo>
                    <a:pt x="11809" y="7972"/>
                  </a:lnTo>
                  <a:lnTo>
                    <a:pt x="11829" y="7960"/>
                  </a:lnTo>
                  <a:lnTo>
                    <a:pt x="11850" y="7947"/>
                  </a:lnTo>
                  <a:lnTo>
                    <a:pt x="11869" y="7933"/>
                  </a:lnTo>
                  <a:lnTo>
                    <a:pt x="11888" y="7918"/>
                  </a:lnTo>
                  <a:lnTo>
                    <a:pt x="11906" y="7902"/>
                  </a:lnTo>
                  <a:lnTo>
                    <a:pt x="11924" y="7886"/>
                  </a:lnTo>
                  <a:lnTo>
                    <a:pt x="11940" y="7868"/>
                  </a:lnTo>
                  <a:lnTo>
                    <a:pt x="11956" y="7850"/>
                  </a:lnTo>
                  <a:lnTo>
                    <a:pt x="11972" y="7831"/>
                  </a:lnTo>
                  <a:lnTo>
                    <a:pt x="11986" y="7812"/>
                  </a:lnTo>
                  <a:lnTo>
                    <a:pt x="11999" y="7792"/>
                  </a:lnTo>
                  <a:lnTo>
                    <a:pt x="12011" y="7771"/>
                  </a:lnTo>
                  <a:lnTo>
                    <a:pt x="12022" y="7749"/>
                  </a:lnTo>
                  <a:lnTo>
                    <a:pt x="12032" y="7726"/>
                  </a:lnTo>
                  <a:lnTo>
                    <a:pt x="12041" y="7703"/>
                  </a:lnTo>
                  <a:lnTo>
                    <a:pt x="12049" y="7680"/>
                  </a:lnTo>
                  <a:lnTo>
                    <a:pt x="12055" y="7656"/>
                  </a:lnTo>
                  <a:lnTo>
                    <a:pt x="12061" y="7632"/>
                  </a:lnTo>
                  <a:lnTo>
                    <a:pt x="12065" y="7607"/>
                  </a:lnTo>
                  <a:lnTo>
                    <a:pt x="12068" y="7582"/>
                  </a:lnTo>
                  <a:lnTo>
                    <a:pt x="12070" y="7557"/>
                  </a:lnTo>
                  <a:lnTo>
                    <a:pt x="12071" y="7531"/>
                  </a:lnTo>
                  <a:lnTo>
                    <a:pt x="12071" y="502"/>
                  </a:lnTo>
                  <a:lnTo>
                    <a:pt x="12070" y="476"/>
                  </a:lnTo>
                  <a:lnTo>
                    <a:pt x="12068" y="451"/>
                  </a:lnTo>
                  <a:lnTo>
                    <a:pt x="12065" y="426"/>
                  </a:lnTo>
                  <a:lnTo>
                    <a:pt x="12061" y="401"/>
                  </a:lnTo>
                  <a:lnTo>
                    <a:pt x="12055" y="377"/>
                  </a:lnTo>
                  <a:lnTo>
                    <a:pt x="12049" y="353"/>
                  </a:lnTo>
                  <a:lnTo>
                    <a:pt x="12041" y="329"/>
                  </a:lnTo>
                  <a:lnTo>
                    <a:pt x="12032" y="306"/>
                  </a:lnTo>
                  <a:lnTo>
                    <a:pt x="12022" y="284"/>
                  </a:lnTo>
                  <a:lnTo>
                    <a:pt x="12011" y="263"/>
                  </a:lnTo>
                  <a:lnTo>
                    <a:pt x="11999" y="242"/>
                  </a:lnTo>
                  <a:lnTo>
                    <a:pt x="11986" y="221"/>
                  </a:lnTo>
                  <a:lnTo>
                    <a:pt x="11972" y="202"/>
                  </a:lnTo>
                  <a:lnTo>
                    <a:pt x="11956" y="183"/>
                  </a:lnTo>
                  <a:lnTo>
                    <a:pt x="11940" y="165"/>
                  </a:lnTo>
                  <a:lnTo>
                    <a:pt x="11924" y="147"/>
                  </a:lnTo>
                  <a:lnTo>
                    <a:pt x="11906" y="131"/>
                  </a:lnTo>
                  <a:lnTo>
                    <a:pt x="11888" y="115"/>
                  </a:lnTo>
                  <a:lnTo>
                    <a:pt x="11869" y="100"/>
                  </a:lnTo>
                  <a:lnTo>
                    <a:pt x="11850" y="85"/>
                  </a:lnTo>
                  <a:lnTo>
                    <a:pt x="11829" y="72"/>
                  </a:lnTo>
                  <a:lnTo>
                    <a:pt x="11809" y="60"/>
                  </a:lnTo>
                  <a:lnTo>
                    <a:pt x="11786" y="49"/>
                  </a:lnTo>
                  <a:lnTo>
                    <a:pt x="11764" y="39"/>
                  </a:lnTo>
                  <a:lnTo>
                    <a:pt x="11741" y="30"/>
                  </a:lnTo>
                  <a:lnTo>
                    <a:pt x="11718" y="22"/>
                  </a:lnTo>
                  <a:lnTo>
                    <a:pt x="11694" y="16"/>
                  </a:lnTo>
                  <a:lnTo>
                    <a:pt x="11670" y="10"/>
                  </a:lnTo>
                  <a:lnTo>
                    <a:pt x="11645" y="6"/>
                  </a:lnTo>
                  <a:lnTo>
                    <a:pt x="11619" y="3"/>
                  </a:lnTo>
                  <a:lnTo>
                    <a:pt x="11594" y="1"/>
                  </a:lnTo>
                  <a:lnTo>
                    <a:pt x="1156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17" tIns="48208" rIns="96417" bIns="48208" numCol="1" anchor="t" anchorCtr="0" compatLnSpc="1">
              <a:prstTxWarp prst="textNoShape">
                <a:avLst/>
              </a:prstTxWarp>
            </a:bodyPr>
            <a:lstStyle/>
            <a:p>
              <a:pPr>
                <a:lnSpc>
                  <a:spcPct val="130000"/>
                </a:lnSpc>
              </a:pPr>
              <a:endParaRPr lang="id-ID" sz="200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5" name="Freeform 92"/>
            <p:cNvSpPr>
              <a:spLocks noEditPoints="1"/>
            </p:cNvSpPr>
            <p:nvPr/>
          </p:nvSpPr>
          <p:spPr bwMode="auto">
            <a:xfrm>
              <a:off x="6964363" y="2108200"/>
              <a:ext cx="690562" cy="646113"/>
            </a:xfrm>
            <a:custGeom>
              <a:avLst/>
              <a:gdLst>
                <a:gd name="T0" fmla="*/ 15066 w 16095"/>
                <a:gd name="T1" fmla="*/ 11696 h 15059"/>
                <a:gd name="T2" fmla="*/ 14988 w 16095"/>
                <a:gd name="T3" fmla="*/ 11847 h 15059"/>
                <a:gd name="T4" fmla="*/ 14867 w 16095"/>
                <a:gd name="T5" fmla="*/ 11963 h 15059"/>
                <a:gd name="T6" fmla="*/ 14712 w 16095"/>
                <a:gd name="T7" fmla="*/ 12033 h 15059"/>
                <a:gd name="T8" fmla="*/ 6036 w 16095"/>
                <a:gd name="T9" fmla="*/ 12049 h 15059"/>
                <a:gd name="T10" fmla="*/ 1359 w 16095"/>
                <a:gd name="T11" fmla="*/ 12027 h 15059"/>
                <a:gd name="T12" fmla="*/ 1208 w 16095"/>
                <a:gd name="T13" fmla="*/ 11949 h 15059"/>
                <a:gd name="T14" fmla="*/ 1091 w 16095"/>
                <a:gd name="T15" fmla="*/ 11828 h 15059"/>
                <a:gd name="T16" fmla="*/ 1022 w 16095"/>
                <a:gd name="T17" fmla="*/ 11672 h 15059"/>
                <a:gd name="T18" fmla="*/ 1007 w 16095"/>
                <a:gd name="T19" fmla="*/ 1480 h 15059"/>
                <a:gd name="T20" fmla="*/ 1045 w 16095"/>
                <a:gd name="T21" fmla="*/ 1310 h 15059"/>
                <a:gd name="T22" fmla="*/ 1137 w 16095"/>
                <a:gd name="T23" fmla="*/ 1169 h 15059"/>
                <a:gd name="T24" fmla="*/ 1268 w 16095"/>
                <a:gd name="T25" fmla="*/ 1064 h 15059"/>
                <a:gd name="T26" fmla="*/ 1432 w 16095"/>
                <a:gd name="T27" fmla="*/ 1010 h 15059"/>
                <a:gd name="T28" fmla="*/ 14663 w 16095"/>
                <a:gd name="T29" fmla="*/ 1010 h 15059"/>
                <a:gd name="T30" fmla="*/ 14826 w 16095"/>
                <a:gd name="T31" fmla="*/ 1064 h 15059"/>
                <a:gd name="T32" fmla="*/ 14958 w 16095"/>
                <a:gd name="T33" fmla="*/ 1169 h 15059"/>
                <a:gd name="T34" fmla="*/ 15050 w 16095"/>
                <a:gd name="T35" fmla="*/ 1310 h 15059"/>
                <a:gd name="T36" fmla="*/ 15088 w 16095"/>
                <a:gd name="T37" fmla="*/ 1480 h 15059"/>
                <a:gd name="T38" fmla="*/ 1279 w 16095"/>
                <a:gd name="T39" fmla="*/ 17 h 15059"/>
                <a:gd name="T40" fmla="*/ 790 w 16095"/>
                <a:gd name="T41" fmla="*/ 182 h 15059"/>
                <a:gd name="T42" fmla="*/ 391 w 16095"/>
                <a:gd name="T43" fmla="*/ 493 h 15059"/>
                <a:gd name="T44" fmla="*/ 119 w 16095"/>
                <a:gd name="T45" fmla="*/ 920 h 15059"/>
                <a:gd name="T46" fmla="*/ 2 w 16095"/>
                <a:gd name="T47" fmla="*/ 1429 h 15059"/>
                <a:gd name="T48" fmla="*/ 47 w 16095"/>
                <a:gd name="T49" fmla="*/ 11922 h 15059"/>
                <a:gd name="T50" fmla="*/ 257 w 16095"/>
                <a:gd name="T51" fmla="*/ 12387 h 15059"/>
                <a:gd name="T52" fmla="*/ 604 w 16095"/>
                <a:gd name="T53" fmla="*/ 12752 h 15059"/>
                <a:gd name="T54" fmla="*/ 1056 w 16095"/>
                <a:gd name="T55" fmla="*/ 12984 h 15059"/>
                <a:gd name="T56" fmla="*/ 6539 w 16095"/>
                <a:gd name="T57" fmla="*/ 13053 h 15059"/>
                <a:gd name="T58" fmla="*/ 3299 w 16095"/>
                <a:gd name="T59" fmla="*/ 14106 h 15059"/>
                <a:gd name="T60" fmla="*/ 3180 w 16095"/>
                <a:gd name="T61" fmla="*/ 14188 h 15059"/>
                <a:gd name="T62" fmla="*/ 3089 w 16095"/>
                <a:gd name="T63" fmla="*/ 14299 h 15059"/>
                <a:gd name="T64" fmla="*/ 3034 w 16095"/>
                <a:gd name="T65" fmla="*/ 14431 h 15059"/>
                <a:gd name="T66" fmla="*/ 3019 w 16095"/>
                <a:gd name="T67" fmla="*/ 14583 h 15059"/>
                <a:gd name="T68" fmla="*/ 3057 w 16095"/>
                <a:gd name="T69" fmla="*/ 14753 h 15059"/>
                <a:gd name="T70" fmla="*/ 3149 w 16095"/>
                <a:gd name="T71" fmla="*/ 14894 h 15059"/>
                <a:gd name="T72" fmla="*/ 3280 w 16095"/>
                <a:gd name="T73" fmla="*/ 14999 h 15059"/>
                <a:gd name="T74" fmla="*/ 3444 w 16095"/>
                <a:gd name="T75" fmla="*/ 15053 h 15059"/>
                <a:gd name="T76" fmla="*/ 12651 w 16095"/>
                <a:gd name="T77" fmla="*/ 15053 h 15059"/>
                <a:gd name="T78" fmla="*/ 12814 w 16095"/>
                <a:gd name="T79" fmla="*/ 14999 h 15059"/>
                <a:gd name="T80" fmla="*/ 12946 w 16095"/>
                <a:gd name="T81" fmla="*/ 14894 h 15059"/>
                <a:gd name="T82" fmla="*/ 13038 w 16095"/>
                <a:gd name="T83" fmla="*/ 14753 h 15059"/>
                <a:gd name="T84" fmla="*/ 13076 w 16095"/>
                <a:gd name="T85" fmla="*/ 14583 h 15059"/>
                <a:gd name="T86" fmla="*/ 13061 w 16095"/>
                <a:gd name="T87" fmla="*/ 14431 h 15059"/>
                <a:gd name="T88" fmla="*/ 13006 w 16095"/>
                <a:gd name="T89" fmla="*/ 14299 h 15059"/>
                <a:gd name="T90" fmla="*/ 12915 w 16095"/>
                <a:gd name="T91" fmla="*/ 14188 h 15059"/>
                <a:gd name="T92" fmla="*/ 12796 w 16095"/>
                <a:gd name="T93" fmla="*/ 14106 h 15059"/>
                <a:gd name="T94" fmla="*/ 9556 w 16095"/>
                <a:gd name="T95" fmla="*/ 13053 h 15059"/>
                <a:gd name="T96" fmla="*/ 15039 w 16095"/>
                <a:gd name="T97" fmla="*/ 12984 h 15059"/>
                <a:gd name="T98" fmla="*/ 15491 w 16095"/>
                <a:gd name="T99" fmla="*/ 12752 h 15059"/>
                <a:gd name="T100" fmla="*/ 15838 w 16095"/>
                <a:gd name="T101" fmla="*/ 12387 h 15059"/>
                <a:gd name="T102" fmla="*/ 16048 w 16095"/>
                <a:gd name="T103" fmla="*/ 11922 h 15059"/>
                <a:gd name="T104" fmla="*/ 16093 w 16095"/>
                <a:gd name="T105" fmla="*/ 1429 h 15059"/>
                <a:gd name="T106" fmla="*/ 15976 w 16095"/>
                <a:gd name="T107" fmla="*/ 920 h 15059"/>
                <a:gd name="T108" fmla="*/ 15703 w 16095"/>
                <a:gd name="T109" fmla="*/ 493 h 15059"/>
                <a:gd name="T110" fmla="*/ 15305 w 16095"/>
                <a:gd name="T111" fmla="*/ 182 h 15059"/>
                <a:gd name="T112" fmla="*/ 14815 w 16095"/>
                <a:gd name="T113" fmla="*/ 17 h 150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095" h="15059">
                  <a:moveTo>
                    <a:pt x="15089" y="11547"/>
                  </a:moveTo>
                  <a:lnTo>
                    <a:pt x="15088" y="11573"/>
                  </a:lnTo>
                  <a:lnTo>
                    <a:pt x="15086" y="11598"/>
                  </a:lnTo>
                  <a:lnTo>
                    <a:pt x="15083" y="11623"/>
                  </a:lnTo>
                  <a:lnTo>
                    <a:pt x="15079" y="11648"/>
                  </a:lnTo>
                  <a:lnTo>
                    <a:pt x="15073" y="11672"/>
                  </a:lnTo>
                  <a:lnTo>
                    <a:pt x="15066" y="11696"/>
                  </a:lnTo>
                  <a:lnTo>
                    <a:pt x="15059" y="11719"/>
                  </a:lnTo>
                  <a:lnTo>
                    <a:pt x="15050" y="11743"/>
                  </a:lnTo>
                  <a:lnTo>
                    <a:pt x="15040" y="11765"/>
                  </a:lnTo>
                  <a:lnTo>
                    <a:pt x="15029" y="11786"/>
                  </a:lnTo>
                  <a:lnTo>
                    <a:pt x="15016" y="11807"/>
                  </a:lnTo>
                  <a:lnTo>
                    <a:pt x="15003" y="11828"/>
                  </a:lnTo>
                  <a:lnTo>
                    <a:pt x="14988" y="11847"/>
                  </a:lnTo>
                  <a:lnTo>
                    <a:pt x="14974" y="11866"/>
                  </a:lnTo>
                  <a:lnTo>
                    <a:pt x="14958" y="11884"/>
                  </a:lnTo>
                  <a:lnTo>
                    <a:pt x="14941" y="11902"/>
                  </a:lnTo>
                  <a:lnTo>
                    <a:pt x="14924" y="11918"/>
                  </a:lnTo>
                  <a:lnTo>
                    <a:pt x="14906" y="11934"/>
                  </a:lnTo>
                  <a:lnTo>
                    <a:pt x="14887" y="11949"/>
                  </a:lnTo>
                  <a:lnTo>
                    <a:pt x="14867" y="11963"/>
                  </a:lnTo>
                  <a:lnTo>
                    <a:pt x="14847" y="11977"/>
                  </a:lnTo>
                  <a:lnTo>
                    <a:pt x="14826" y="11989"/>
                  </a:lnTo>
                  <a:lnTo>
                    <a:pt x="14803" y="12000"/>
                  </a:lnTo>
                  <a:lnTo>
                    <a:pt x="14781" y="12010"/>
                  </a:lnTo>
                  <a:lnTo>
                    <a:pt x="14759" y="12019"/>
                  </a:lnTo>
                  <a:lnTo>
                    <a:pt x="14735" y="12027"/>
                  </a:lnTo>
                  <a:lnTo>
                    <a:pt x="14712" y="12033"/>
                  </a:lnTo>
                  <a:lnTo>
                    <a:pt x="14687" y="12039"/>
                  </a:lnTo>
                  <a:lnTo>
                    <a:pt x="14663" y="12043"/>
                  </a:lnTo>
                  <a:lnTo>
                    <a:pt x="14637" y="12047"/>
                  </a:lnTo>
                  <a:lnTo>
                    <a:pt x="14612" y="12048"/>
                  </a:lnTo>
                  <a:lnTo>
                    <a:pt x="14586" y="12049"/>
                  </a:lnTo>
                  <a:lnTo>
                    <a:pt x="10059" y="12049"/>
                  </a:lnTo>
                  <a:lnTo>
                    <a:pt x="6036" y="12049"/>
                  </a:lnTo>
                  <a:lnTo>
                    <a:pt x="1509" y="12049"/>
                  </a:lnTo>
                  <a:lnTo>
                    <a:pt x="1483" y="12048"/>
                  </a:lnTo>
                  <a:lnTo>
                    <a:pt x="1458" y="12047"/>
                  </a:lnTo>
                  <a:lnTo>
                    <a:pt x="1432" y="12043"/>
                  </a:lnTo>
                  <a:lnTo>
                    <a:pt x="1407" y="12039"/>
                  </a:lnTo>
                  <a:lnTo>
                    <a:pt x="1383" y="12033"/>
                  </a:lnTo>
                  <a:lnTo>
                    <a:pt x="1359" y="12027"/>
                  </a:lnTo>
                  <a:lnTo>
                    <a:pt x="1336" y="12019"/>
                  </a:lnTo>
                  <a:lnTo>
                    <a:pt x="1313" y="12010"/>
                  </a:lnTo>
                  <a:lnTo>
                    <a:pt x="1291" y="12000"/>
                  </a:lnTo>
                  <a:lnTo>
                    <a:pt x="1268" y="11989"/>
                  </a:lnTo>
                  <a:lnTo>
                    <a:pt x="1248" y="11977"/>
                  </a:lnTo>
                  <a:lnTo>
                    <a:pt x="1227" y="11963"/>
                  </a:lnTo>
                  <a:lnTo>
                    <a:pt x="1208" y="11949"/>
                  </a:lnTo>
                  <a:lnTo>
                    <a:pt x="1189" y="11934"/>
                  </a:lnTo>
                  <a:lnTo>
                    <a:pt x="1171" y="11918"/>
                  </a:lnTo>
                  <a:lnTo>
                    <a:pt x="1153" y="11902"/>
                  </a:lnTo>
                  <a:lnTo>
                    <a:pt x="1137" y="11884"/>
                  </a:lnTo>
                  <a:lnTo>
                    <a:pt x="1121" y="11866"/>
                  </a:lnTo>
                  <a:lnTo>
                    <a:pt x="1106" y="11847"/>
                  </a:lnTo>
                  <a:lnTo>
                    <a:pt x="1091" y="11828"/>
                  </a:lnTo>
                  <a:lnTo>
                    <a:pt x="1078" y="11807"/>
                  </a:lnTo>
                  <a:lnTo>
                    <a:pt x="1066" y="11786"/>
                  </a:lnTo>
                  <a:lnTo>
                    <a:pt x="1055" y="11765"/>
                  </a:lnTo>
                  <a:lnTo>
                    <a:pt x="1045" y="11743"/>
                  </a:lnTo>
                  <a:lnTo>
                    <a:pt x="1036" y="11719"/>
                  </a:lnTo>
                  <a:lnTo>
                    <a:pt x="1028" y="11696"/>
                  </a:lnTo>
                  <a:lnTo>
                    <a:pt x="1022" y="11672"/>
                  </a:lnTo>
                  <a:lnTo>
                    <a:pt x="1016" y="11648"/>
                  </a:lnTo>
                  <a:lnTo>
                    <a:pt x="1012" y="11623"/>
                  </a:lnTo>
                  <a:lnTo>
                    <a:pt x="1009" y="11598"/>
                  </a:lnTo>
                  <a:lnTo>
                    <a:pt x="1007" y="11573"/>
                  </a:lnTo>
                  <a:lnTo>
                    <a:pt x="1006" y="11547"/>
                  </a:lnTo>
                  <a:lnTo>
                    <a:pt x="1006" y="1506"/>
                  </a:lnTo>
                  <a:lnTo>
                    <a:pt x="1007" y="1480"/>
                  </a:lnTo>
                  <a:lnTo>
                    <a:pt x="1009" y="1455"/>
                  </a:lnTo>
                  <a:lnTo>
                    <a:pt x="1012" y="1430"/>
                  </a:lnTo>
                  <a:lnTo>
                    <a:pt x="1016" y="1405"/>
                  </a:lnTo>
                  <a:lnTo>
                    <a:pt x="1022" y="1381"/>
                  </a:lnTo>
                  <a:lnTo>
                    <a:pt x="1028" y="1356"/>
                  </a:lnTo>
                  <a:lnTo>
                    <a:pt x="1036" y="1333"/>
                  </a:lnTo>
                  <a:lnTo>
                    <a:pt x="1045" y="1310"/>
                  </a:lnTo>
                  <a:lnTo>
                    <a:pt x="1055" y="1288"/>
                  </a:lnTo>
                  <a:lnTo>
                    <a:pt x="1066" y="1267"/>
                  </a:lnTo>
                  <a:lnTo>
                    <a:pt x="1078" y="1246"/>
                  </a:lnTo>
                  <a:lnTo>
                    <a:pt x="1091" y="1225"/>
                  </a:lnTo>
                  <a:lnTo>
                    <a:pt x="1106" y="1206"/>
                  </a:lnTo>
                  <a:lnTo>
                    <a:pt x="1121" y="1187"/>
                  </a:lnTo>
                  <a:lnTo>
                    <a:pt x="1137" y="1169"/>
                  </a:lnTo>
                  <a:lnTo>
                    <a:pt x="1153" y="1151"/>
                  </a:lnTo>
                  <a:lnTo>
                    <a:pt x="1171" y="1135"/>
                  </a:lnTo>
                  <a:lnTo>
                    <a:pt x="1189" y="1119"/>
                  </a:lnTo>
                  <a:lnTo>
                    <a:pt x="1208" y="1103"/>
                  </a:lnTo>
                  <a:lnTo>
                    <a:pt x="1227" y="1090"/>
                  </a:lnTo>
                  <a:lnTo>
                    <a:pt x="1248" y="1077"/>
                  </a:lnTo>
                  <a:lnTo>
                    <a:pt x="1268" y="1064"/>
                  </a:lnTo>
                  <a:lnTo>
                    <a:pt x="1291" y="1053"/>
                  </a:lnTo>
                  <a:lnTo>
                    <a:pt x="1313" y="1043"/>
                  </a:lnTo>
                  <a:lnTo>
                    <a:pt x="1336" y="1034"/>
                  </a:lnTo>
                  <a:lnTo>
                    <a:pt x="1359" y="1027"/>
                  </a:lnTo>
                  <a:lnTo>
                    <a:pt x="1383" y="1020"/>
                  </a:lnTo>
                  <a:lnTo>
                    <a:pt x="1407" y="1014"/>
                  </a:lnTo>
                  <a:lnTo>
                    <a:pt x="1432" y="1010"/>
                  </a:lnTo>
                  <a:lnTo>
                    <a:pt x="1458" y="1007"/>
                  </a:lnTo>
                  <a:lnTo>
                    <a:pt x="1483" y="1005"/>
                  </a:lnTo>
                  <a:lnTo>
                    <a:pt x="1509" y="1004"/>
                  </a:lnTo>
                  <a:lnTo>
                    <a:pt x="14586" y="1004"/>
                  </a:lnTo>
                  <a:lnTo>
                    <a:pt x="14612" y="1005"/>
                  </a:lnTo>
                  <a:lnTo>
                    <a:pt x="14637" y="1007"/>
                  </a:lnTo>
                  <a:lnTo>
                    <a:pt x="14663" y="1010"/>
                  </a:lnTo>
                  <a:lnTo>
                    <a:pt x="14687" y="1014"/>
                  </a:lnTo>
                  <a:lnTo>
                    <a:pt x="14712" y="1020"/>
                  </a:lnTo>
                  <a:lnTo>
                    <a:pt x="14735" y="1027"/>
                  </a:lnTo>
                  <a:lnTo>
                    <a:pt x="14759" y="1034"/>
                  </a:lnTo>
                  <a:lnTo>
                    <a:pt x="14781" y="1043"/>
                  </a:lnTo>
                  <a:lnTo>
                    <a:pt x="14803" y="1053"/>
                  </a:lnTo>
                  <a:lnTo>
                    <a:pt x="14826" y="1064"/>
                  </a:lnTo>
                  <a:lnTo>
                    <a:pt x="14847" y="1077"/>
                  </a:lnTo>
                  <a:lnTo>
                    <a:pt x="14867" y="1090"/>
                  </a:lnTo>
                  <a:lnTo>
                    <a:pt x="14887" y="1103"/>
                  </a:lnTo>
                  <a:lnTo>
                    <a:pt x="14906" y="1119"/>
                  </a:lnTo>
                  <a:lnTo>
                    <a:pt x="14924" y="1135"/>
                  </a:lnTo>
                  <a:lnTo>
                    <a:pt x="14941" y="1151"/>
                  </a:lnTo>
                  <a:lnTo>
                    <a:pt x="14958" y="1169"/>
                  </a:lnTo>
                  <a:lnTo>
                    <a:pt x="14974" y="1187"/>
                  </a:lnTo>
                  <a:lnTo>
                    <a:pt x="14988" y="1206"/>
                  </a:lnTo>
                  <a:lnTo>
                    <a:pt x="15003" y="1225"/>
                  </a:lnTo>
                  <a:lnTo>
                    <a:pt x="15016" y="1246"/>
                  </a:lnTo>
                  <a:lnTo>
                    <a:pt x="15029" y="1267"/>
                  </a:lnTo>
                  <a:lnTo>
                    <a:pt x="15040" y="1288"/>
                  </a:lnTo>
                  <a:lnTo>
                    <a:pt x="15050" y="1310"/>
                  </a:lnTo>
                  <a:lnTo>
                    <a:pt x="15059" y="1333"/>
                  </a:lnTo>
                  <a:lnTo>
                    <a:pt x="15066" y="1356"/>
                  </a:lnTo>
                  <a:lnTo>
                    <a:pt x="15073" y="1381"/>
                  </a:lnTo>
                  <a:lnTo>
                    <a:pt x="15079" y="1405"/>
                  </a:lnTo>
                  <a:lnTo>
                    <a:pt x="15083" y="1430"/>
                  </a:lnTo>
                  <a:lnTo>
                    <a:pt x="15086" y="1455"/>
                  </a:lnTo>
                  <a:lnTo>
                    <a:pt x="15088" y="1480"/>
                  </a:lnTo>
                  <a:lnTo>
                    <a:pt x="15089" y="1506"/>
                  </a:lnTo>
                  <a:lnTo>
                    <a:pt x="15089" y="11547"/>
                  </a:lnTo>
                  <a:close/>
                  <a:moveTo>
                    <a:pt x="14586" y="0"/>
                  </a:moveTo>
                  <a:lnTo>
                    <a:pt x="1509" y="0"/>
                  </a:lnTo>
                  <a:lnTo>
                    <a:pt x="1431" y="2"/>
                  </a:lnTo>
                  <a:lnTo>
                    <a:pt x="1354" y="8"/>
                  </a:lnTo>
                  <a:lnTo>
                    <a:pt x="1279" y="17"/>
                  </a:lnTo>
                  <a:lnTo>
                    <a:pt x="1204" y="30"/>
                  </a:lnTo>
                  <a:lnTo>
                    <a:pt x="1132" y="47"/>
                  </a:lnTo>
                  <a:lnTo>
                    <a:pt x="1060" y="67"/>
                  </a:lnTo>
                  <a:lnTo>
                    <a:pt x="990" y="91"/>
                  </a:lnTo>
                  <a:lnTo>
                    <a:pt x="921" y="118"/>
                  </a:lnTo>
                  <a:lnTo>
                    <a:pt x="854" y="149"/>
                  </a:lnTo>
                  <a:lnTo>
                    <a:pt x="790" y="182"/>
                  </a:lnTo>
                  <a:lnTo>
                    <a:pt x="726" y="218"/>
                  </a:lnTo>
                  <a:lnTo>
                    <a:pt x="665" y="257"/>
                  </a:lnTo>
                  <a:lnTo>
                    <a:pt x="606" y="299"/>
                  </a:lnTo>
                  <a:lnTo>
                    <a:pt x="549" y="344"/>
                  </a:lnTo>
                  <a:lnTo>
                    <a:pt x="494" y="392"/>
                  </a:lnTo>
                  <a:lnTo>
                    <a:pt x="442" y="441"/>
                  </a:lnTo>
                  <a:lnTo>
                    <a:pt x="391" y="493"/>
                  </a:lnTo>
                  <a:lnTo>
                    <a:pt x="344" y="548"/>
                  </a:lnTo>
                  <a:lnTo>
                    <a:pt x="300" y="605"/>
                  </a:lnTo>
                  <a:lnTo>
                    <a:pt x="258" y="664"/>
                  </a:lnTo>
                  <a:lnTo>
                    <a:pt x="218" y="725"/>
                  </a:lnTo>
                  <a:lnTo>
                    <a:pt x="182" y="788"/>
                  </a:lnTo>
                  <a:lnTo>
                    <a:pt x="149" y="853"/>
                  </a:lnTo>
                  <a:lnTo>
                    <a:pt x="119" y="920"/>
                  </a:lnTo>
                  <a:lnTo>
                    <a:pt x="92" y="988"/>
                  </a:lnTo>
                  <a:lnTo>
                    <a:pt x="67" y="1058"/>
                  </a:lnTo>
                  <a:lnTo>
                    <a:pt x="47" y="1130"/>
                  </a:lnTo>
                  <a:lnTo>
                    <a:pt x="30" y="1203"/>
                  </a:lnTo>
                  <a:lnTo>
                    <a:pt x="17" y="1277"/>
                  </a:lnTo>
                  <a:lnTo>
                    <a:pt x="8" y="1352"/>
                  </a:lnTo>
                  <a:lnTo>
                    <a:pt x="2" y="1429"/>
                  </a:lnTo>
                  <a:lnTo>
                    <a:pt x="0" y="1506"/>
                  </a:lnTo>
                  <a:lnTo>
                    <a:pt x="0" y="11547"/>
                  </a:lnTo>
                  <a:lnTo>
                    <a:pt x="2" y="11624"/>
                  </a:lnTo>
                  <a:lnTo>
                    <a:pt x="8" y="11700"/>
                  </a:lnTo>
                  <a:lnTo>
                    <a:pt x="17" y="11776"/>
                  </a:lnTo>
                  <a:lnTo>
                    <a:pt x="30" y="11850"/>
                  </a:lnTo>
                  <a:lnTo>
                    <a:pt x="47" y="11922"/>
                  </a:lnTo>
                  <a:lnTo>
                    <a:pt x="67" y="11994"/>
                  </a:lnTo>
                  <a:lnTo>
                    <a:pt x="92" y="12064"/>
                  </a:lnTo>
                  <a:lnTo>
                    <a:pt x="118" y="12132"/>
                  </a:lnTo>
                  <a:lnTo>
                    <a:pt x="148" y="12198"/>
                  </a:lnTo>
                  <a:lnTo>
                    <a:pt x="181" y="12264"/>
                  </a:lnTo>
                  <a:lnTo>
                    <a:pt x="217" y="12326"/>
                  </a:lnTo>
                  <a:lnTo>
                    <a:pt x="257" y="12387"/>
                  </a:lnTo>
                  <a:lnTo>
                    <a:pt x="299" y="12446"/>
                  </a:lnTo>
                  <a:lnTo>
                    <a:pt x="343" y="12504"/>
                  </a:lnTo>
                  <a:lnTo>
                    <a:pt x="390" y="12558"/>
                  </a:lnTo>
                  <a:lnTo>
                    <a:pt x="441" y="12610"/>
                  </a:lnTo>
                  <a:lnTo>
                    <a:pt x="493" y="12660"/>
                  </a:lnTo>
                  <a:lnTo>
                    <a:pt x="547" y="12707"/>
                  </a:lnTo>
                  <a:lnTo>
                    <a:pt x="604" y="12752"/>
                  </a:lnTo>
                  <a:lnTo>
                    <a:pt x="663" y="12794"/>
                  </a:lnTo>
                  <a:lnTo>
                    <a:pt x="724" y="12833"/>
                  </a:lnTo>
                  <a:lnTo>
                    <a:pt x="787" y="12869"/>
                  </a:lnTo>
                  <a:lnTo>
                    <a:pt x="852" y="12902"/>
                  </a:lnTo>
                  <a:lnTo>
                    <a:pt x="918" y="12933"/>
                  </a:lnTo>
                  <a:lnTo>
                    <a:pt x="987" y="12959"/>
                  </a:lnTo>
                  <a:lnTo>
                    <a:pt x="1056" y="12984"/>
                  </a:lnTo>
                  <a:lnTo>
                    <a:pt x="1128" y="13004"/>
                  </a:lnTo>
                  <a:lnTo>
                    <a:pt x="1201" y="13021"/>
                  </a:lnTo>
                  <a:lnTo>
                    <a:pt x="1275" y="13035"/>
                  </a:lnTo>
                  <a:lnTo>
                    <a:pt x="1350" y="13044"/>
                  </a:lnTo>
                  <a:lnTo>
                    <a:pt x="1426" y="13050"/>
                  </a:lnTo>
                  <a:lnTo>
                    <a:pt x="1504" y="13053"/>
                  </a:lnTo>
                  <a:lnTo>
                    <a:pt x="6539" y="13053"/>
                  </a:lnTo>
                  <a:lnTo>
                    <a:pt x="6539" y="13663"/>
                  </a:lnTo>
                  <a:lnTo>
                    <a:pt x="3399" y="14070"/>
                  </a:lnTo>
                  <a:lnTo>
                    <a:pt x="3378" y="14076"/>
                  </a:lnTo>
                  <a:lnTo>
                    <a:pt x="3358" y="14082"/>
                  </a:lnTo>
                  <a:lnTo>
                    <a:pt x="3338" y="14090"/>
                  </a:lnTo>
                  <a:lnTo>
                    <a:pt x="3319" y="14098"/>
                  </a:lnTo>
                  <a:lnTo>
                    <a:pt x="3299" y="14106"/>
                  </a:lnTo>
                  <a:lnTo>
                    <a:pt x="3280" y="14116"/>
                  </a:lnTo>
                  <a:lnTo>
                    <a:pt x="3262" y="14126"/>
                  </a:lnTo>
                  <a:lnTo>
                    <a:pt x="3245" y="14137"/>
                  </a:lnTo>
                  <a:lnTo>
                    <a:pt x="3228" y="14149"/>
                  </a:lnTo>
                  <a:lnTo>
                    <a:pt x="3211" y="14161"/>
                  </a:lnTo>
                  <a:lnTo>
                    <a:pt x="3196" y="14174"/>
                  </a:lnTo>
                  <a:lnTo>
                    <a:pt x="3180" y="14188"/>
                  </a:lnTo>
                  <a:lnTo>
                    <a:pt x="3166" y="14203"/>
                  </a:lnTo>
                  <a:lnTo>
                    <a:pt x="3151" y="14217"/>
                  </a:lnTo>
                  <a:lnTo>
                    <a:pt x="3138" y="14233"/>
                  </a:lnTo>
                  <a:lnTo>
                    <a:pt x="3124" y="14249"/>
                  </a:lnTo>
                  <a:lnTo>
                    <a:pt x="3112" y="14265"/>
                  </a:lnTo>
                  <a:lnTo>
                    <a:pt x="3100" y="14282"/>
                  </a:lnTo>
                  <a:lnTo>
                    <a:pt x="3089" y="14299"/>
                  </a:lnTo>
                  <a:lnTo>
                    <a:pt x="3079" y="14316"/>
                  </a:lnTo>
                  <a:lnTo>
                    <a:pt x="3070" y="14335"/>
                  </a:lnTo>
                  <a:lnTo>
                    <a:pt x="3061" y="14353"/>
                  </a:lnTo>
                  <a:lnTo>
                    <a:pt x="3053" y="14372"/>
                  </a:lnTo>
                  <a:lnTo>
                    <a:pt x="3046" y="14391"/>
                  </a:lnTo>
                  <a:lnTo>
                    <a:pt x="3039" y="14411"/>
                  </a:lnTo>
                  <a:lnTo>
                    <a:pt x="3034" y="14431"/>
                  </a:lnTo>
                  <a:lnTo>
                    <a:pt x="3029" y="14452"/>
                  </a:lnTo>
                  <a:lnTo>
                    <a:pt x="3025" y="14473"/>
                  </a:lnTo>
                  <a:lnTo>
                    <a:pt x="3022" y="14493"/>
                  </a:lnTo>
                  <a:lnTo>
                    <a:pt x="3020" y="14514"/>
                  </a:lnTo>
                  <a:lnTo>
                    <a:pt x="3018" y="14536"/>
                  </a:lnTo>
                  <a:lnTo>
                    <a:pt x="3018" y="14557"/>
                  </a:lnTo>
                  <a:lnTo>
                    <a:pt x="3019" y="14583"/>
                  </a:lnTo>
                  <a:lnTo>
                    <a:pt x="3020" y="14608"/>
                  </a:lnTo>
                  <a:lnTo>
                    <a:pt x="3024" y="14633"/>
                  </a:lnTo>
                  <a:lnTo>
                    <a:pt x="3028" y="14658"/>
                  </a:lnTo>
                  <a:lnTo>
                    <a:pt x="3034" y="14682"/>
                  </a:lnTo>
                  <a:lnTo>
                    <a:pt x="3040" y="14707"/>
                  </a:lnTo>
                  <a:lnTo>
                    <a:pt x="3048" y="14730"/>
                  </a:lnTo>
                  <a:lnTo>
                    <a:pt x="3057" y="14753"/>
                  </a:lnTo>
                  <a:lnTo>
                    <a:pt x="3067" y="14775"/>
                  </a:lnTo>
                  <a:lnTo>
                    <a:pt x="3078" y="14797"/>
                  </a:lnTo>
                  <a:lnTo>
                    <a:pt x="3090" y="14818"/>
                  </a:lnTo>
                  <a:lnTo>
                    <a:pt x="3103" y="14838"/>
                  </a:lnTo>
                  <a:lnTo>
                    <a:pt x="3117" y="14857"/>
                  </a:lnTo>
                  <a:lnTo>
                    <a:pt x="3132" y="14876"/>
                  </a:lnTo>
                  <a:lnTo>
                    <a:pt x="3149" y="14894"/>
                  </a:lnTo>
                  <a:lnTo>
                    <a:pt x="3165" y="14912"/>
                  </a:lnTo>
                  <a:lnTo>
                    <a:pt x="3183" y="14928"/>
                  </a:lnTo>
                  <a:lnTo>
                    <a:pt x="3201" y="14945"/>
                  </a:lnTo>
                  <a:lnTo>
                    <a:pt x="3220" y="14960"/>
                  </a:lnTo>
                  <a:lnTo>
                    <a:pt x="3239" y="14974"/>
                  </a:lnTo>
                  <a:lnTo>
                    <a:pt x="3260" y="14987"/>
                  </a:lnTo>
                  <a:lnTo>
                    <a:pt x="3280" y="14999"/>
                  </a:lnTo>
                  <a:lnTo>
                    <a:pt x="3302" y="15010"/>
                  </a:lnTo>
                  <a:lnTo>
                    <a:pt x="3325" y="15020"/>
                  </a:lnTo>
                  <a:lnTo>
                    <a:pt x="3348" y="15029"/>
                  </a:lnTo>
                  <a:lnTo>
                    <a:pt x="3371" y="15037"/>
                  </a:lnTo>
                  <a:lnTo>
                    <a:pt x="3395" y="15043"/>
                  </a:lnTo>
                  <a:lnTo>
                    <a:pt x="3419" y="15049"/>
                  </a:lnTo>
                  <a:lnTo>
                    <a:pt x="3444" y="15053"/>
                  </a:lnTo>
                  <a:lnTo>
                    <a:pt x="3469" y="15056"/>
                  </a:lnTo>
                  <a:lnTo>
                    <a:pt x="3495" y="15058"/>
                  </a:lnTo>
                  <a:lnTo>
                    <a:pt x="3521" y="15059"/>
                  </a:lnTo>
                  <a:lnTo>
                    <a:pt x="12574" y="15059"/>
                  </a:lnTo>
                  <a:lnTo>
                    <a:pt x="12600" y="15058"/>
                  </a:lnTo>
                  <a:lnTo>
                    <a:pt x="12626" y="15056"/>
                  </a:lnTo>
                  <a:lnTo>
                    <a:pt x="12651" y="15053"/>
                  </a:lnTo>
                  <a:lnTo>
                    <a:pt x="12676" y="15049"/>
                  </a:lnTo>
                  <a:lnTo>
                    <a:pt x="12700" y="15043"/>
                  </a:lnTo>
                  <a:lnTo>
                    <a:pt x="12724" y="15037"/>
                  </a:lnTo>
                  <a:lnTo>
                    <a:pt x="12747" y="15029"/>
                  </a:lnTo>
                  <a:lnTo>
                    <a:pt x="12770" y="15020"/>
                  </a:lnTo>
                  <a:lnTo>
                    <a:pt x="12793" y="15010"/>
                  </a:lnTo>
                  <a:lnTo>
                    <a:pt x="12814" y="14999"/>
                  </a:lnTo>
                  <a:lnTo>
                    <a:pt x="12835" y="14987"/>
                  </a:lnTo>
                  <a:lnTo>
                    <a:pt x="12856" y="14974"/>
                  </a:lnTo>
                  <a:lnTo>
                    <a:pt x="12875" y="14960"/>
                  </a:lnTo>
                  <a:lnTo>
                    <a:pt x="12894" y="14945"/>
                  </a:lnTo>
                  <a:lnTo>
                    <a:pt x="12912" y="14928"/>
                  </a:lnTo>
                  <a:lnTo>
                    <a:pt x="12930" y="14912"/>
                  </a:lnTo>
                  <a:lnTo>
                    <a:pt x="12946" y="14894"/>
                  </a:lnTo>
                  <a:lnTo>
                    <a:pt x="12963" y="14876"/>
                  </a:lnTo>
                  <a:lnTo>
                    <a:pt x="12978" y="14857"/>
                  </a:lnTo>
                  <a:lnTo>
                    <a:pt x="12992" y="14838"/>
                  </a:lnTo>
                  <a:lnTo>
                    <a:pt x="13005" y="14818"/>
                  </a:lnTo>
                  <a:lnTo>
                    <a:pt x="13017" y="14797"/>
                  </a:lnTo>
                  <a:lnTo>
                    <a:pt x="13028" y="14775"/>
                  </a:lnTo>
                  <a:lnTo>
                    <a:pt x="13038" y="14753"/>
                  </a:lnTo>
                  <a:lnTo>
                    <a:pt x="13047" y="14730"/>
                  </a:lnTo>
                  <a:lnTo>
                    <a:pt x="13055" y="14707"/>
                  </a:lnTo>
                  <a:lnTo>
                    <a:pt x="13061" y="14682"/>
                  </a:lnTo>
                  <a:lnTo>
                    <a:pt x="13067" y="14658"/>
                  </a:lnTo>
                  <a:lnTo>
                    <a:pt x="13071" y="14633"/>
                  </a:lnTo>
                  <a:lnTo>
                    <a:pt x="13074" y="14608"/>
                  </a:lnTo>
                  <a:lnTo>
                    <a:pt x="13076" y="14583"/>
                  </a:lnTo>
                  <a:lnTo>
                    <a:pt x="13077" y="14557"/>
                  </a:lnTo>
                  <a:lnTo>
                    <a:pt x="13077" y="14536"/>
                  </a:lnTo>
                  <a:lnTo>
                    <a:pt x="13075" y="14514"/>
                  </a:lnTo>
                  <a:lnTo>
                    <a:pt x="13073" y="14493"/>
                  </a:lnTo>
                  <a:lnTo>
                    <a:pt x="13070" y="14473"/>
                  </a:lnTo>
                  <a:lnTo>
                    <a:pt x="13066" y="14452"/>
                  </a:lnTo>
                  <a:lnTo>
                    <a:pt x="13061" y="14431"/>
                  </a:lnTo>
                  <a:lnTo>
                    <a:pt x="13056" y="14411"/>
                  </a:lnTo>
                  <a:lnTo>
                    <a:pt x="13049" y="14391"/>
                  </a:lnTo>
                  <a:lnTo>
                    <a:pt x="13042" y="14372"/>
                  </a:lnTo>
                  <a:lnTo>
                    <a:pt x="13034" y="14353"/>
                  </a:lnTo>
                  <a:lnTo>
                    <a:pt x="13025" y="14335"/>
                  </a:lnTo>
                  <a:lnTo>
                    <a:pt x="13016" y="14316"/>
                  </a:lnTo>
                  <a:lnTo>
                    <a:pt x="13006" y="14299"/>
                  </a:lnTo>
                  <a:lnTo>
                    <a:pt x="12995" y="14282"/>
                  </a:lnTo>
                  <a:lnTo>
                    <a:pt x="12983" y="14265"/>
                  </a:lnTo>
                  <a:lnTo>
                    <a:pt x="12971" y="14249"/>
                  </a:lnTo>
                  <a:lnTo>
                    <a:pt x="12957" y="14233"/>
                  </a:lnTo>
                  <a:lnTo>
                    <a:pt x="12944" y="14217"/>
                  </a:lnTo>
                  <a:lnTo>
                    <a:pt x="12930" y="14203"/>
                  </a:lnTo>
                  <a:lnTo>
                    <a:pt x="12915" y="14188"/>
                  </a:lnTo>
                  <a:lnTo>
                    <a:pt x="12900" y="14174"/>
                  </a:lnTo>
                  <a:lnTo>
                    <a:pt x="12884" y="14161"/>
                  </a:lnTo>
                  <a:lnTo>
                    <a:pt x="12867" y="14149"/>
                  </a:lnTo>
                  <a:lnTo>
                    <a:pt x="12850" y="14137"/>
                  </a:lnTo>
                  <a:lnTo>
                    <a:pt x="12833" y="14126"/>
                  </a:lnTo>
                  <a:lnTo>
                    <a:pt x="12815" y="14116"/>
                  </a:lnTo>
                  <a:lnTo>
                    <a:pt x="12796" y="14106"/>
                  </a:lnTo>
                  <a:lnTo>
                    <a:pt x="12776" y="14098"/>
                  </a:lnTo>
                  <a:lnTo>
                    <a:pt x="12757" y="14090"/>
                  </a:lnTo>
                  <a:lnTo>
                    <a:pt x="12737" y="14082"/>
                  </a:lnTo>
                  <a:lnTo>
                    <a:pt x="12717" y="14076"/>
                  </a:lnTo>
                  <a:lnTo>
                    <a:pt x="12696" y="14070"/>
                  </a:lnTo>
                  <a:lnTo>
                    <a:pt x="9556" y="13663"/>
                  </a:lnTo>
                  <a:lnTo>
                    <a:pt x="9556" y="13053"/>
                  </a:lnTo>
                  <a:lnTo>
                    <a:pt x="14591" y="13053"/>
                  </a:lnTo>
                  <a:lnTo>
                    <a:pt x="14669" y="13050"/>
                  </a:lnTo>
                  <a:lnTo>
                    <a:pt x="14745" y="13044"/>
                  </a:lnTo>
                  <a:lnTo>
                    <a:pt x="14820" y="13035"/>
                  </a:lnTo>
                  <a:lnTo>
                    <a:pt x="14894" y="13021"/>
                  </a:lnTo>
                  <a:lnTo>
                    <a:pt x="14967" y="13004"/>
                  </a:lnTo>
                  <a:lnTo>
                    <a:pt x="15039" y="12984"/>
                  </a:lnTo>
                  <a:lnTo>
                    <a:pt x="15108" y="12959"/>
                  </a:lnTo>
                  <a:lnTo>
                    <a:pt x="15177" y="12933"/>
                  </a:lnTo>
                  <a:lnTo>
                    <a:pt x="15243" y="12902"/>
                  </a:lnTo>
                  <a:lnTo>
                    <a:pt x="15308" y="12869"/>
                  </a:lnTo>
                  <a:lnTo>
                    <a:pt x="15371" y="12833"/>
                  </a:lnTo>
                  <a:lnTo>
                    <a:pt x="15432" y="12794"/>
                  </a:lnTo>
                  <a:lnTo>
                    <a:pt x="15491" y="12752"/>
                  </a:lnTo>
                  <a:lnTo>
                    <a:pt x="15548" y="12707"/>
                  </a:lnTo>
                  <a:lnTo>
                    <a:pt x="15602" y="12660"/>
                  </a:lnTo>
                  <a:lnTo>
                    <a:pt x="15654" y="12610"/>
                  </a:lnTo>
                  <a:lnTo>
                    <a:pt x="15705" y="12558"/>
                  </a:lnTo>
                  <a:lnTo>
                    <a:pt x="15752" y="12504"/>
                  </a:lnTo>
                  <a:lnTo>
                    <a:pt x="15796" y="12446"/>
                  </a:lnTo>
                  <a:lnTo>
                    <a:pt x="15838" y="12387"/>
                  </a:lnTo>
                  <a:lnTo>
                    <a:pt x="15878" y="12326"/>
                  </a:lnTo>
                  <a:lnTo>
                    <a:pt x="15914" y="12264"/>
                  </a:lnTo>
                  <a:lnTo>
                    <a:pt x="15947" y="12198"/>
                  </a:lnTo>
                  <a:lnTo>
                    <a:pt x="15977" y="12132"/>
                  </a:lnTo>
                  <a:lnTo>
                    <a:pt x="16003" y="12064"/>
                  </a:lnTo>
                  <a:lnTo>
                    <a:pt x="16028" y="11994"/>
                  </a:lnTo>
                  <a:lnTo>
                    <a:pt x="16048" y="11922"/>
                  </a:lnTo>
                  <a:lnTo>
                    <a:pt x="16065" y="11850"/>
                  </a:lnTo>
                  <a:lnTo>
                    <a:pt x="16078" y="11776"/>
                  </a:lnTo>
                  <a:lnTo>
                    <a:pt x="16087" y="11700"/>
                  </a:lnTo>
                  <a:lnTo>
                    <a:pt x="16093" y="11624"/>
                  </a:lnTo>
                  <a:lnTo>
                    <a:pt x="16095" y="11547"/>
                  </a:lnTo>
                  <a:lnTo>
                    <a:pt x="16095" y="1506"/>
                  </a:lnTo>
                  <a:lnTo>
                    <a:pt x="16093" y="1429"/>
                  </a:lnTo>
                  <a:lnTo>
                    <a:pt x="16087" y="1352"/>
                  </a:lnTo>
                  <a:lnTo>
                    <a:pt x="16078" y="1277"/>
                  </a:lnTo>
                  <a:lnTo>
                    <a:pt x="16064" y="1203"/>
                  </a:lnTo>
                  <a:lnTo>
                    <a:pt x="16048" y="1130"/>
                  </a:lnTo>
                  <a:lnTo>
                    <a:pt x="16028" y="1058"/>
                  </a:lnTo>
                  <a:lnTo>
                    <a:pt x="16003" y="988"/>
                  </a:lnTo>
                  <a:lnTo>
                    <a:pt x="15976" y="920"/>
                  </a:lnTo>
                  <a:lnTo>
                    <a:pt x="15946" y="853"/>
                  </a:lnTo>
                  <a:lnTo>
                    <a:pt x="15913" y="788"/>
                  </a:lnTo>
                  <a:lnTo>
                    <a:pt x="15877" y="725"/>
                  </a:lnTo>
                  <a:lnTo>
                    <a:pt x="15837" y="664"/>
                  </a:lnTo>
                  <a:lnTo>
                    <a:pt x="15795" y="605"/>
                  </a:lnTo>
                  <a:lnTo>
                    <a:pt x="15750" y="548"/>
                  </a:lnTo>
                  <a:lnTo>
                    <a:pt x="15703" y="493"/>
                  </a:lnTo>
                  <a:lnTo>
                    <a:pt x="15652" y="441"/>
                  </a:lnTo>
                  <a:lnTo>
                    <a:pt x="15600" y="392"/>
                  </a:lnTo>
                  <a:lnTo>
                    <a:pt x="15546" y="344"/>
                  </a:lnTo>
                  <a:lnTo>
                    <a:pt x="15488" y="299"/>
                  </a:lnTo>
                  <a:lnTo>
                    <a:pt x="15429" y="257"/>
                  </a:lnTo>
                  <a:lnTo>
                    <a:pt x="15369" y="218"/>
                  </a:lnTo>
                  <a:lnTo>
                    <a:pt x="15305" y="182"/>
                  </a:lnTo>
                  <a:lnTo>
                    <a:pt x="15240" y="149"/>
                  </a:lnTo>
                  <a:lnTo>
                    <a:pt x="15174" y="118"/>
                  </a:lnTo>
                  <a:lnTo>
                    <a:pt x="15105" y="91"/>
                  </a:lnTo>
                  <a:lnTo>
                    <a:pt x="15035" y="67"/>
                  </a:lnTo>
                  <a:lnTo>
                    <a:pt x="14963" y="47"/>
                  </a:lnTo>
                  <a:lnTo>
                    <a:pt x="14890" y="30"/>
                  </a:lnTo>
                  <a:lnTo>
                    <a:pt x="14815" y="17"/>
                  </a:lnTo>
                  <a:lnTo>
                    <a:pt x="14740" y="8"/>
                  </a:lnTo>
                  <a:lnTo>
                    <a:pt x="14664" y="2"/>
                  </a:lnTo>
                  <a:lnTo>
                    <a:pt x="1458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17" tIns="48208" rIns="96417" bIns="48208" numCol="1" anchor="t" anchorCtr="0" compatLnSpc="1">
              <a:prstTxWarp prst="textNoShape">
                <a:avLst/>
              </a:prstTxWarp>
            </a:bodyPr>
            <a:lstStyle/>
            <a:p>
              <a:pPr>
                <a:lnSpc>
                  <a:spcPct val="130000"/>
                </a:lnSpc>
              </a:pPr>
              <a:endParaRPr lang="id-ID" sz="2001">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06" name="Group 163"/>
          <p:cNvGrpSpPr/>
          <p:nvPr/>
        </p:nvGrpSpPr>
        <p:grpSpPr>
          <a:xfrm>
            <a:off x="10199635" y="2572720"/>
            <a:ext cx="431129" cy="625787"/>
            <a:chOff x="9856788" y="2057400"/>
            <a:chExt cx="474662" cy="688975"/>
          </a:xfrm>
          <a:solidFill>
            <a:schemeClr val="bg1"/>
          </a:solidFill>
        </p:grpSpPr>
        <p:sp>
          <p:nvSpPr>
            <p:cNvPr id="107" name="Freeform 110"/>
            <p:cNvSpPr>
              <a:spLocks noEditPoints="1"/>
            </p:cNvSpPr>
            <p:nvPr/>
          </p:nvSpPr>
          <p:spPr bwMode="auto">
            <a:xfrm>
              <a:off x="9856788" y="2057400"/>
              <a:ext cx="474662" cy="688975"/>
            </a:xfrm>
            <a:custGeom>
              <a:avLst/>
              <a:gdLst>
                <a:gd name="T0" fmla="*/ 1009 w 11063"/>
                <a:gd name="T1" fmla="*/ 1454 h 16058"/>
                <a:gd name="T2" fmla="*/ 1036 w 11063"/>
                <a:gd name="T3" fmla="*/ 1334 h 16058"/>
                <a:gd name="T4" fmla="*/ 1091 w 11063"/>
                <a:gd name="T5" fmla="*/ 1225 h 16058"/>
                <a:gd name="T6" fmla="*/ 1171 w 11063"/>
                <a:gd name="T7" fmla="*/ 1134 h 16058"/>
                <a:gd name="T8" fmla="*/ 1268 w 11063"/>
                <a:gd name="T9" fmla="*/ 1065 h 16058"/>
                <a:gd name="T10" fmla="*/ 1383 w 11063"/>
                <a:gd name="T11" fmla="*/ 1020 h 16058"/>
                <a:gd name="T12" fmla="*/ 1509 w 11063"/>
                <a:gd name="T13" fmla="*/ 1004 h 16058"/>
                <a:gd name="T14" fmla="*/ 9655 w 11063"/>
                <a:gd name="T15" fmla="*/ 1014 h 16058"/>
                <a:gd name="T16" fmla="*/ 9772 w 11063"/>
                <a:gd name="T17" fmla="*/ 1053 h 16058"/>
                <a:gd name="T18" fmla="*/ 9874 w 11063"/>
                <a:gd name="T19" fmla="*/ 1118 h 16058"/>
                <a:gd name="T20" fmla="*/ 9957 w 11063"/>
                <a:gd name="T21" fmla="*/ 1205 h 16058"/>
                <a:gd name="T22" fmla="*/ 10018 w 11063"/>
                <a:gd name="T23" fmla="*/ 1310 h 16058"/>
                <a:gd name="T24" fmla="*/ 10051 w 11063"/>
                <a:gd name="T25" fmla="*/ 1429 h 16058"/>
                <a:gd name="T26" fmla="*/ 10057 w 11063"/>
                <a:gd name="T27" fmla="*/ 13044 h 16058"/>
                <a:gd name="T28" fmla="*/ 10057 w 11063"/>
                <a:gd name="T29" fmla="*/ 14553 h 16058"/>
                <a:gd name="T30" fmla="*/ 10041 w 11063"/>
                <a:gd name="T31" fmla="*/ 14677 h 16058"/>
                <a:gd name="T32" fmla="*/ 9996 w 11063"/>
                <a:gd name="T33" fmla="*/ 14791 h 16058"/>
                <a:gd name="T34" fmla="*/ 9927 w 11063"/>
                <a:gd name="T35" fmla="*/ 14890 h 16058"/>
                <a:gd name="T36" fmla="*/ 9835 w 11063"/>
                <a:gd name="T37" fmla="*/ 14968 h 16058"/>
                <a:gd name="T38" fmla="*/ 9727 w 11063"/>
                <a:gd name="T39" fmla="*/ 15023 h 16058"/>
                <a:gd name="T40" fmla="*/ 9606 w 11063"/>
                <a:gd name="T41" fmla="*/ 15051 h 16058"/>
                <a:gd name="T42" fmla="*/ 1457 w 11063"/>
                <a:gd name="T43" fmla="*/ 15051 h 16058"/>
                <a:gd name="T44" fmla="*/ 1336 w 11063"/>
                <a:gd name="T45" fmla="*/ 15024 h 16058"/>
                <a:gd name="T46" fmla="*/ 1227 w 11063"/>
                <a:gd name="T47" fmla="*/ 14969 h 16058"/>
                <a:gd name="T48" fmla="*/ 1136 w 11063"/>
                <a:gd name="T49" fmla="*/ 14890 h 16058"/>
                <a:gd name="T50" fmla="*/ 1066 w 11063"/>
                <a:gd name="T51" fmla="*/ 14791 h 16058"/>
                <a:gd name="T52" fmla="*/ 1022 w 11063"/>
                <a:gd name="T53" fmla="*/ 14678 h 16058"/>
                <a:gd name="T54" fmla="*/ 1006 w 11063"/>
                <a:gd name="T55" fmla="*/ 14553 h 16058"/>
                <a:gd name="T56" fmla="*/ 1509 w 11063"/>
                <a:gd name="T57" fmla="*/ 1 h 16058"/>
                <a:gd name="T58" fmla="*/ 1131 w 11063"/>
                <a:gd name="T59" fmla="*/ 48 h 16058"/>
                <a:gd name="T60" fmla="*/ 789 w 11063"/>
                <a:gd name="T61" fmla="*/ 183 h 16058"/>
                <a:gd name="T62" fmla="*/ 494 w 11063"/>
                <a:gd name="T63" fmla="*/ 391 h 16058"/>
                <a:gd name="T64" fmla="*/ 257 w 11063"/>
                <a:gd name="T65" fmla="*/ 664 h 16058"/>
                <a:gd name="T66" fmla="*/ 92 w 11063"/>
                <a:gd name="T67" fmla="*/ 989 h 16058"/>
                <a:gd name="T68" fmla="*/ 8 w 11063"/>
                <a:gd name="T69" fmla="*/ 1352 h 16058"/>
                <a:gd name="T70" fmla="*/ 8 w 11063"/>
                <a:gd name="T71" fmla="*/ 14706 h 16058"/>
                <a:gd name="T72" fmla="*/ 92 w 11063"/>
                <a:gd name="T73" fmla="*/ 15070 h 16058"/>
                <a:gd name="T74" fmla="*/ 257 w 11063"/>
                <a:gd name="T75" fmla="*/ 15395 h 16058"/>
                <a:gd name="T76" fmla="*/ 494 w 11063"/>
                <a:gd name="T77" fmla="*/ 15667 h 16058"/>
                <a:gd name="T78" fmla="*/ 789 w 11063"/>
                <a:gd name="T79" fmla="*/ 15876 h 16058"/>
                <a:gd name="T80" fmla="*/ 1131 w 11063"/>
                <a:gd name="T81" fmla="*/ 16011 h 16058"/>
                <a:gd name="T82" fmla="*/ 1509 w 11063"/>
                <a:gd name="T83" fmla="*/ 16058 h 16058"/>
                <a:gd name="T84" fmla="*/ 9858 w 11063"/>
                <a:gd name="T85" fmla="*/ 16027 h 16058"/>
                <a:gd name="T86" fmla="*/ 10208 w 11063"/>
                <a:gd name="T87" fmla="*/ 15909 h 16058"/>
                <a:gd name="T88" fmla="*/ 10514 w 11063"/>
                <a:gd name="T89" fmla="*/ 15714 h 16058"/>
                <a:gd name="T90" fmla="*/ 10763 w 11063"/>
                <a:gd name="T91" fmla="*/ 15453 h 16058"/>
                <a:gd name="T92" fmla="*/ 10944 w 11063"/>
                <a:gd name="T93" fmla="*/ 15138 h 16058"/>
                <a:gd name="T94" fmla="*/ 11046 w 11063"/>
                <a:gd name="T95" fmla="*/ 14781 h 16058"/>
                <a:gd name="T96" fmla="*/ 11061 w 11063"/>
                <a:gd name="T97" fmla="*/ 1428 h 16058"/>
                <a:gd name="T98" fmla="*/ 10996 w 11063"/>
                <a:gd name="T99" fmla="*/ 1058 h 16058"/>
                <a:gd name="T100" fmla="*/ 10845 w 11063"/>
                <a:gd name="T101" fmla="*/ 725 h 16058"/>
                <a:gd name="T102" fmla="*/ 10620 w 11063"/>
                <a:gd name="T103" fmla="*/ 441 h 16058"/>
                <a:gd name="T104" fmla="*/ 10337 w 11063"/>
                <a:gd name="T105" fmla="*/ 218 h 16058"/>
                <a:gd name="T106" fmla="*/ 10003 w 11063"/>
                <a:gd name="T107" fmla="*/ 67 h 16058"/>
                <a:gd name="T108" fmla="*/ 9632 w 11063"/>
                <a:gd name="T109" fmla="*/ 2 h 16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1063" h="16058">
                  <a:moveTo>
                    <a:pt x="10057" y="2509"/>
                  </a:moveTo>
                  <a:lnTo>
                    <a:pt x="1006" y="2510"/>
                  </a:lnTo>
                  <a:lnTo>
                    <a:pt x="1006" y="1505"/>
                  </a:lnTo>
                  <a:lnTo>
                    <a:pt x="1007" y="1480"/>
                  </a:lnTo>
                  <a:lnTo>
                    <a:pt x="1009" y="1454"/>
                  </a:lnTo>
                  <a:lnTo>
                    <a:pt x="1012" y="1429"/>
                  </a:lnTo>
                  <a:lnTo>
                    <a:pt x="1016" y="1405"/>
                  </a:lnTo>
                  <a:lnTo>
                    <a:pt x="1022" y="1381"/>
                  </a:lnTo>
                  <a:lnTo>
                    <a:pt x="1028" y="1357"/>
                  </a:lnTo>
                  <a:lnTo>
                    <a:pt x="1036" y="1334"/>
                  </a:lnTo>
                  <a:lnTo>
                    <a:pt x="1045" y="1311"/>
                  </a:lnTo>
                  <a:lnTo>
                    <a:pt x="1055" y="1289"/>
                  </a:lnTo>
                  <a:lnTo>
                    <a:pt x="1066" y="1267"/>
                  </a:lnTo>
                  <a:lnTo>
                    <a:pt x="1078" y="1245"/>
                  </a:lnTo>
                  <a:lnTo>
                    <a:pt x="1091" y="1225"/>
                  </a:lnTo>
                  <a:lnTo>
                    <a:pt x="1105" y="1205"/>
                  </a:lnTo>
                  <a:lnTo>
                    <a:pt x="1120" y="1186"/>
                  </a:lnTo>
                  <a:lnTo>
                    <a:pt x="1136" y="1168"/>
                  </a:lnTo>
                  <a:lnTo>
                    <a:pt x="1153" y="1151"/>
                  </a:lnTo>
                  <a:lnTo>
                    <a:pt x="1171" y="1134"/>
                  </a:lnTo>
                  <a:lnTo>
                    <a:pt x="1189" y="1119"/>
                  </a:lnTo>
                  <a:lnTo>
                    <a:pt x="1208" y="1104"/>
                  </a:lnTo>
                  <a:lnTo>
                    <a:pt x="1227" y="1090"/>
                  </a:lnTo>
                  <a:lnTo>
                    <a:pt x="1248" y="1077"/>
                  </a:lnTo>
                  <a:lnTo>
                    <a:pt x="1268" y="1065"/>
                  </a:lnTo>
                  <a:lnTo>
                    <a:pt x="1290" y="1054"/>
                  </a:lnTo>
                  <a:lnTo>
                    <a:pt x="1312" y="1044"/>
                  </a:lnTo>
                  <a:lnTo>
                    <a:pt x="1336" y="1035"/>
                  </a:lnTo>
                  <a:lnTo>
                    <a:pt x="1359" y="1027"/>
                  </a:lnTo>
                  <a:lnTo>
                    <a:pt x="1383" y="1020"/>
                  </a:lnTo>
                  <a:lnTo>
                    <a:pt x="1407" y="1015"/>
                  </a:lnTo>
                  <a:lnTo>
                    <a:pt x="1432" y="1010"/>
                  </a:lnTo>
                  <a:lnTo>
                    <a:pt x="1457" y="1007"/>
                  </a:lnTo>
                  <a:lnTo>
                    <a:pt x="1482" y="1005"/>
                  </a:lnTo>
                  <a:lnTo>
                    <a:pt x="1509" y="1004"/>
                  </a:lnTo>
                  <a:lnTo>
                    <a:pt x="9554" y="1004"/>
                  </a:lnTo>
                  <a:lnTo>
                    <a:pt x="9581" y="1005"/>
                  </a:lnTo>
                  <a:lnTo>
                    <a:pt x="9606" y="1007"/>
                  </a:lnTo>
                  <a:lnTo>
                    <a:pt x="9631" y="1010"/>
                  </a:lnTo>
                  <a:lnTo>
                    <a:pt x="9655" y="1014"/>
                  </a:lnTo>
                  <a:lnTo>
                    <a:pt x="9680" y="1020"/>
                  </a:lnTo>
                  <a:lnTo>
                    <a:pt x="9703" y="1027"/>
                  </a:lnTo>
                  <a:lnTo>
                    <a:pt x="9727" y="1034"/>
                  </a:lnTo>
                  <a:lnTo>
                    <a:pt x="9750" y="1043"/>
                  </a:lnTo>
                  <a:lnTo>
                    <a:pt x="9772" y="1053"/>
                  </a:lnTo>
                  <a:lnTo>
                    <a:pt x="9794" y="1064"/>
                  </a:lnTo>
                  <a:lnTo>
                    <a:pt x="9815" y="1076"/>
                  </a:lnTo>
                  <a:lnTo>
                    <a:pt x="9835" y="1089"/>
                  </a:lnTo>
                  <a:lnTo>
                    <a:pt x="9855" y="1103"/>
                  </a:lnTo>
                  <a:lnTo>
                    <a:pt x="9874" y="1118"/>
                  </a:lnTo>
                  <a:lnTo>
                    <a:pt x="9892" y="1134"/>
                  </a:lnTo>
                  <a:lnTo>
                    <a:pt x="9909" y="1151"/>
                  </a:lnTo>
                  <a:lnTo>
                    <a:pt x="9927" y="1168"/>
                  </a:lnTo>
                  <a:lnTo>
                    <a:pt x="9943" y="1186"/>
                  </a:lnTo>
                  <a:lnTo>
                    <a:pt x="9957" y="1205"/>
                  </a:lnTo>
                  <a:lnTo>
                    <a:pt x="9971" y="1225"/>
                  </a:lnTo>
                  <a:lnTo>
                    <a:pt x="9984" y="1245"/>
                  </a:lnTo>
                  <a:lnTo>
                    <a:pt x="9996" y="1267"/>
                  </a:lnTo>
                  <a:lnTo>
                    <a:pt x="10008" y="1288"/>
                  </a:lnTo>
                  <a:lnTo>
                    <a:pt x="10018" y="1310"/>
                  </a:lnTo>
                  <a:lnTo>
                    <a:pt x="10026" y="1333"/>
                  </a:lnTo>
                  <a:lnTo>
                    <a:pt x="10034" y="1356"/>
                  </a:lnTo>
                  <a:lnTo>
                    <a:pt x="10041" y="1380"/>
                  </a:lnTo>
                  <a:lnTo>
                    <a:pt x="10047" y="1404"/>
                  </a:lnTo>
                  <a:lnTo>
                    <a:pt x="10051" y="1429"/>
                  </a:lnTo>
                  <a:lnTo>
                    <a:pt x="10054" y="1454"/>
                  </a:lnTo>
                  <a:lnTo>
                    <a:pt x="10056" y="1479"/>
                  </a:lnTo>
                  <a:lnTo>
                    <a:pt x="10057" y="1505"/>
                  </a:lnTo>
                  <a:lnTo>
                    <a:pt x="10057" y="2509"/>
                  </a:lnTo>
                  <a:close/>
                  <a:moveTo>
                    <a:pt x="10057" y="13044"/>
                  </a:moveTo>
                  <a:lnTo>
                    <a:pt x="1006" y="13045"/>
                  </a:lnTo>
                  <a:lnTo>
                    <a:pt x="1006" y="3011"/>
                  </a:lnTo>
                  <a:lnTo>
                    <a:pt x="10057" y="3011"/>
                  </a:lnTo>
                  <a:lnTo>
                    <a:pt x="10057" y="13044"/>
                  </a:lnTo>
                  <a:close/>
                  <a:moveTo>
                    <a:pt x="10057" y="14553"/>
                  </a:moveTo>
                  <a:lnTo>
                    <a:pt x="10056" y="14578"/>
                  </a:lnTo>
                  <a:lnTo>
                    <a:pt x="10054" y="14604"/>
                  </a:lnTo>
                  <a:lnTo>
                    <a:pt x="10051" y="14629"/>
                  </a:lnTo>
                  <a:lnTo>
                    <a:pt x="10047" y="14653"/>
                  </a:lnTo>
                  <a:lnTo>
                    <a:pt x="10041" y="14677"/>
                  </a:lnTo>
                  <a:lnTo>
                    <a:pt x="10034" y="14701"/>
                  </a:lnTo>
                  <a:lnTo>
                    <a:pt x="10026" y="14724"/>
                  </a:lnTo>
                  <a:lnTo>
                    <a:pt x="10018" y="14747"/>
                  </a:lnTo>
                  <a:lnTo>
                    <a:pt x="10008" y="14769"/>
                  </a:lnTo>
                  <a:lnTo>
                    <a:pt x="9996" y="14791"/>
                  </a:lnTo>
                  <a:lnTo>
                    <a:pt x="9984" y="14813"/>
                  </a:lnTo>
                  <a:lnTo>
                    <a:pt x="9971" y="14833"/>
                  </a:lnTo>
                  <a:lnTo>
                    <a:pt x="9957" y="14853"/>
                  </a:lnTo>
                  <a:lnTo>
                    <a:pt x="9943" y="14872"/>
                  </a:lnTo>
                  <a:lnTo>
                    <a:pt x="9927" y="14890"/>
                  </a:lnTo>
                  <a:lnTo>
                    <a:pt x="9909" y="14907"/>
                  </a:lnTo>
                  <a:lnTo>
                    <a:pt x="9892" y="14924"/>
                  </a:lnTo>
                  <a:lnTo>
                    <a:pt x="9874" y="14939"/>
                  </a:lnTo>
                  <a:lnTo>
                    <a:pt x="9855" y="14954"/>
                  </a:lnTo>
                  <a:lnTo>
                    <a:pt x="9835" y="14968"/>
                  </a:lnTo>
                  <a:lnTo>
                    <a:pt x="9815" y="14981"/>
                  </a:lnTo>
                  <a:lnTo>
                    <a:pt x="9794" y="14993"/>
                  </a:lnTo>
                  <a:lnTo>
                    <a:pt x="9772" y="15004"/>
                  </a:lnTo>
                  <a:lnTo>
                    <a:pt x="9750" y="15014"/>
                  </a:lnTo>
                  <a:lnTo>
                    <a:pt x="9727" y="15023"/>
                  </a:lnTo>
                  <a:lnTo>
                    <a:pt x="9703" y="15031"/>
                  </a:lnTo>
                  <a:lnTo>
                    <a:pt x="9680" y="15038"/>
                  </a:lnTo>
                  <a:lnTo>
                    <a:pt x="9655" y="15043"/>
                  </a:lnTo>
                  <a:lnTo>
                    <a:pt x="9631" y="15048"/>
                  </a:lnTo>
                  <a:lnTo>
                    <a:pt x="9606" y="15051"/>
                  </a:lnTo>
                  <a:lnTo>
                    <a:pt x="9581" y="15053"/>
                  </a:lnTo>
                  <a:lnTo>
                    <a:pt x="9554" y="15054"/>
                  </a:lnTo>
                  <a:lnTo>
                    <a:pt x="1509" y="15054"/>
                  </a:lnTo>
                  <a:lnTo>
                    <a:pt x="1482" y="15053"/>
                  </a:lnTo>
                  <a:lnTo>
                    <a:pt x="1457" y="15051"/>
                  </a:lnTo>
                  <a:lnTo>
                    <a:pt x="1432" y="15048"/>
                  </a:lnTo>
                  <a:lnTo>
                    <a:pt x="1407" y="15044"/>
                  </a:lnTo>
                  <a:lnTo>
                    <a:pt x="1383" y="15038"/>
                  </a:lnTo>
                  <a:lnTo>
                    <a:pt x="1359" y="15031"/>
                  </a:lnTo>
                  <a:lnTo>
                    <a:pt x="1336" y="15024"/>
                  </a:lnTo>
                  <a:lnTo>
                    <a:pt x="1312" y="15015"/>
                  </a:lnTo>
                  <a:lnTo>
                    <a:pt x="1290" y="15005"/>
                  </a:lnTo>
                  <a:lnTo>
                    <a:pt x="1268" y="14994"/>
                  </a:lnTo>
                  <a:lnTo>
                    <a:pt x="1248" y="14982"/>
                  </a:lnTo>
                  <a:lnTo>
                    <a:pt x="1227" y="14969"/>
                  </a:lnTo>
                  <a:lnTo>
                    <a:pt x="1208" y="14955"/>
                  </a:lnTo>
                  <a:lnTo>
                    <a:pt x="1189" y="14940"/>
                  </a:lnTo>
                  <a:lnTo>
                    <a:pt x="1171" y="14924"/>
                  </a:lnTo>
                  <a:lnTo>
                    <a:pt x="1153" y="14907"/>
                  </a:lnTo>
                  <a:lnTo>
                    <a:pt x="1136" y="14890"/>
                  </a:lnTo>
                  <a:lnTo>
                    <a:pt x="1120" y="14872"/>
                  </a:lnTo>
                  <a:lnTo>
                    <a:pt x="1105" y="14853"/>
                  </a:lnTo>
                  <a:lnTo>
                    <a:pt x="1091" y="14833"/>
                  </a:lnTo>
                  <a:lnTo>
                    <a:pt x="1078" y="14813"/>
                  </a:lnTo>
                  <a:lnTo>
                    <a:pt x="1066" y="14791"/>
                  </a:lnTo>
                  <a:lnTo>
                    <a:pt x="1055" y="14770"/>
                  </a:lnTo>
                  <a:lnTo>
                    <a:pt x="1045" y="14748"/>
                  </a:lnTo>
                  <a:lnTo>
                    <a:pt x="1036" y="14725"/>
                  </a:lnTo>
                  <a:lnTo>
                    <a:pt x="1028" y="14702"/>
                  </a:lnTo>
                  <a:lnTo>
                    <a:pt x="1022" y="14678"/>
                  </a:lnTo>
                  <a:lnTo>
                    <a:pt x="1016" y="14654"/>
                  </a:lnTo>
                  <a:lnTo>
                    <a:pt x="1012" y="14629"/>
                  </a:lnTo>
                  <a:lnTo>
                    <a:pt x="1009" y="14604"/>
                  </a:lnTo>
                  <a:lnTo>
                    <a:pt x="1007" y="14579"/>
                  </a:lnTo>
                  <a:lnTo>
                    <a:pt x="1006" y="14553"/>
                  </a:lnTo>
                  <a:lnTo>
                    <a:pt x="1006" y="13547"/>
                  </a:lnTo>
                  <a:lnTo>
                    <a:pt x="10057" y="13546"/>
                  </a:lnTo>
                  <a:lnTo>
                    <a:pt x="10057" y="14553"/>
                  </a:lnTo>
                  <a:close/>
                  <a:moveTo>
                    <a:pt x="9554" y="0"/>
                  </a:moveTo>
                  <a:lnTo>
                    <a:pt x="1509" y="1"/>
                  </a:lnTo>
                  <a:lnTo>
                    <a:pt x="1431" y="3"/>
                  </a:lnTo>
                  <a:lnTo>
                    <a:pt x="1354" y="8"/>
                  </a:lnTo>
                  <a:lnTo>
                    <a:pt x="1278" y="18"/>
                  </a:lnTo>
                  <a:lnTo>
                    <a:pt x="1204" y="31"/>
                  </a:lnTo>
                  <a:lnTo>
                    <a:pt x="1131" y="48"/>
                  </a:lnTo>
                  <a:lnTo>
                    <a:pt x="1060" y="68"/>
                  </a:lnTo>
                  <a:lnTo>
                    <a:pt x="990" y="92"/>
                  </a:lnTo>
                  <a:lnTo>
                    <a:pt x="921" y="118"/>
                  </a:lnTo>
                  <a:lnTo>
                    <a:pt x="854" y="149"/>
                  </a:lnTo>
                  <a:lnTo>
                    <a:pt x="789" y="183"/>
                  </a:lnTo>
                  <a:lnTo>
                    <a:pt x="726" y="219"/>
                  </a:lnTo>
                  <a:lnTo>
                    <a:pt x="665" y="258"/>
                  </a:lnTo>
                  <a:lnTo>
                    <a:pt x="605" y="300"/>
                  </a:lnTo>
                  <a:lnTo>
                    <a:pt x="549" y="344"/>
                  </a:lnTo>
                  <a:lnTo>
                    <a:pt x="494" y="391"/>
                  </a:lnTo>
                  <a:lnTo>
                    <a:pt x="442" y="442"/>
                  </a:lnTo>
                  <a:lnTo>
                    <a:pt x="391" y="494"/>
                  </a:lnTo>
                  <a:lnTo>
                    <a:pt x="344" y="548"/>
                  </a:lnTo>
                  <a:lnTo>
                    <a:pt x="300" y="605"/>
                  </a:lnTo>
                  <a:lnTo>
                    <a:pt x="257" y="664"/>
                  </a:lnTo>
                  <a:lnTo>
                    <a:pt x="218" y="726"/>
                  </a:lnTo>
                  <a:lnTo>
                    <a:pt x="182" y="789"/>
                  </a:lnTo>
                  <a:lnTo>
                    <a:pt x="149" y="853"/>
                  </a:lnTo>
                  <a:lnTo>
                    <a:pt x="119" y="920"/>
                  </a:lnTo>
                  <a:lnTo>
                    <a:pt x="92" y="989"/>
                  </a:lnTo>
                  <a:lnTo>
                    <a:pt x="67" y="1058"/>
                  </a:lnTo>
                  <a:lnTo>
                    <a:pt x="47" y="1130"/>
                  </a:lnTo>
                  <a:lnTo>
                    <a:pt x="30" y="1202"/>
                  </a:lnTo>
                  <a:lnTo>
                    <a:pt x="17" y="1277"/>
                  </a:lnTo>
                  <a:lnTo>
                    <a:pt x="8" y="1352"/>
                  </a:lnTo>
                  <a:lnTo>
                    <a:pt x="2" y="1428"/>
                  </a:lnTo>
                  <a:lnTo>
                    <a:pt x="0" y="1505"/>
                  </a:lnTo>
                  <a:lnTo>
                    <a:pt x="0" y="14553"/>
                  </a:lnTo>
                  <a:lnTo>
                    <a:pt x="2" y="14630"/>
                  </a:lnTo>
                  <a:lnTo>
                    <a:pt x="8" y="14706"/>
                  </a:lnTo>
                  <a:lnTo>
                    <a:pt x="17" y="14781"/>
                  </a:lnTo>
                  <a:lnTo>
                    <a:pt x="30" y="14856"/>
                  </a:lnTo>
                  <a:lnTo>
                    <a:pt x="47" y="14929"/>
                  </a:lnTo>
                  <a:lnTo>
                    <a:pt x="67" y="15000"/>
                  </a:lnTo>
                  <a:lnTo>
                    <a:pt x="92" y="15070"/>
                  </a:lnTo>
                  <a:lnTo>
                    <a:pt x="119" y="15139"/>
                  </a:lnTo>
                  <a:lnTo>
                    <a:pt x="149" y="15205"/>
                  </a:lnTo>
                  <a:lnTo>
                    <a:pt x="182" y="15270"/>
                  </a:lnTo>
                  <a:lnTo>
                    <a:pt x="218" y="15333"/>
                  </a:lnTo>
                  <a:lnTo>
                    <a:pt x="257" y="15395"/>
                  </a:lnTo>
                  <a:lnTo>
                    <a:pt x="300" y="15453"/>
                  </a:lnTo>
                  <a:lnTo>
                    <a:pt x="344" y="15510"/>
                  </a:lnTo>
                  <a:lnTo>
                    <a:pt x="391" y="15565"/>
                  </a:lnTo>
                  <a:lnTo>
                    <a:pt x="442" y="15617"/>
                  </a:lnTo>
                  <a:lnTo>
                    <a:pt x="494" y="15667"/>
                  </a:lnTo>
                  <a:lnTo>
                    <a:pt x="549" y="15714"/>
                  </a:lnTo>
                  <a:lnTo>
                    <a:pt x="605" y="15759"/>
                  </a:lnTo>
                  <a:lnTo>
                    <a:pt x="665" y="15801"/>
                  </a:lnTo>
                  <a:lnTo>
                    <a:pt x="726" y="15840"/>
                  </a:lnTo>
                  <a:lnTo>
                    <a:pt x="789" y="15876"/>
                  </a:lnTo>
                  <a:lnTo>
                    <a:pt x="854" y="15909"/>
                  </a:lnTo>
                  <a:lnTo>
                    <a:pt x="921" y="15940"/>
                  </a:lnTo>
                  <a:lnTo>
                    <a:pt x="990" y="15967"/>
                  </a:lnTo>
                  <a:lnTo>
                    <a:pt x="1060" y="15991"/>
                  </a:lnTo>
                  <a:lnTo>
                    <a:pt x="1131" y="16011"/>
                  </a:lnTo>
                  <a:lnTo>
                    <a:pt x="1204" y="16028"/>
                  </a:lnTo>
                  <a:lnTo>
                    <a:pt x="1278" y="16041"/>
                  </a:lnTo>
                  <a:lnTo>
                    <a:pt x="1354" y="16050"/>
                  </a:lnTo>
                  <a:lnTo>
                    <a:pt x="1431" y="16056"/>
                  </a:lnTo>
                  <a:lnTo>
                    <a:pt x="1509" y="16058"/>
                  </a:lnTo>
                  <a:lnTo>
                    <a:pt x="9554" y="16057"/>
                  </a:lnTo>
                  <a:lnTo>
                    <a:pt x="9632" y="16055"/>
                  </a:lnTo>
                  <a:lnTo>
                    <a:pt x="9708" y="16050"/>
                  </a:lnTo>
                  <a:lnTo>
                    <a:pt x="9784" y="16040"/>
                  </a:lnTo>
                  <a:lnTo>
                    <a:pt x="9858" y="16027"/>
                  </a:lnTo>
                  <a:lnTo>
                    <a:pt x="9932" y="16010"/>
                  </a:lnTo>
                  <a:lnTo>
                    <a:pt x="10003" y="15990"/>
                  </a:lnTo>
                  <a:lnTo>
                    <a:pt x="10073" y="15966"/>
                  </a:lnTo>
                  <a:lnTo>
                    <a:pt x="10142" y="15940"/>
                  </a:lnTo>
                  <a:lnTo>
                    <a:pt x="10208" y="15909"/>
                  </a:lnTo>
                  <a:lnTo>
                    <a:pt x="10274" y="15875"/>
                  </a:lnTo>
                  <a:lnTo>
                    <a:pt x="10337" y="15839"/>
                  </a:lnTo>
                  <a:lnTo>
                    <a:pt x="10397" y="15800"/>
                  </a:lnTo>
                  <a:lnTo>
                    <a:pt x="10457" y="15758"/>
                  </a:lnTo>
                  <a:lnTo>
                    <a:pt x="10514" y="15714"/>
                  </a:lnTo>
                  <a:lnTo>
                    <a:pt x="10568" y="15667"/>
                  </a:lnTo>
                  <a:lnTo>
                    <a:pt x="10620" y="15616"/>
                  </a:lnTo>
                  <a:lnTo>
                    <a:pt x="10671" y="15564"/>
                  </a:lnTo>
                  <a:lnTo>
                    <a:pt x="10718" y="15510"/>
                  </a:lnTo>
                  <a:lnTo>
                    <a:pt x="10763" y="15453"/>
                  </a:lnTo>
                  <a:lnTo>
                    <a:pt x="10806" y="15394"/>
                  </a:lnTo>
                  <a:lnTo>
                    <a:pt x="10845" y="15332"/>
                  </a:lnTo>
                  <a:lnTo>
                    <a:pt x="10881" y="15269"/>
                  </a:lnTo>
                  <a:lnTo>
                    <a:pt x="10914" y="15205"/>
                  </a:lnTo>
                  <a:lnTo>
                    <a:pt x="10944" y="15138"/>
                  </a:lnTo>
                  <a:lnTo>
                    <a:pt x="10971" y="15069"/>
                  </a:lnTo>
                  <a:lnTo>
                    <a:pt x="10996" y="15000"/>
                  </a:lnTo>
                  <a:lnTo>
                    <a:pt x="11016" y="14928"/>
                  </a:lnTo>
                  <a:lnTo>
                    <a:pt x="11032" y="14856"/>
                  </a:lnTo>
                  <a:lnTo>
                    <a:pt x="11046" y="14781"/>
                  </a:lnTo>
                  <a:lnTo>
                    <a:pt x="11055" y="14706"/>
                  </a:lnTo>
                  <a:lnTo>
                    <a:pt x="11061" y="14630"/>
                  </a:lnTo>
                  <a:lnTo>
                    <a:pt x="11063" y="14553"/>
                  </a:lnTo>
                  <a:lnTo>
                    <a:pt x="11063" y="1505"/>
                  </a:lnTo>
                  <a:lnTo>
                    <a:pt x="11061" y="1428"/>
                  </a:lnTo>
                  <a:lnTo>
                    <a:pt x="11055" y="1352"/>
                  </a:lnTo>
                  <a:lnTo>
                    <a:pt x="11046" y="1277"/>
                  </a:lnTo>
                  <a:lnTo>
                    <a:pt x="11032" y="1202"/>
                  </a:lnTo>
                  <a:lnTo>
                    <a:pt x="11016" y="1129"/>
                  </a:lnTo>
                  <a:lnTo>
                    <a:pt x="10996" y="1058"/>
                  </a:lnTo>
                  <a:lnTo>
                    <a:pt x="10971" y="988"/>
                  </a:lnTo>
                  <a:lnTo>
                    <a:pt x="10944" y="919"/>
                  </a:lnTo>
                  <a:lnTo>
                    <a:pt x="10914" y="853"/>
                  </a:lnTo>
                  <a:lnTo>
                    <a:pt x="10881" y="788"/>
                  </a:lnTo>
                  <a:lnTo>
                    <a:pt x="10845" y="725"/>
                  </a:lnTo>
                  <a:lnTo>
                    <a:pt x="10806" y="663"/>
                  </a:lnTo>
                  <a:lnTo>
                    <a:pt x="10763" y="605"/>
                  </a:lnTo>
                  <a:lnTo>
                    <a:pt x="10718" y="548"/>
                  </a:lnTo>
                  <a:lnTo>
                    <a:pt x="10671" y="493"/>
                  </a:lnTo>
                  <a:lnTo>
                    <a:pt x="10620" y="441"/>
                  </a:lnTo>
                  <a:lnTo>
                    <a:pt x="10568" y="391"/>
                  </a:lnTo>
                  <a:lnTo>
                    <a:pt x="10514" y="344"/>
                  </a:lnTo>
                  <a:lnTo>
                    <a:pt x="10457" y="299"/>
                  </a:lnTo>
                  <a:lnTo>
                    <a:pt x="10397" y="257"/>
                  </a:lnTo>
                  <a:lnTo>
                    <a:pt x="10337" y="218"/>
                  </a:lnTo>
                  <a:lnTo>
                    <a:pt x="10274" y="182"/>
                  </a:lnTo>
                  <a:lnTo>
                    <a:pt x="10208" y="149"/>
                  </a:lnTo>
                  <a:lnTo>
                    <a:pt x="10142" y="118"/>
                  </a:lnTo>
                  <a:lnTo>
                    <a:pt x="10073" y="91"/>
                  </a:lnTo>
                  <a:lnTo>
                    <a:pt x="10003" y="67"/>
                  </a:lnTo>
                  <a:lnTo>
                    <a:pt x="9932" y="47"/>
                  </a:lnTo>
                  <a:lnTo>
                    <a:pt x="9858" y="30"/>
                  </a:lnTo>
                  <a:lnTo>
                    <a:pt x="9784" y="17"/>
                  </a:lnTo>
                  <a:lnTo>
                    <a:pt x="9708" y="8"/>
                  </a:lnTo>
                  <a:lnTo>
                    <a:pt x="9632" y="2"/>
                  </a:lnTo>
                  <a:lnTo>
                    <a:pt x="955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17" tIns="48208" rIns="96417" bIns="48208" numCol="1" anchor="t" anchorCtr="0" compatLnSpc="1">
              <a:prstTxWarp prst="textNoShape">
                <a:avLst/>
              </a:prstTxWarp>
            </a:bodyPr>
            <a:lstStyle/>
            <a:p>
              <a:pPr>
                <a:lnSpc>
                  <a:spcPct val="130000"/>
                </a:lnSpc>
              </a:pPr>
              <a:endParaRPr lang="id-ID" sz="200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8" name="Freeform 111"/>
            <p:cNvSpPr>
              <a:spLocks/>
            </p:cNvSpPr>
            <p:nvPr/>
          </p:nvSpPr>
          <p:spPr bwMode="auto">
            <a:xfrm>
              <a:off x="10050463" y="2122488"/>
              <a:ext cx="87312" cy="20638"/>
            </a:xfrm>
            <a:custGeom>
              <a:avLst/>
              <a:gdLst>
                <a:gd name="T0" fmla="*/ 2010 w 2011"/>
                <a:gd name="T1" fmla="*/ 276 h 502"/>
                <a:gd name="T2" fmla="*/ 2003 w 2011"/>
                <a:gd name="T3" fmla="*/ 314 h 502"/>
                <a:gd name="T4" fmla="*/ 1991 w 2011"/>
                <a:gd name="T5" fmla="*/ 349 h 502"/>
                <a:gd name="T6" fmla="*/ 1975 w 2011"/>
                <a:gd name="T7" fmla="*/ 382 h 502"/>
                <a:gd name="T8" fmla="*/ 1954 w 2011"/>
                <a:gd name="T9" fmla="*/ 411 h 502"/>
                <a:gd name="T10" fmla="*/ 1929 w 2011"/>
                <a:gd name="T11" fmla="*/ 437 h 502"/>
                <a:gd name="T12" fmla="*/ 1900 w 2011"/>
                <a:gd name="T13" fmla="*/ 459 h 502"/>
                <a:gd name="T14" fmla="*/ 1868 w 2011"/>
                <a:gd name="T15" fmla="*/ 477 h 502"/>
                <a:gd name="T16" fmla="*/ 1834 w 2011"/>
                <a:gd name="T17" fmla="*/ 491 h 502"/>
                <a:gd name="T18" fmla="*/ 1798 w 2011"/>
                <a:gd name="T19" fmla="*/ 499 h 502"/>
                <a:gd name="T20" fmla="*/ 1760 w 2011"/>
                <a:gd name="T21" fmla="*/ 502 h 502"/>
                <a:gd name="T22" fmla="*/ 225 w 2011"/>
                <a:gd name="T23" fmla="*/ 501 h 502"/>
                <a:gd name="T24" fmla="*/ 188 w 2011"/>
                <a:gd name="T25" fmla="*/ 494 h 502"/>
                <a:gd name="T26" fmla="*/ 153 w 2011"/>
                <a:gd name="T27" fmla="*/ 482 h 502"/>
                <a:gd name="T28" fmla="*/ 120 w 2011"/>
                <a:gd name="T29" fmla="*/ 466 h 502"/>
                <a:gd name="T30" fmla="*/ 91 w 2011"/>
                <a:gd name="T31" fmla="*/ 445 h 502"/>
                <a:gd name="T32" fmla="*/ 65 w 2011"/>
                <a:gd name="T33" fmla="*/ 420 h 502"/>
                <a:gd name="T34" fmla="*/ 43 w 2011"/>
                <a:gd name="T35" fmla="*/ 392 h 502"/>
                <a:gd name="T36" fmla="*/ 25 w 2011"/>
                <a:gd name="T37" fmla="*/ 360 h 502"/>
                <a:gd name="T38" fmla="*/ 11 w 2011"/>
                <a:gd name="T39" fmla="*/ 326 h 502"/>
                <a:gd name="T40" fmla="*/ 3 w 2011"/>
                <a:gd name="T41" fmla="*/ 289 h 502"/>
                <a:gd name="T42" fmla="*/ 0 w 2011"/>
                <a:gd name="T43" fmla="*/ 251 h 502"/>
                <a:gd name="T44" fmla="*/ 3 w 2011"/>
                <a:gd name="T45" fmla="*/ 213 h 502"/>
                <a:gd name="T46" fmla="*/ 11 w 2011"/>
                <a:gd name="T47" fmla="*/ 177 h 502"/>
                <a:gd name="T48" fmla="*/ 25 w 2011"/>
                <a:gd name="T49" fmla="*/ 143 h 502"/>
                <a:gd name="T50" fmla="*/ 43 w 2011"/>
                <a:gd name="T51" fmla="*/ 111 h 502"/>
                <a:gd name="T52" fmla="*/ 65 w 2011"/>
                <a:gd name="T53" fmla="*/ 83 h 502"/>
                <a:gd name="T54" fmla="*/ 91 w 2011"/>
                <a:gd name="T55" fmla="*/ 58 h 502"/>
                <a:gd name="T56" fmla="*/ 120 w 2011"/>
                <a:gd name="T57" fmla="*/ 37 h 502"/>
                <a:gd name="T58" fmla="*/ 153 w 2011"/>
                <a:gd name="T59" fmla="*/ 21 h 502"/>
                <a:gd name="T60" fmla="*/ 188 w 2011"/>
                <a:gd name="T61" fmla="*/ 8 h 502"/>
                <a:gd name="T62" fmla="*/ 225 w 2011"/>
                <a:gd name="T63" fmla="*/ 1 h 502"/>
                <a:gd name="T64" fmla="*/ 1760 w 2011"/>
                <a:gd name="T65" fmla="*/ 0 h 502"/>
                <a:gd name="T66" fmla="*/ 1798 w 2011"/>
                <a:gd name="T67" fmla="*/ 3 h 502"/>
                <a:gd name="T68" fmla="*/ 1834 w 2011"/>
                <a:gd name="T69" fmla="*/ 11 h 502"/>
                <a:gd name="T70" fmla="*/ 1868 w 2011"/>
                <a:gd name="T71" fmla="*/ 26 h 502"/>
                <a:gd name="T72" fmla="*/ 1900 w 2011"/>
                <a:gd name="T73" fmla="*/ 44 h 502"/>
                <a:gd name="T74" fmla="*/ 1929 w 2011"/>
                <a:gd name="T75" fmla="*/ 66 h 502"/>
                <a:gd name="T76" fmla="*/ 1954 w 2011"/>
                <a:gd name="T77" fmla="*/ 92 h 502"/>
                <a:gd name="T78" fmla="*/ 1975 w 2011"/>
                <a:gd name="T79" fmla="*/ 121 h 502"/>
                <a:gd name="T80" fmla="*/ 1991 w 2011"/>
                <a:gd name="T81" fmla="*/ 154 h 502"/>
                <a:gd name="T82" fmla="*/ 2003 w 2011"/>
                <a:gd name="T83" fmla="*/ 189 h 502"/>
                <a:gd name="T84" fmla="*/ 2010 w 2011"/>
                <a:gd name="T85" fmla="*/ 225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11" h="502">
                  <a:moveTo>
                    <a:pt x="2011" y="251"/>
                  </a:moveTo>
                  <a:lnTo>
                    <a:pt x="2011" y="264"/>
                  </a:lnTo>
                  <a:lnTo>
                    <a:pt x="2010" y="276"/>
                  </a:lnTo>
                  <a:lnTo>
                    <a:pt x="2008" y="289"/>
                  </a:lnTo>
                  <a:lnTo>
                    <a:pt x="2006" y="302"/>
                  </a:lnTo>
                  <a:lnTo>
                    <a:pt x="2003" y="314"/>
                  </a:lnTo>
                  <a:lnTo>
                    <a:pt x="2000" y="326"/>
                  </a:lnTo>
                  <a:lnTo>
                    <a:pt x="1996" y="338"/>
                  </a:lnTo>
                  <a:lnTo>
                    <a:pt x="1991" y="349"/>
                  </a:lnTo>
                  <a:lnTo>
                    <a:pt x="1986" y="360"/>
                  </a:lnTo>
                  <a:lnTo>
                    <a:pt x="1981" y="371"/>
                  </a:lnTo>
                  <a:lnTo>
                    <a:pt x="1975" y="382"/>
                  </a:lnTo>
                  <a:lnTo>
                    <a:pt x="1968" y="392"/>
                  </a:lnTo>
                  <a:lnTo>
                    <a:pt x="1961" y="402"/>
                  </a:lnTo>
                  <a:lnTo>
                    <a:pt x="1954" y="411"/>
                  </a:lnTo>
                  <a:lnTo>
                    <a:pt x="1946" y="420"/>
                  </a:lnTo>
                  <a:lnTo>
                    <a:pt x="1938" y="429"/>
                  </a:lnTo>
                  <a:lnTo>
                    <a:pt x="1929" y="437"/>
                  </a:lnTo>
                  <a:lnTo>
                    <a:pt x="1920" y="445"/>
                  </a:lnTo>
                  <a:lnTo>
                    <a:pt x="1910" y="452"/>
                  </a:lnTo>
                  <a:lnTo>
                    <a:pt x="1900" y="459"/>
                  </a:lnTo>
                  <a:lnTo>
                    <a:pt x="1890" y="466"/>
                  </a:lnTo>
                  <a:lnTo>
                    <a:pt x="1879" y="472"/>
                  </a:lnTo>
                  <a:lnTo>
                    <a:pt x="1868" y="477"/>
                  </a:lnTo>
                  <a:lnTo>
                    <a:pt x="1857" y="482"/>
                  </a:lnTo>
                  <a:lnTo>
                    <a:pt x="1846" y="487"/>
                  </a:lnTo>
                  <a:lnTo>
                    <a:pt x="1834" y="491"/>
                  </a:lnTo>
                  <a:lnTo>
                    <a:pt x="1822" y="494"/>
                  </a:lnTo>
                  <a:lnTo>
                    <a:pt x="1810" y="497"/>
                  </a:lnTo>
                  <a:lnTo>
                    <a:pt x="1798" y="499"/>
                  </a:lnTo>
                  <a:lnTo>
                    <a:pt x="1785" y="501"/>
                  </a:lnTo>
                  <a:lnTo>
                    <a:pt x="1773" y="502"/>
                  </a:lnTo>
                  <a:lnTo>
                    <a:pt x="1760" y="502"/>
                  </a:lnTo>
                  <a:lnTo>
                    <a:pt x="251" y="502"/>
                  </a:lnTo>
                  <a:lnTo>
                    <a:pt x="238" y="502"/>
                  </a:lnTo>
                  <a:lnTo>
                    <a:pt x="225" y="501"/>
                  </a:lnTo>
                  <a:lnTo>
                    <a:pt x="213" y="499"/>
                  </a:lnTo>
                  <a:lnTo>
                    <a:pt x="200" y="497"/>
                  </a:lnTo>
                  <a:lnTo>
                    <a:pt x="188" y="494"/>
                  </a:lnTo>
                  <a:lnTo>
                    <a:pt x="176" y="491"/>
                  </a:lnTo>
                  <a:lnTo>
                    <a:pt x="165" y="487"/>
                  </a:lnTo>
                  <a:lnTo>
                    <a:pt x="153" y="482"/>
                  </a:lnTo>
                  <a:lnTo>
                    <a:pt x="142" y="477"/>
                  </a:lnTo>
                  <a:lnTo>
                    <a:pt x="132" y="472"/>
                  </a:lnTo>
                  <a:lnTo>
                    <a:pt x="120" y="466"/>
                  </a:lnTo>
                  <a:lnTo>
                    <a:pt x="110" y="459"/>
                  </a:lnTo>
                  <a:lnTo>
                    <a:pt x="100" y="452"/>
                  </a:lnTo>
                  <a:lnTo>
                    <a:pt x="91" y="445"/>
                  </a:lnTo>
                  <a:lnTo>
                    <a:pt x="82" y="437"/>
                  </a:lnTo>
                  <a:lnTo>
                    <a:pt x="73" y="429"/>
                  </a:lnTo>
                  <a:lnTo>
                    <a:pt x="65" y="420"/>
                  </a:lnTo>
                  <a:lnTo>
                    <a:pt x="57" y="411"/>
                  </a:lnTo>
                  <a:lnTo>
                    <a:pt x="49" y="402"/>
                  </a:lnTo>
                  <a:lnTo>
                    <a:pt x="43" y="392"/>
                  </a:lnTo>
                  <a:lnTo>
                    <a:pt x="36" y="382"/>
                  </a:lnTo>
                  <a:lnTo>
                    <a:pt x="30" y="371"/>
                  </a:lnTo>
                  <a:lnTo>
                    <a:pt x="25" y="360"/>
                  </a:lnTo>
                  <a:lnTo>
                    <a:pt x="20" y="349"/>
                  </a:lnTo>
                  <a:lnTo>
                    <a:pt x="15" y="338"/>
                  </a:lnTo>
                  <a:lnTo>
                    <a:pt x="11" y="326"/>
                  </a:lnTo>
                  <a:lnTo>
                    <a:pt x="8" y="314"/>
                  </a:lnTo>
                  <a:lnTo>
                    <a:pt x="5" y="302"/>
                  </a:lnTo>
                  <a:lnTo>
                    <a:pt x="3" y="289"/>
                  </a:lnTo>
                  <a:lnTo>
                    <a:pt x="1" y="276"/>
                  </a:lnTo>
                  <a:lnTo>
                    <a:pt x="0" y="264"/>
                  </a:lnTo>
                  <a:lnTo>
                    <a:pt x="0" y="251"/>
                  </a:lnTo>
                  <a:lnTo>
                    <a:pt x="0" y="238"/>
                  </a:lnTo>
                  <a:lnTo>
                    <a:pt x="1" y="225"/>
                  </a:lnTo>
                  <a:lnTo>
                    <a:pt x="3" y="213"/>
                  </a:lnTo>
                  <a:lnTo>
                    <a:pt x="5" y="201"/>
                  </a:lnTo>
                  <a:lnTo>
                    <a:pt x="8" y="189"/>
                  </a:lnTo>
                  <a:lnTo>
                    <a:pt x="11" y="177"/>
                  </a:lnTo>
                  <a:lnTo>
                    <a:pt x="15" y="165"/>
                  </a:lnTo>
                  <a:lnTo>
                    <a:pt x="20" y="154"/>
                  </a:lnTo>
                  <a:lnTo>
                    <a:pt x="25" y="143"/>
                  </a:lnTo>
                  <a:lnTo>
                    <a:pt x="30" y="132"/>
                  </a:lnTo>
                  <a:lnTo>
                    <a:pt x="36" y="121"/>
                  </a:lnTo>
                  <a:lnTo>
                    <a:pt x="43" y="111"/>
                  </a:lnTo>
                  <a:lnTo>
                    <a:pt x="49" y="101"/>
                  </a:lnTo>
                  <a:lnTo>
                    <a:pt x="57" y="92"/>
                  </a:lnTo>
                  <a:lnTo>
                    <a:pt x="65" y="83"/>
                  </a:lnTo>
                  <a:lnTo>
                    <a:pt x="73" y="74"/>
                  </a:lnTo>
                  <a:lnTo>
                    <a:pt x="82" y="66"/>
                  </a:lnTo>
                  <a:lnTo>
                    <a:pt x="91" y="58"/>
                  </a:lnTo>
                  <a:lnTo>
                    <a:pt x="100" y="51"/>
                  </a:lnTo>
                  <a:lnTo>
                    <a:pt x="110" y="44"/>
                  </a:lnTo>
                  <a:lnTo>
                    <a:pt x="120" y="37"/>
                  </a:lnTo>
                  <a:lnTo>
                    <a:pt x="132" y="31"/>
                  </a:lnTo>
                  <a:lnTo>
                    <a:pt x="142" y="26"/>
                  </a:lnTo>
                  <a:lnTo>
                    <a:pt x="153" y="21"/>
                  </a:lnTo>
                  <a:lnTo>
                    <a:pt x="165" y="15"/>
                  </a:lnTo>
                  <a:lnTo>
                    <a:pt x="176" y="11"/>
                  </a:lnTo>
                  <a:lnTo>
                    <a:pt x="188" y="8"/>
                  </a:lnTo>
                  <a:lnTo>
                    <a:pt x="200" y="5"/>
                  </a:lnTo>
                  <a:lnTo>
                    <a:pt x="213" y="3"/>
                  </a:lnTo>
                  <a:lnTo>
                    <a:pt x="225" y="1"/>
                  </a:lnTo>
                  <a:lnTo>
                    <a:pt x="238" y="0"/>
                  </a:lnTo>
                  <a:lnTo>
                    <a:pt x="251" y="0"/>
                  </a:lnTo>
                  <a:lnTo>
                    <a:pt x="1760" y="0"/>
                  </a:lnTo>
                  <a:lnTo>
                    <a:pt x="1773" y="0"/>
                  </a:lnTo>
                  <a:lnTo>
                    <a:pt x="1785" y="1"/>
                  </a:lnTo>
                  <a:lnTo>
                    <a:pt x="1798" y="3"/>
                  </a:lnTo>
                  <a:lnTo>
                    <a:pt x="1810" y="5"/>
                  </a:lnTo>
                  <a:lnTo>
                    <a:pt x="1822" y="8"/>
                  </a:lnTo>
                  <a:lnTo>
                    <a:pt x="1834" y="11"/>
                  </a:lnTo>
                  <a:lnTo>
                    <a:pt x="1846" y="15"/>
                  </a:lnTo>
                  <a:lnTo>
                    <a:pt x="1857" y="21"/>
                  </a:lnTo>
                  <a:lnTo>
                    <a:pt x="1868" y="26"/>
                  </a:lnTo>
                  <a:lnTo>
                    <a:pt x="1879" y="31"/>
                  </a:lnTo>
                  <a:lnTo>
                    <a:pt x="1890" y="37"/>
                  </a:lnTo>
                  <a:lnTo>
                    <a:pt x="1900" y="44"/>
                  </a:lnTo>
                  <a:lnTo>
                    <a:pt x="1910" y="51"/>
                  </a:lnTo>
                  <a:lnTo>
                    <a:pt x="1920" y="58"/>
                  </a:lnTo>
                  <a:lnTo>
                    <a:pt x="1929" y="66"/>
                  </a:lnTo>
                  <a:lnTo>
                    <a:pt x="1938" y="74"/>
                  </a:lnTo>
                  <a:lnTo>
                    <a:pt x="1946" y="83"/>
                  </a:lnTo>
                  <a:lnTo>
                    <a:pt x="1954" y="92"/>
                  </a:lnTo>
                  <a:lnTo>
                    <a:pt x="1961" y="101"/>
                  </a:lnTo>
                  <a:lnTo>
                    <a:pt x="1968" y="111"/>
                  </a:lnTo>
                  <a:lnTo>
                    <a:pt x="1975" y="121"/>
                  </a:lnTo>
                  <a:lnTo>
                    <a:pt x="1981" y="132"/>
                  </a:lnTo>
                  <a:lnTo>
                    <a:pt x="1986" y="143"/>
                  </a:lnTo>
                  <a:lnTo>
                    <a:pt x="1991" y="154"/>
                  </a:lnTo>
                  <a:lnTo>
                    <a:pt x="1996" y="165"/>
                  </a:lnTo>
                  <a:lnTo>
                    <a:pt x="2000" y="177"/>
                  </a:lnTo>
                  <a:lnTo>
                    <a:pt x="2003" y="189"/>
                  </a:lnTo>
                  <a:lnTo>
                    <a:pt x="2006" y="201"/>
                  </a:lnTo>
                  <a:lnTo>
                    <a:pt x="2008" y="213"/>
                  </a:lnTo>
                  <a:lnTo>
                    <a:pt x="2010" y="225"/>
                  </a:lnTo>
                  <a:lnTo>
                    <a:pt x="2011" y="238"/>
                  </a:lnTo>
                  <a:lnTo>
                    <a:pt x="2011" y="2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17" tIns="48208" rIns="96417" bIns="48208" numCol="1" anchor="t" anchorCtr="0" compatLnSpc="1">
              <a:prstTxWarp prst="textNoShape">
                <a:avLst/>
              </a:prstTxWarp>
            </a:bodyPr>
            <a:lstStyle/>
            <a:p>
              <a:pPr>
                <a:lnSpc>
                  <a:spcPct val="130000"/>
                </a:lnSpc>
              </a:pPr>
              <a:endParaRPr lang="id-ID" sz="200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9" name="Freeform 112"/>
            <p:cNvSpPr>
              <a:spLocks/>
            </p:cNvSpPr>
            <p:nvPr/>
          </p:nvSpPr>
          <p:spPr bwMode="auto">
            <a:xfrm>
              <a:off x="10072688" y="2660650"/>
              <a:ext cx="42862" cy="20638"/>
            </a:xfrm>
            <a:custGeom>
              <a:avLst/>
              <a:gdLst>
                <a:gd name="T0" fmla="*/ 1004 w 1005"/>
                <a:gd name="T1" fmla="*/ 277 h 503"/>
                <a:gd name="T2" fmla="*/ 997 w 1005"/>
                <a:gd name="T3" fmla="*/ 314 h 503"/>
                <a:gd name="T4" fmla="*/ 985 w 1005"/>
                <a:gd name="T5" fmla="*/ 349 h 503"/>
                <a:gd name="T6" fmla="*/ 969 w 1005"/>
                <a:gd name="T7" fmla="*/ 381 h 503"/>
                <a:gd name="T8" fmla="*/ 948 w 1005"/>
                <a:gd name="T9" fmla="*/ 411 h 503"/>
                <a:gd name="T10" fmla="*/ 923 w 1005"/>
                <a:gd name="T11" fmla="*/ 437 h 503"/>
                <a:gd name="T12" fmla="*/ 894 w 1005"/>
                <a:gd name="T13" fmla="*/ 459 h 503"/>
                <a:gd name="T14" fmla="*/ 863 w 1005"/>
                <a:gd name="T15" fmla="*/ 477 h 503"/>
                <a:gd name="T16" fmla="*/ 828 w 1005"/>
                <a:gd name="T17" fmla="*/ 491 h 503"/>
                <a:gd name="T18" fmla="*/ 792 w 1005"/>
                <a:gd name="T19" fmla="*/ 500 h 503"/>
                <a:gd name="T20" fmla="*/ 754 w 1005"/>
                <a:gd name="T21" fmla="*/ 503 h 503"/>
                <a:gd name="T22" fmla="*/ 225 w 1005"/>
                <a:gd name="T23" fmla="*/ 501 h 503"/>
                <a:gd name="T24" fmla="*/ 188 w 1005"/>
                <a:gd name="T25" fmla="*/ 495 h 503"/>
                <a:gd name="T26" fmla="*/ 153 w 1005"/>
                <a:gd name="T27" fmla="*/ 482 h 503"/>
                <a:gd name="T28" fmla="*/ 120 w 1005"/>
                <a:gd name="T29" fmla="*/ 465 h 503"/>
                <a:gd name="T30" fmla="*/ 91 w 1005"/>
                <a:gd name="T31" fmla="*/ 444 h 503"/>
                <a:gd name="T32" fmla="*/ 65 w 1005"/>
                <a:gd name="T33" fmla="*/ 420 h 503"/>
                <a:gd name="T34" fmla="*/ 43 w 1005"/>
                <a:gd name="T35" fmla="*/ 391 h 503"/>
                <a:gd name="T36" fmla="*/ 25 w 1005"/>
                <a:gd name="T37" fmla="*/ 360 h 503"/>
                <a:gd name="T38" fmla="*/ 11 w 1005"/>
                <a:gd name="T39" fmla="*/ 326 h 503"/>
                <a:gd name="T40" fmla="*/ 3 w 1005"/>
                <a:gd name="T41" fmla="*/ 290 h 503"/>
                <a:gd name="T42" fmla="*/ 0 w 1005"/>
                <a:gd name="T43" fmla="*/ 252 h 503"/>
                <a:gd name="T44" fmla="*/ 3 w 1005"/>
                <a:gd name="T45" fmla="*/ 214 h 503"/>
                <a:gd name="T46" fmla="*/ 11 w 1005"/>
                <a:gd name="T47" fmla="*/ 176 h 503"/>
                <a:gd name="T48" fmla="*/ 25 w 1005"/>
                <a:gd name="T49" fmla="*/ 142 h 503"/>
                <a:gd name="T50" fmla="*/ 43 w 1005"/>
                <a:gd name="T51" fmla="*/ 111 h 503"/>
                <a:gd name="T52" fmla="*/ 65 w 1005"/>
                <a:gd name="T53" fmla="*/ 82 h 503"/>
                <a:gd name="T54" fmla="*/ 91 w 1005"/>
                <a:gd name="T55" fmla="*/ 58 h 503"/>
                <a:gd name="T56" fmla="*/ 120 w 1005"/>
                <a:gd name="T57" fmla="*/ 37 h 503"/>
                <a:gd name="T58" fmla="*/ 153 w 1005"/>
                <a:gd name="T59" fmla="*/ 20 h 503"/>
                <a:gd name="T60" fmla="*/ 188 w 1005"/>
                <a:gd name="T61" fmla="*/ 8 h 503"/>
                <a:gd name="T62" fmla="*/ 225 w 1005"/>
                <a:gd name="T63" fmla="*/ 2 h 503"/>
                <a:gd name="T64" fmla="*/ 754 w 1005"/>
                <a:gd name="T65" fmla="*/ 0 h 503"/>
                <a:gd name="T66" fmla="*/ 792 w 1005"/>
                <a:gd name="T67" fmla="*/ 3 h 503"/>
                <a:gd name="T68" fmla="*/ 828 w 1005"/>
                <a:gd name="T69" fmla="*/ 12 h 503"/>
                <a:gd name="T70" fmla="*/ 863 w 1005"/>
                <a:gd name="T71" fmla="*/ 25 h 503"/>
                <a:gd name="T72" fmla="*/ 894 w 1005"/>
                <a:gd name="T73" fmla="*/ 43 h 503"/>
                <a:gd name="T74" fmla="*/ 923 w 1005"/>
                <a:gd name="T75" fmla="*/ 65 h 503"/>
                <a:gd name="T76" fmla="*/ 948 w 1005"/>
                <a:gd name="T77" fmla="*/ 92 h 503"/>
                <a:gd name="T78" fmla="*/ 969 w 1005"/>
                <a:gd name="T79" fmla="*/ 121 h 503"/>
                <a:gd name="T80" fmla="*/ 985 w 1005"/>
                <a:gd name="T81" fmla="*/ 153 h 503"/>
                <a:gd name="T82" fmla="*/ 997 w 1005"/>
                <a:gd name="T83" fmla="*/ 188 h 503"/>
                <a:gd name="T84" fmla="*/ 1004 w 1005"/>
                <a:gd name="T85" fmla="*/ 226 h 5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05" h="503">
                  <a:moveTo>
                    <a:pt x="1005" y="252"/>
                  </a:moveTo>
                  <a:lnTo>
                    <a:pt x="1005" y="264"/>
                  </a:lnTo>
                  <a:lnTo>
                    <a:pt x="1004" y="277"/>
                  </a:lnTo>
                  <a:lnTo>
                    <a:pt x="1002" y="290"/>
                  </a:lnTo>
                  <a:lnTo>
                    <a:pt x="1000" y="302"/>
                  </a:lnTo>
                  <a:lnTo>
                    <a:pt x="997" y="314"/>
                  </a:lnTo>
                  <a:lnTo>
                    <a:pt x="994" y="326"/>
                  </a:lnTo>
                  <a:lnTo>
                    <a:pt x="990" y="337"/>
                  </a:lnTo>
                  <a:lnTo>
                    <a:pt x="985" y="349"/>
                  </a:lnTo>
                  <a:lnTo>
                    <a:pt x="980" y="360"/>
                  </a:lnTo>
                  <a:lnTo>
                    <a:pt x="975" y="371"/>
                  </a:lnTo>
                  <a:lnTo>
                    <a:pt x="969" y="381"/>
                  </a:lnTo>
                  <a:lnTo>
                    <a:pt x="962" y="391"/>
                  </a:lnTo>
                  <a:lnTo>
                    <a:pt x="955" y="401"/>
                  </a:lnTo>
                  <a:lnTo>
                    <a:pt x="948" y="411"/>
                  </a:lnTo>
                  <a:lnTo>
                    <a:pt x="940" y="420"/>
                  </a:lnTo>
                  <a:lnTo>
                    <a:pt x="932" y="428"/>
                  </a:lnTo>
                  <a:lnTo>
                    <a:pt x="923" y="437"/>
                  </a:lnTo>
                  <a:lnTo>
                    <a:pt x="914" y="444"/>
                  </a:lnTo>
                  <a:lnTo>
                    <a:pt x="904" y="452"/>
                  </a:lnTo>
                  <a:lnTo>
                    <a:pt x="894" y="459"/>
                  </a:lnTo>
                  <a:lnTo>
                    <a:pt x="884" y="465"/>
                  </a:lnTo>
                  <a:lnTo>
                    <a:pt x="874" y="471"/>
                  </a:lnTo>
                  <a:lnTo>
                    <a:pt x="863" y="477"/>
                  </a:lnTo>
                  <a:lnTo>
                    <a:pt x="851" y="482"/>
                  </a:lnTo>
                  <a:lnTo>
                    <a:pt x="840" y="486"/>
                  </a:lnTo>
                  <a:lnTo>
                    <a:pt x="828" y="491"/>
                  </a:lnTo>
                  <a:lnTo>
                    <a:pt x="816" y="495"/>
                  </a:lnTo>
                  <a:lnTo>
                    <a:pt x="804" y="497"/>
                  </a:lnTo>
                  <a:lnTo>
                    <a:pt x="792" y="500"/>
                  </a:lnTo>
                  <a:lnTo>
                    <a:pt x="779" y="501"/>
                  </a:lnTo>
                  <a:lnTo>
                    <a:pt x="767" y="502"/>
                  </a:lnTo>
                  <a:lnTo>
                    <a:pt x="754" y="503"/>
                  </a:lnTo>
                  <a:lnTo>
                    <a:pt x="251" y="503"/>
                  </a:lnTo>
                  <a:lnTo>
                    <a:pt x="238" y="502"/>
                  </a:lnTo>
                  <a:lnTo>
                    <a:pt x="225" y="501"/>
                  </a:lnTo>
                  <a:lnTo>
                    <a:pt x="213" y="500"/>
                  </a:lnTo>
                  <a:lnTo>
                    <a:pt x="200" y="497"/>
                  </a:lnTo>
                  <a:lnTo>
                    <a:pt x="188" y="495"/>
                  </a:lnTo>
                  <a:lnTo>
                    <a:pt x="176" y="491"/>
                  </a:lnTo>
                  <a:lnTo>
                    <a:pt x="165" y="486"/>
                  </a:lnTo>
                  <a:lnTo>
                    <a:pt x="153" y="482"/>
                  </a:lnTo>
                  <a:lnTo>
                    <a:pt x="141" y="477"/>
                  </a:lnTo>
                  <a:lnTo>
                    <a:pt x="131" y="471"/>
                  </a:lnTo>
                  <a:lnTo>
                    <a:pt x="120" y="465"/>
                  </a:lnTo>
                  <a:lnTo>
                    <a:pt x="110" y="459"/>
                  </a:lnTo>
                  <a:lnTo>
                    <a:pt x="100" y="452"/>
                  </a:lnTo>
                  <a:lnTo>
                    <a:pt x="91" y="444"/>
                  </a:lnTo>
                  <a:lnTo>
                    <a:pt x="82" y="437"/>
                  </a:lnTo>
                  <a:lnTo>
                    <a:pt x="73" y="428"/>
                  </a:lnTo>
                  <a:lnTo>
                    <a:pt x="65" y="420"/>
                  </a:lnTo>
                  <a:lnTo>
                    <a:pt x="57" y="411"/>
                  </a:lnTo>
                  <a:lnTo>
                    <a:pt x="49" y="401"/>
                  </a:lnTo>
                  <a:lnTo>
                    <a:pt x="43" y="391"/>
                  </a:lnTo>
                  <a:lnTo>
                    <a:pt x="36" y="381"/>
                  </a:lnTo>
                  <a:lnTo>
                    <a:pt x="30" y="371"/>
                  </a:lnTo>
                  <a:lnTo>
                    <a:pt x="25" y="360"/>
                  </a:lnTo>
                  <a:lnTo>
                    <a:pt x="20" y="349"/>
                  </a:lnTo>
                  <a:lnTo>
                    <a:pt x="15" y="337"/>
                  </a:lnTo>
                  <a:lnTo>
                    <a:pt x="11" y="326"/>
                  </a:lnTo>
                  <a:lnTo>
                    <a:pt x="8" y="314"/>
                  </a:lnTo>
                  <a:lnTo>
                    <a:pt x="5" y="302"/>
                  </a:lnTo>
                  <a:lnTo>
                    <a:pt x="3" y="290"/>
                  </a:lnTo>
                  <a:lnTo>
                    <a:pt x="1" y="277"/>
                  </a:lnTo>
                  <a:lnTo>
                    <a:pt x="0" y="264"/>
                  </a:lnTo>
                  <a:lnTo>
                    <a:pt x="0" y="252"/>
                  </a:lnTo>
                  <a:lnTo>
                    <a:pt x="0" y="239"/>
                  </a:lnTo>
                  <a:lnTo>
                    <a:pt x="1" y="226"/>
                  </a:lnTo>
                  <a:lnTo>
                    <a:pt x="3" y="214"/>
                  </a:lnTo>
                  <a:lnTo>
                    <a:pt x="5" y="200"/>
                  </a:lnTo>
                  <a:lnTo>
                    <a:pt x="8" y="188"/>
                  </a:lnTo>
                  <a:lnTo>
                    <a:pt x="11" y="176"/>
                  </a:lnTo>
                  <a:lnTo>
                    <a:pt x="15" y="165"/>
                  </a:lnTo>
                  <a:lnTo>
                    <a:pt x="20" y="153"/>
                  </a:lnTo>
                  <a:lnTo>
                    <a:pt x="25" y="142"/>
                  </a:lnTo>
                  <a:lnTo>
                    <a:pt x="30" y="131"/>
                  </a:lnTo>
                  <a:lnTo>
                    <a:pt x="36" y="121"/>
                  </a:lnTo>
                  <a:lnTo>
                    <a:pt x="43" y="111"/>
                  </a:lnTo>
                  <a:lnTo>
                    <a:pt x="49" y="101"/>
                  </a:lnTo>
                  <a:lnTo>
                    <a:pt x="57" y="92"/>
                  </a:lnTo>
                  <a:lnTo>
                    <a:pt x="65" y="82"/>
                  </a:lnTo>
                  <a:lnTo>
                    <a:pt x="73" y="74"/>
                  </a:lnTo>
                  <a:lnTo>
                    <a:pt x="82" y="65"/>
                  </a:lnTo>
                  <a:lnTo>
                    <a:pt x="91" y="58"/>
                  </a:lnTo>
                  <a:lnTo>
                    <a:pt x="100" y="50"/>
                  </a:lnTo>
                  <a:lnTo>
                    <a:pt x="110" y="43"/>
                  </a:lnTo>
                  <a:lnTo>
                    <a:pt x="120" y="37"/>
                  </a:lnTo>
                  <a:lnTo>
                    <a:pt x="131" y="31"/>
                  </a:lnTo>
                  <a:lnTo>
                    <a:pt x="141" y="25"/>
                  </a:lnTo>
                  <a:lnTo>
                    <a:pt x="153" y="20"/>
                  </a:lnTo>
                  <a:lnTo>
                    <a:pt x="165" y="16"/>
                  </a:lnTo>
                  <a:lnTo>
                    <a:pt x="176" y="12"/>
                  </a:lnTo>
                  <a:lnTo>
                    <a:pt x="188" y="8"/>
                  </a:lnTo>
                  <a:lnTo>
                    <a:pt x="200" y="6"/>
                  </a:lnTo>
                  <a:lnTo>
                    <a:pt x="213" y="3"/>
                  </a:lnTo>
                  <a:lnTo>
                    <a:pt x="225" y="2"/>
                  </a:lnTo>
                  <a:lnTo>
                    <a:pt x="238" y="1"/>
                  </a:lnTo>
                  <a:lnTo>
                    <a:pt x="251" y="0"/>
                  </a:lnTo>
                  <a:lnTo>
                    <a:pt x="754" y="0"/>
                  </a:lnTo>
                  <a:lnTo>
                    <a:pt x="767" y="1"/>
                  </a:lnTo>
                  <a:lnTo>
                    <a:pt x="779" y="2"/>
                  </a:lnTo>
                  <a:lnTo>
                    <a:pt x="792" y="3"/>
                  </a:lnTo>
                  <a:lnTo>
                    <a:pt x="804" y="6"/>
                  </a:lnTo>
                  <a:lnTo>
                    <a:pt x="816" y="8"/>
                  </a:lnTo>
                  <a:lnTo>
                    <a:pt x="828" y="12"/>
                  </a:lnTo>
                  <a:lnTo>
                    <a:pt x="840" y="16"/>
                  </a:lnTo>
                  <a:lnTo>
                    <a:pt x="851" y="20"/>
                  </a:lnTo>
                  <a:lnTo>
                    <a:pt x="863" y="25"/>
                  </a:lnTo>
                  <a:lnTo>
                    <a:pt x="874" y="31"/>
                  </a:lnTo>
                  <a:lnTo>
                    <a:pt x="884" y="37"/>
                  </a:lnTo>
                  <a:lnTo>
                    <a:pt x="894" y="43"/>
                  </a:lnTo>
                  <a:lnTo>
                    <a:pt x="904" y="50"/>
                  </a:lnTo>
                  <a:lnTo>
                    <a:pt x="914" y="58"/>
                  </a:lnTo>
                  <a:lnTo>
                    <a:pt x="923" y="65"/>
                  </a:lnTo>
                  <a:lnTo>
                    <a:pt x="932" y="74"/>
                  </a:lnTo>
                  <a:lnTo>
                    <a:pt x="940" y="82"/>
                  </a:lnTo>
                  <a:lnTo>
                    <a:pt x="948" y="92"/>
                  </a:lnTo>
                  <a:lnTo>
                    <a:pt x="955" y="101"/>
                  </a:lnTo>
                  <a:lnTo>
                    <a:pt x="962" y="111"/>
                  </a:lnTo>
                  <a:lnTo>
                    <a:pt x="969" y="121"/>
                  </a:lnTo>
                  <a:lnTo>
                    <a:pt x="975" y="131"/>
                  </a:lnTo>
                  <a:lnTo>
                    <a:pt x="980" y="142"/>
                  </a:lnTo>
                  <a:lnTo>
                    <a:pt x="985" y="153"/>
                  </a:lnTo>
                  <a:lnTo>
                    <a:pt x="990" y="165"/>
                  </a:lnTo>
                  <a:lnTo>
                    <a:pt x="994" y="176"/>
                  </a:lnTo>
                  <a:lnTo>
                    <a:pt x="997" y="188"/>
                  </a:lnTo>
                  <a:lnTo>
                    <a:pt x="1000" y="200"/>
                  </a:lnTo>
                  <a:lnTo>
                    <a:pt x="1002" y="214"/>
                  </a:lnTo>
                  <a:lnTo>
                    <a:pt x="1004" y="226"/>
                  </a:lnTo>
                  <a:lnTo>
                    <a:pt x="1005" y="239"/>
                  </a:lnTo>
                  <a:lnTo>
                    <a:pt x="1005" y="2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17" tIns="48208" rIns="96417" bIns="48208" numCol="1" anchor="t" anchorCtr="0" compatLnSpc="1">
              <a:prstTxWarp prst="textNoShape">
                <a:avLst/>
              </a:prstTxWarp>
            </a:bodyPr>
            <a:lstStyle/>
            <a:p>
              <a:pPr>
                <a:lnSpc>
                  <a:spcPct val="130000"/>
                </a:lnSpc>
              </a:pPr>
              <a:endParaRPr lang="id-ID" sz="2001">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10" name="Group 167"/>
          <p:cNvGrpSpPr/>
          <p:nvPr/>
        </p:nvGrpSpPr>
        <p:grpSpPr>
          <a:xfrm>
            <a:off x="1599052" y="2610930"/>
            <a:ext cx="547924" cy="627229"/>
            <a:chOff x="2005013" y="4152900"/>
            <a:chExt cx="603250" cy="690563"/>
          </a:xfrm>
          <a:solidFill>
            <a:schemeClr val="bg1"/>
          </a:solidFill>
        </p:grpSpPr>
        <p:sp>
          <p:nvSpPr>
            <p:cNvPr id="111" name="Freeform 193"/>
            <p:cNvSpPr>
              <a:spLocks noEditPoints="1"/>
            </p:cNvSpPr>
            <p:nvPr/>
          </p:nvSpPr>
          <p:spPr bwMode="auto">
            <a:xfrm>
              <a:off x="2005013" y="4152900"/>
              <a:ext cx="603250" cy="690563"/>
            </a:xfrm>
            <a:custGeom>
              <a:avLst/>
              <a:gdLst>
                <a:gd name="T0" fmla="*/ 4158 w 14060"/>
                <a:gd name="T1" fmla="*/ 5259 h 16095"/>
                <a:gd name="T2" fmla="*/ 1877 w 14060"/>
                <a:gd name="T3" fmla="*/ 4442 h 16095"/>
                <a:gd name="T4" fmla="*/ 1004 w 14060"/>
                <a:gd name="T5" fmla="*/ 3269 h 16095"/>
                <a:gd name="T6" fmla="*/ 1877 w 14060"/>
                <a:gd name="T7" fmla="*/ 2095 h 16095"/>
                <a:gd name="T8" fmla="*/ 4158 w 14060"/>
                <a:gd name="T9" fmla="*/ 1279 h 16095"/>
                <a:gd name="T10" fmla="*/ 7340 w 14060"/>
                <a:gd name="T11" fmla="*/ 1009 h 16095"/>
                <a:gd name="T12" fmla="*/ 10399 w 14060"/>
                <a:gd name="T13" fmla="*/ 1392 h 16095"/>
                <a:gd name="T14" fmla="*/ 12461 w 14060"/>
                <a:gd name="T15" fmla="*/ 2288 h 16095"/>
                <a:gd name="T16" fmla="*/ 13025 w 14060"/>
                <a:gd name="T17" fmla="*/ 3501 h 16095"/>
                <a:gd name="T18" fmla="*/ 11859 w 14060"/>
                <a:gd name="T19" fmla="*/ 4623 h 16095"/>
                <a:gd name="T20" fmla="*/ 9376 w 14060"/>
                <a:gd name="T21" fmla="*/ 5355 h 16095"/>
                <a:gd name="T22" fmla="*/ 13055 w 14060"/>
                <a:gd name="T23" fmla="*/ 6798 h 16095"/>
                <a:gd name="T24" fmla="*/ 12329 w 14060"/>
                <a:gd name="T25" fmla="*/ 7877 h 16095"/>
                <a:gd name="T26" fmla="*/ 10154 w 14060"/>
                <a:gd name="T27" fmla="*/ 8729 h 16095"/>
                <a:gd name="T28" fmla="*/ 7030 w 14060"/>
                <a:gd name="T29" fmla="*/ 9053 h 16095"/>
                <a:gd name="T30" fmla="*/ 3906 w 14060"/>
                <a:gd name="T31" fmla="*/ 8729 h 16095"/>
                <a:gd name="T32" fmla="*/ 1731 w 14060"/>
                <a:gd name="T33" fmla="*/ 7877 h 16095"/>
                <a:gd name="T34" fmla="*/ 1005 w 14060"/>
                <a:gd name="T35" fmla="*/ 6798 h 16095"/>
                <a:gd name="T36" fmla="*/ 2178 w 14060"/>
                <a:gd name="T37" fmla="*/ 5717 h 16095"/>
                <a:gd name="T38" fmla="*/ 4255 w 14060"/>
                <a:gd name="T39" fmla="*/ 6300 h 16095"/>
                <a:gd name="T40" fmla="*/ 6598 w 14060"/>
                <a:gd name="T41" fmla="*/ 6533 h 16095"/>
                <a:gd name="T42" fmla="*/ 8968 w 14060"/>
                <a:gd name="T43" fmla="*/ 6425 h 16095"/>
                <a:gd name="T44" fmla="*/ 11177 w 14060"/>
                <a:gd name="T45" fmla="*/ 5970 h 16095"/>
                <a:gd name="T46" fmla="*/ 12929 w 14060"/>
                <a:gd name="T47" fmla="*/ 5154 h 16095"/>
                <a:gd name="T48" fmla="*/ 12866 w 14060"/>
                <a:gd name="T49" fmla="*/ 10385 h 16095"/>
                <a:gd name="T50" fmla="*/ 11291 w 14060"/>
                <a:gd name="T51" fmla="*/ 11413 h 16095"/>
                <a:gd name="T52" fmla="*/ 8535 w 14060"/>
                <a:gd name="T53" fmla="*/ 12001 h 16095"/>
                <a:gd name="T54" fmla="*/ 5238 w 14060"/>
                <a:gd name="T55" fmla="*/ 11971 h 16095"/>
                <a:gd name="T56" fmla="*/ 2570 w 14060"/>
                <a:gd name="T57" fmla="*/ 11335 h 16095"/>
                <a:gd name="T58" fmla="*/ 1127 w 14060"/>
                <a:gd name="T59" fmla="*/ 10277 h 16095"/>
                <a:gd name="T60" fmla="*/ 1334 w 14060"/>
                <a:gd name="T61" fmla="*/ 8216 h 16095"/>
                <a:gd name="T62" fmla="*/ 3083 w 14060"/>
                <a:gd name="T63" fmla="*/ 9035 h 16095"/>
                <a:gd name="T64" fmla="*/ 5412 w 14060"/>
                <a:gd name="T65" fmla="*/ 9477 h 16095"/>
                <a:gd name="T66" fmla="*/ 7960 w 14060"/>
                <a:gd name="T67" fmla="*/ 9530 h 16095"/>
                <a:gd name="T68" fmla="*/ 10383 w 14060"/>
                <a:gd name="T69" fmla="*/ 9193 h 16095"/>
                <a:gd name="T70" fmla="*/ 12328 w 14060"/>
                <a:gd name="T71" fmla="*/ 8477 h 16095"/>
                <a:gd name="T72" fmla="*/ 12986 w 14060"/>
                <a:gd name="T73" fmla="*/ 13170 h 16095"/>
                <a:gd name="T74" fmla="*/ 11680 w 14060"/>
                <a:gd name="T75" fmla="*/ 14265 h 16095"/>
                <a:gd name="T76" fmla="*/ 9102 w 14060"/>
                <a:gd name="T77" fmla="*/ 14951 h 16095"/>
                <a:gd name="T78" fmla="*/ 5816 w 14060"/>
                <a:gd name="T79" fmla="*/ 15043 h 16095"/>
                <a:gd name="T80" fmla="*/ 2979 w 14060"/>
                <a:gd name="T81" fmla="*/ 14501 h 16095"/>
                <a:gd name="T82" fmla="*/ 1275 w 14060"/>
                <a:gd name="T83" fmla="*/ 13499 h 16095"/>
                <a:gd name="T84" fmla="*/ 1459 w 14060"/>
                <a:gd name="T85" fmla="*/ 11324 h 16095"/>
                <a:gd name="T86" fmla="*/ 3277 w 14060"/>
                <a:gd name="T87" fmla="*/ 12109 h 16095"/>
                <a:gd name="T88" fmla="*/ 5640 w 14060"/>
                <a:gd name="T89" fmla="*/ 12516 h 16095"/>
                <a:gd name="T90" fmla="*/ 8191 w 14060"/>
                <a:gd name="T91" fmla="*/ 12534 h 16095"/>
                <a:gd name="T92" fmla="*/ 10586 w 14060"/>
                <a:gd name="T93" fmla="*/ 12162 h 16095"/>
                <a:gd name="T94" fmla="*/ 12468 w 14060"/>
                <a:gd name="T95" fmla="*/ 11410 h 16095"/>
                <a:gd name="T96" fmla="*/ 5756 w 14060"/>
                <a:gd name="T97" fmla="*/ 48 h 16095"/>
                <a:gd name="T98" fmla="*/ 2501 w 14060"/>
                <a:gd name="T99" fmla="*/ 695 h 16095"/>
                <a:gd name="T100" fmla="*/ 359 w 14060"/>
                <a:gd name="T101" fmla="*/ 2134 h 16095"/>
                <a:gd name="T102" fmla="*/ 163 w 14060"/>
                <a:gd name="T103" fmla="*/ 13611 h 16095"/>
                <a:gd name="T104" fmla="*/ 2001 w 14060"/>
                <a:gd name="T105" fmla="*/ 15199 h 16095"/>
                <a:gd name="T106" fmla="*/ 5124 w 14060"/>
                <a:gd name="T107" fmla="*/ 15985 h 16095"/>
                <a:gd name="T108" fmla="*/ 8621 w 14060"/>
                <a:gd name="T109" fmla="*/ 16020 h 16095"/>
                <a:gd name="T110" fmla="*/ 11814 w 14060"/>
                <a:gd name="T111" fmla="*/ 15302 h 16095"/>
                <a:gd name="T112" fmla="*/ 13808 w 14060"/>
                <a:gd name="T113" fmla="*/ 13789 h 16095"/>
                <a:gd name="T114" fmla="*/ 13808 w 14060"/>
                <a:gd name="T115" fmla="*/ 2305 h 16095"/>
                <a:gd name="T116" fmla="*/ 11814 w 14060"/>
                <a:gd name="T117" fmla="*/ 792 h 16095"/>
                <a:gd name="T118" fmla="*/ 8621 w 14060"/>
                <a:gd name="T119" fmla="*/ 75 h 160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4060" h="16095">
                  <a:moveTo>
                    <a:pt x="7030" y="5533"/>
                  </a:moveTo>
                  <a:lnTo>
                    <a:pt x="6720" y="5530"/>
                  </a:lnTo>
                  <a:lnTo>
                    <a:pt x="6413" y="5521"/>
                  </a:lnTo>
                  <a:lnTo>
                    <a:pt x="6112" y="5507"/>
                  </a:lnTo>
                  <a:lnTo>
                    <a:pt x="5816" y="5486"/>
                  </a:lnTo>
                  <a:lnTo>
                    <a:pt x="5524" y="5461"/>
                  </a:lnTo>
                  <a:lnTo>
                    <a:pt x="5238" y="5431"/>
                  </a:lnTo>
                  <a:lnTo>
                    <a:pt x="4958" y="5395"/>
                  </a:lnTo>
                  <a:lnTo>
                    <a:pt x="4684" y="5355"/>
                  </a:lnTo>
                  <a:lnTo>
                    <a:pt x="4418" y="5309"/>
                  </a:lnTo>
                  <a:lnTo>
                    <a:pt x="4158" y="5259"/>
                  </a:lnTo>
                  <a:lnTo>
                    <a:pt x="3906" y="5205"/>
                  </a:lnTo>
                  <a:lnTo>
                    <a:pt x="3661" y="5145"/>
                  </a:lnTo>
                  <a:lnTo>
                    <a:pt x="3425" y="5083"/>
                  </a:lnTo>
                  <a:lnTo>
                    <a:pt x="3197" y="5016"/>
                  </a:lnTo>
                  <a:lnTo>
                    <a:pt x="2979" y="4944"/>
                  </a:lnTo>
                  <a:lnTo>
                    <a:pt x="2769" y="4870"/>
                  </a:lnTo>
                  <a:lnTo>
                    <a:pt x="2570" y="4791"/>
                  </a:lnTo>
                  <a:lnTo>
                    <a:pt x="2380" y="4709"/>
                  </a:lnTo>
                  <a:lnTo>
                    <a:pt x="2201" y="4623"/>
                  </a:lnTo>
                  <a:lnTo>
                    <a:pt x="2034" y="4535"/>
                  </a:lnTo>
                  <a:lnTo>
                    <a:pt x="1877" y="4442"/>
                  </a:lnTo>
                  <a:lnTo>
                    <a:pt x="1731" y="4348"/>
                  </a:lnTo>
                  <a:lnTo>
                    <a:pt x="1599" y="4250"/>
                  </a:lnTo>
                  <a:lnTo>
                    <a:pt x="1477" y="4149"/>
                  </a:lnTo>
                  <a:lnTo>
                    <a:pt x="1370" y="4047"/>
                  </a:lnTo>
                  <a:lnTo>
                    <a:pt x="1275" y="3942"/>
                  </a:lnTo>
                  <a:lnTo>
                    <a:pt x="1194" y="3835"/>
                  </a:lnTo>
                  <a:lnTo>
                    <a:pt x="1127" y="3725"/>
                  </a:lnTo>
                  <a:lnTo>
                    <a:pt x="1074" y="3613"/>
                  </a:lnTo>
                  <a:lnTo>
                    <a:pt x="1035" y="3501"/>
                  </a:lnTo>
                  <a:lnTo>
                    <a:pt x="1012" y="3386"/>
                  </a:lnTo>
                  <a:lnTo>
                    <a:pt x="1004" y="3269"/>
                  </a:lnTo>
                  <a:lnTo>
                    <a:pt x="1012" y="3153"/>
                  </a:lnTo>
                  <a:lnTo>
                    <a:pt x="1035" y="3038"/>
                  </a:lnTo>
                  <a:lnTo>
                    <a:pt x="1074" y="2924"/>
                  </a:lnTo>
                  <a:lnTo>
                    <a:pt x="1127" y="2813"/>
                  </a:lnTo>
                  <a:lnTo>
                    <a:pt x="1194" y="2703"/>
                  </a:lnTo>
                  <a:lnTo>
                    <a:pt x="1275" y="2596"/>
                  </a:lnTo>
                  <a:lnTo>
                    <a:pt x="1370" y="2491"/>
                  </a:lnTo>
                  <a:lnTo>
                    <a:pt x="1477" y="2388"/>
                  </a:lnTo>
                  <a:lnTo>
                    <a:pt x="1599" y="2288"/>
                  </a:lnTo>
                  <a:lnTo>
                    <a:pt x="1731" y="2190"/>
                  </a:lnTo>
                  <a:lnTo>
                    <a:pt x="1877" y="2095"/>
                  </a:lnTo>
                  <a:lnTo>
                    <a:pt x="2034" y="2004"/>
                  </a:lnTo>
                  <a:lnTo>
                    <a:pt x="2201" y="1915"/>
                  </a:lnTo>
                  <a:lnTo>
                    <a:pt x="2380" y="1830"/>
                  </a:lnTo>
                  <a:lnTo>
                    <a:pt x="2570" y="1747"/>
                  </a:lnTo>
                  <a:lnTo>
                    <a:pt x="2769" y="1669"/>
                  </a:lnTo>
                  <a:lnTo>
                    <a:pt x="2979" y="1593"/>
                  </a:lnTo>
                  <a:lnTo>
                    <a:pt x="3197" y="1523"/>
                  </a:lnTo>
                  <a:lnTo>
                    <a:pt x="3425" y="1456"/>
                  </a:lnTo>
                  <a:lnTo>
                    <a:pt x="3661" y="1392"/>
                  </a:lnTo>
                  <a:lnTo>
                    <a:pt x="3906" y="1334"/>
                  </a:lnTo>
                  <a:lnTo>
                    <a:pt x="4158" y="1279"/>
                  </a:lnTo>
                  <a:lnTo>
                    <a:pt x="4418" y="1229"/>
                  </a:lnTo>
                  <a:lnTo>
                    <a:pt x="4684" y="1184"/>
                  </a:lnTo>
                  <a:lnTo>
                    <a:pt x="4958" y="1143"/>
                  </a:lnTo>
                  <a:lnTo>
                    <a:pt x="5238" y="1108"/>
                  </a:lnTo>
                  <a:lnTo>
                    <a:pt x="5524" y="1077"/>
                  </a:lnTo>
                  <a:lnTo>
                    <a:pt x="5816" y="1052"/>
                  </a:lnTo>
                  <a:lnTo>
                    <a:pt x="6112" y="1032"/>
                  </a:lnTo>
                  <a:lnTo>
                    <a:pt x="6413" y="1018"/>
                  </a:lnTo>
                  <a:lnTo>
                    <a:pt x="6720" y="1009"/>
                  </a:lnTo>
                  <a:lnTo>
                    <a:pt x="7030" y="1006"/>
                  </a:lnTo>
                  <a:lnTo>
                    <a:pt x="7340" y="1009"/>
                  </a:lnTo>
                  <a:lnTo>
                    <a:pt x="7647" y="1018"/>
                  </a:lnTo>
                  <a:lnTo>
                    <a:pt x="7948" y="1032"/>
                  </a:lnTo>
                  <a:lnTo>
                    <a:pt x="8244" y="1052"/>
                  </a:lnTo>
                  <a:lnTo>
                    <a:pt x="8536" y="1077"/>
                  </a:lnTo>
                  <a:lnTo>
                    <a:pt x="8822" y="1108"/>
                  </a:lnTo>
                  <a:lnTo>
                    <a:pt x="9102" y="1143"/>
                  </a:lnTo>
                  <a:lnTo>
                    <a:pt x="9376" y="1184"/>
                  </a:lnTo>
                  <a:lnTo>
                    <a:pt x="9642" y="1229"/>
                  </a:lnTo>
                  <a:lnTo>
                    <a:pt x="9902" y="1279"/>
                  </a:lnTo>
                  <a:lnTo>
                    <a:pt x="10154" y="1334"/>
                  </a:lnTo>
                  <a:lnTo>
                    <a:pt x="10399" y="1392"/>
                  </a:lnTo>
                  <a:lnTo>
                    <a:pt x="10635" y="1456"/>
                  </a:lnTo>
                  <a:lnTo>
                    <a:pt x="10863" y="1523"/>
                  </a:lnTo>
                  <a:lnTo>
                    <a:pt x="11081" y="1593"/>
                  </a:lnTo>
                  <a:lnTo>
                    <a:pt x="11291" y="1669"/>
                  </a:lnTo>
                  <a:lnTo>
                    <a:pt x="11490" y="1747"/>
                  </a:lnTo>
                  <a:lnTo>
                    <a:pt x="11680" y="1830"/>
                  </a:lnTo>
                  <a:lnTo>
                    <a:pt x="11859" y="1915"/>
                  </a:lnTo>
                  <a:lnTo>
                    <a:pt x="12026" y="2004"/>
                  </a:lnTo>
                  <a:lnTo>
                    <a:pt x="12183" y="2095"/>
                  </a:lnTo>
                  <a:lnTo>
                    <a:pt x="12329" y="2190"/>
                  </a:lnTo>
                  <a:lnTo>
                    <a:pt x="12461" y="2288"/>
                  </a:lnTo>
                  <a:lnTo>
                    <a:pt x="12583" y="2388"/>
                  </a:lnTo>
                  <a:lnTo>
                    <a:pt x="12690" y="2491"/>
                  </a:lnTo>
                  <a:lnTo>
                    <a:pt x="12785" y="2596"/>
                  </a:lnTo>
                  <a:lnTo>
                    <a:pt x="12866" y="2703"/>
                  </a:lnTo>
                  <a:lnTo>
                    <a:pt x="12933" y="2813"/>
                  </a:lnTo>
                  <a:lnTo>
                    <a:pt x="12986" y="2924"/>
                  </a:lnTo>
                  <a:lnTo>
                    <a:pt x="13025" y="3038"/>
                  </a:lnTo>
                  <a:lnTo>
                    <a:pt x="13048" y="3153"/>
                  </a:lnTo>
                  <a:lnTo>
                    <a:pt x="13056" y="3269"/>
                  </a:lnTo>
                  <a:lnTo>
                    <a:pt x="13048" y="3386"/>
                  </a:lnTo>
                  <a:lnTo>
                    <a:pt x="13025" y="3501"/>
                  </a:lnTo>
                  <a:lnTo>
                    <a:pt x="12986" y="3613"/>
                  </a:lnTo>
                  <a:lnTo>
                    <a:pt x="12933" y="3725"/>
                  </a:lnTo>
                  <a:lnTo>
                    <a:pt x="12866" y="3835"/>
                  </a:lnTo>
                  <a:lnTo>
                    <a:pt x="12785" y="3942"/>
                  </a:lnTo>
                  <a:lnTo>
                    <a:pt x="12690" y="4047"/>
                  </a:lnTo>
                  <a:lnTo>
                    <a:pt x="12583" y="4149"/>
                  </a:lnTo>
                  <a:lnTo>
                    <a:pt x="12461" y="4250"/>
                  </a:lnTo>
                  <a:lnTo>
                    <a:pt x="12329" y="4348"/>
                  </a:lnTo>
                  <a:lnTo>
                    <a:pt x="12183" y="4442"/>
                  </a:lnTo>
                  <a:lnTo>
                    <a:pt x="12026" y="4535"/>
                  </a:lnTo>
                  <a:lnTo>
                    <a:pt x="11859" y="4623"/>
                  </a:lnTo>
                  <a:lnTo>
                    <a:pt x="11680" y="4709"/>
                  </a:lnTo>
                  <a:lnTo>
                    <a:pt x="11490" y="4791"/>
                  </a:lnTo>
                  <a:lnTo>
                    <a:pt x="11291" y="4870"/>
                  </a:lnTo>
                  <a:lnTo>
                    <a:pt x="11081" y="4944"/>
                  </a:lnTo>
                  <a:lnTo>
                    <a:pt x="10863" y="5016"/>
                  </a:lnTo>
                  <a:lnTo>
                    <a:pt x="10635" y="5083"/>
                  </a:lnTo>
                  <a:lnTo>
                    <a:pt x="10399" y="5145"/>
                  </a:lnTo>
                  <a:lnTo>
                    <a:pt x="10154" y="5205"/>
                  </a:lnTo>
                  <a:lnTo>
                    <a:pt x="9902" y="5259"/>
                  </a:lnTo>
                  <a:lnTo>
                    <a:pt x="9642" y="5309"/>
                  </a:lnTo>
                  <a:lnTo>
                    <a:pt x="9376" y="5355"/>
                  </a:lnTo>
                  <a:lnTo>
                    <a:pt x="9102" y="5395"/>
                  </a:lnTo>
                  <a:lnTo>
                    <a:pt x="8822" y="5431"/>
                  </a:lnTo>
                  <a:lnTo>
                    <a:pt x="8536" y="5461"/>
                  </a:lnTo>
                  <a:lnTo>
                    <a:pt x="8244" y="5486"/>
                  </a:lnTo>
                  <a:lnTo>
                    <a:pt x="7948" y="5507"/>
                  </a:lnTo>
                  <a:lnTo>
                    <a:pt x="7647" y="5521"/>
                  </a:lnTo>
                  <a:lnTo>
                    <a:pt x="7340" y="5530"/>
                  </a:lnTo>
                  <a:lnTo>
                    <a:pt x="7030" y="5533"/>
                  </a:lnTo>
                  <a:close/>
                  <a:moveTo>
                    <a:pt x="13056" y="6790"/>
                  </a:moveTo>
                  <a:lnTo>
                    <a:pt x="13054" y="6790"/>
                  </a:lnTo>
                  <a:lnTo>
                    <a:pt x="13055" y="6798"/>
                  </a:lnTo>
                  <a:lnTo>
                    <a:pt x="13056" y="6805"/>
                  </a:lnTo>
                  <a:lnTo>
                    <a:pt x="13048" y="6921"/>
                  </a:lnTo>
                  <a:lnTo>
                    <a:pt x="13025" y="7036"/>
                  </a:lnTo>
                  <a:lnTo>
                    <a:pt x="12986" y="7148"/>
                  </a:lnTo>
                  <a:lnTo>
                    <a:pt x="12933" y="7259"/>
                  </a:lnTo>
                  <a:lnTo>
                    <a:pt x="12866" y="7367"/>
                  </a:lnTo>
                  <a:lnTo>
                    <a:pt x="12785" y="7474"/>
                  </a:lnTo>
                  <a:lnTo>
                    <a:pt x="12690" y="7579"/>
                  </a:lnTo>
                  <a:lnTo>
                    <a:pt x="12582" y="7680"/>
                  </a:lnTo>
                  <a:lnTo>
                    <a:pt x="12461" y="7780"/>
                  </a:lnTo>
                  <a:lnTo>
                    <a:pt x="12329" y="7877"/>
                  </a:lnTo>
                  <a:lnTo>
                    <a:pt x="12183" y="7971"/>
                  </a:lnTo>
                  <a:lnTo>
                    <a:pt x="12026" y="8063"/>
                  </a:lnTo>
                  <a:lnTo>
                    <a:pt x="11859" y="8151"/>
                  </a:lnTo>
                  <a:lnTo>
                    <a:pt x="11680" y="8236"/>
                  </a:lnTo>
                  <a:lnTo>
                    <a:pt x="11490" y="8317"/>
                  </a:lnTo>
                  <a:lnTo>
                    <a:pt x="11291" y="8396"/>
                  </a:lnTo>
                  <a:lnTo>
                    <a:pt x="11081" y="8470"/>
                  </a:lnTo>
                  <a:lnTo>
                    <a:pt x="10862" y="8540"/>
                  </a:lnTo>
                  <a:lnTo>
                    <a:pt x="10635" y="8607"/>
                  </a:lnTo>
                  <a:lnTo>
                    <a:pt x="10399" y="8670"/>
                  </a:lnTo>
                  <a:lnTo>
                    <a:pt x="10154" y="8729"/>
                  </a:lnTo>
                  <a:lnTo>
                    <a:pt x="9902" y="8782"/>
                  </a:lnTo>
                  <a:lnTo>
                    <a:pt x="9642" y="8832"/>
                  </a:lnTo>
                  <a:lnTo>
                    <a:pt x="9375" y="8876"/>
                  </a:lnTo>
                  <a:lnTo>
                    <a:pt x="9102" y="8917"/>
                  </a:lnTo>
                  <a:lnTo>
                    <a:pt x="8822" y="8953"/>
                  </a:lnTo>
                  <a:lnTo>
                    <a:pt x="8535" y="8983"/>
                  </a:lnTo>
                  <a:lnTo>
                    <a:pt x="8244" y="9008"/>
                  </a:lnTo>
                  <a:lnTo>
                    <a:pt x="7948" y="9027"/>
                  </a:lnTo>
                  <a:lnTo>
                    <a:pt x="7646" y="9041"/>
                  </a:lnTo>
                  <a:lnTo>
                    <a:pt x="7340" y="9050"/>
                  </a:lnTo>
                  <a:lnTo>
                    <a:pt x="7030" y="9053"/>
                  </a:lnTo>
                  <a:lnTo>
                    <a:pt x="6720" y="9050"/>
                  </a:lnTo>
                  <a:lnTo>
                    <a:pt x="6414" y="9041"/>
                  </a:lnTo>
                  <a:lnTo>
                    <a:pt x="6112" y="9027"/>
                  </a:lnTo>
                  <a:lnTo>
                    <a:pt x="5816" y="9008"/>
                  </a:lnTo>
                  <a:lnTo>
                    <a:pt x="5525" y="8983"/>
                  </a:lnTo>
                  <a:lnTo>
                    <a:pt x="5238" y="8953"/>
                  </a:lnTo>
                  <a:lnTo>
                    <a:pt x="4958" y="8917"/>
                  </a:lnTo>
                  <a:lnTo>
                    <a:pt x="4685" y="8876"/>
                  </a:lnTo>
                  <a:lnTo>
                    <a:pt x="4418" y="8832"/>
                  </a:lnTo>
                  <a:lnTo>
                    <a:pt x="4158" y="8782"/>
                  </a:lnTo>
                  <a:lnTo>
                    <a:pt x="3906" y="8729"/>
                  </a:lnTo>
                  <a:lnTo>
                    <a:pt x="3661" y="8670"/>
                  </a:lnTo>
                  <a:lnTo>
                    <a:pt x="3425" y="8607"/>
                  </a:lnTo>
                  <a:lnTo>
                    <a:pt x="3197" y="8540"/>
                  </a:lnTo>
                  <a:lnTo>
                    <a:pt x="2979" y="8470"/>
                  </a:lnTo>
                  <a:lnTo>
                    <a:pt x="2769" y="8396"/>
                  </a:lnTo>
                  <a:lnTo>
                    <a:pt x="2570" y="8317"/>
                  </a:lnTo>
                  <a:lnTo>
                    <a:pt x="2380" y="8236"/>
                  </a:lnTo>
                  <a:lnTo>
                    <a:pt x="2201" y="8151"/>
                  </a:lnTo>
                  <a:lnTo>
                    <a:pt x="2034" y="8063"/>
                  </a:lnTo>
                  <a:lnTo>
                    <a:pt x="1877" y="7971"/>
                  </a:lnTo>
                  <a:lnTo>
                    <a:pt x="1731" y="7877"/>
                  </a:lnTo>
                  <a:lnTo>
                    <a:pt x="1599" y="7780"/>
                  </a:lnTo>
                  <a:lnTo>
                    <a:pt x="1477" y="7680"/>
                  </a:lnTo>
                  <a:lnTo>
                    <a:pt x="1370" y="7579"/>
                  </a:lnTo>
                  <a:lnTo>
                    <a:pt x="1275" y="7474"/>
                  </a:lnTo>
                  <a:lnTo>
                    <a:pt x="1194" y="7367"/>
                  </a:lnTo>
                  <a:lnTo>
                    <a:pt x="1127" y="7259"/>
                  </a:lnTo>
                  <a:lnTo>
                    <a:pt x="1074" y="7148"/>
                  </a:lnTo>
                  <a:lnTo>
                    <a:pt x="1035" y="7036"/>
                  </a:lnTo>
                  <a:lnTo>
                    <a:pt x="1012" y="6921"/>
                  </a:lnTo>
                  <a:lnTo>
                    <a:pt x="1004" y="6805"/>
                  </a:lnTo>
                  <a:lnTo>
                    <a:pt x="1005" y="6798"/>
                  </a:lnTo>
                  <a:lnTo>
                    <a:pt x="1006" y="6790"/>
                  </a:lnTo>
                  <a:lnTo>
                    <a:pt x="1004" y="6790"/>
                  </a:lnTo>
                  <a:lnTo>
                    <a:pt x="1004" y="5062"/>
                  </a:lnTo>
                  <a:lnTo>
                    <a:pt x="1131" y="5154"/>
                  </a:lnTo>
                  <a:lnTo>
                    <a:pt x="1263" y="5244"/>
                  </a:lnTo>
                  <a:lnTo>
                    <a:pt x="1402" y="5330"/>
                  </a:lnTo>
                  <a:lnTo>
                    <a:pt x="1547" y="5414"/>
                  </a:lnTo>
                  <a:lnTo>
                    <a:pt x="1697" y="5493"/>
                  </a:lnTo>
                  <a:lnTo>
                    <a:pt x="1852" y="5571"/>
                  </a:lnTo>
                  <a:lnTo>
                    <a:pt x="2013" y="5645"/>
                  </a:lnTo>
                  <a:lnTo>
                    <a:pt x="2178" y="5717"/>
                  </a:lnTo>
                  <a:lnTo>
                    <a:pt x="2348" y="5784"/>
                  </a:lnTo>
                  <a:lnTo>
                    <a:pt x="2523" y="5850"/>
                  </a:lnTo>
                  <a:lnTo>
                    <a:pt x="2701" y="5911"/>
                  </a:lnTo>
                  <a:lnTo>
                    <a:pt x="2883" y="5970"/>
                  </a:lnTo>
                  <a:lnTo>
                    <a:pt x="3070" y="6027"/>
                  </a:lnTo>
                  <a:lnTo>
                    <a:pt x="3260" y="6080"/>
                  </a:lnTo>
                  <a:lnTo>
                    <a:pt x="3453" y="6129"/>
                  </a:lnTo>
                  <a:lnTo>
                    <a:pt x="3650" y="6176"/>
                  </a:lnTo>
                  <a:lnTo>
                    <a:pt x="3848" y="6221"/>
                  </a:lnTo>
                  <a:lnTo>
                    <a:pt x="4050" y="6262"/>
                  </a:lnTo>
                  <a:lnTo>
                    <a:pt x="4255" y="6300"/>
                  </a:lnTo>
                  <a:lnTo>
                    <a:pt x="4461" y="6336"/>
                  </a:lnTo>
                  <a:lnTo>
                    <a:pt x="4670" y="6369"/>
                  </a:lnTo>
                  <a:lnTo>
                    <a:pt x="4880" y="6399"/>
                  </a:lnTo>
                  <a:lnTo>
                    <a:pt x="5092" y="6425"/>
                  </a:lnTo>
                  <a:lnTo>
                    <a:pt x="5305" y="6449"/>
                  </a:lnTo>
                  <a:lnTo>
                    <a:pt x="5519" y="6470"/>
                  </a:lnTo>
                  <a:lnTo>
                    <a:pt x="5733" y="6488"/>
                  </a:lnTo>
                  <a:lnTo>
                    <a:pt x="5949" y="6503"/>
                  </a:lnTo>
                  <a:lnTo>
                    <a:pt x="6165" y="6516"/>
                  </a:lnTo>
                  <a:lnTo>
                    <a:pt x="6382" y="6527"/>
                  </a:lnTo>
                  <a:lnTo>
                    <a:pt x="6598" y="6533"/>
                  </a:lnTo>
                  <a:lnTo>
                    <a:pt x="6814" y="6538"/>
                  </a:lnTo>
                  <a:lnTo>
                    <a:pt x="7030" y="6539"/>
                  </a:lnTo>
                  <a:lnTo>
                    <a:pt x="7246" y="6538"/>
                  </a:lnTo>
                  <a:lnTo>
                    <a:pt x="7462" y="6533"/>
                  </a:lnTo>
                  <a:lnTo>
                    <a:pt x="7678" y="6527"/>
                  </a:lnTo>
                  <a:lnTo>
                    <a:pt x="7895" y="6516"/>
                  </a:lnTo>
                  <a:lnTo>
                    <a:pt x="8111" y="6503"/>
                  </a:lnTo>
                  <a:lnTo>
                    <a:pt x="8327" y="6488"/>
                  </a:lnTo>
                  <a:lnTo>
                    <a:pt x="8541" y="6470"/>
                  </a:lnTo>
                  <a:lnTo>
                    <a:pt x="8755" y="6449"/>
                  </a:lnTo>
                  <a:lnTo>
                    <a:pt x="8968" y="6425"/>
                  </a:lnTo>
                  <a:lnTo>
                    <a:pt x="9180" y="6399"/>
                  </a:lnTo>
                  <a:lnTo>
                    <a:pt x="9390" y="6369"/>
                  </a:lnTo>
                  <a:lnTo>
                    <a:pt x="9599" y="6336"/>
                  </a:lnTo>
                  <a:lnTo>
                    <a:pt x="9805" y="6300"/>
                  </a:lnTo>
                  <a:lnTo>
                    <a:pt x="10010" y="6262"/>
                  </a:lnTo>
                  <a:lnTo>
                    <a:pt x="10212" y="6221"/>
                  </a:lnTo>
                  <a:lnTo>
                    <a:pt x="10410" y="6176"/>
                  </a:lnTo>
                  <a:lnTo>
                    <a:pt x="10607" y="6129"/>
                  </a:lnTo>
                  <a:lnTo>
                    <a:pt x="10800" y="6080"/>
                  </a:lnTo>
                  <a:lnTo>
                    <a:pt x="10990" y="6027"/>
                  </a:lnTo>
                  <a:lnTo>
                    <a:pt x="11177" y="5970"/>
                  </a:lnTo>
                  <a:lnTo>
                    <a:pt x="11358" y="5911"/>
                  </a:lnTo>
                  <a:lnTo>
                    <a:pt x="11537" y="5850"/>
                  </a:lnTo>
                  <a:lnTo>
                    <a:pt x="11712" y="5784"/>
                  </a:lnTo>
                  <a:lnTo>
                    <a:pt x="11882" y="5717"/>
                  </a:lnTo>
                  <a:lnTo>
                    <a:pt x="12047" y="5645"/>
                  </a:lnTo>
                  <a:lnTo>
                    <a:pt x="12208" y="5571"/>
                  </a:lnTo>
                  <a:lnTo>
                    <a:pt x="12363" y="5493"/>
                  </a:lnTo>
                  <a:lnTo>
                    <a:pt x="12513" y="5414"/>
                  </a:lnTo>
                  <a:lnTo>
                    <a:pt x="12658" y="5330"/>
                  </a:lnTo>
                  <a:lnTo>
                    <a:pt x="12797" y="5244"/>
                  </a:lnTo>
                  <a:lnTo>
                    <a:pt x="12929" y="5154"/>
                  </a:lnTo>
                  <a:lnTo>
                    <a:pt x="13056" y="5062"/>
                  </a:lnTo>
                  <a:lnTo>
                    <a:pt x="13056" y="6790"/>
                  </a:lnTo>
                  <a:close/>
                  <a:moveTo>
                    <a:pt x="13056" y="9808"/>
                  </a:moveTo>
                  <a:lnTo>
                    <a:pt x="13054" y="9808"/>
                  </a:lnTo>
                  <a:lnTo>
                    <a:pt x="13055" y="9816"/>
                  </a:lnTo>
                  <a:lnTo>
                    <a:pt x="13056" y="9824"/>
                  </a:lnTo>
                  <a:lnTo>
                    <a:pt x="13048" y="9940"/>
                  </a:lnTo>
                  <a:lnTo>
                    <a:pt x="13025" y="10053"/>
                  </a:lnTo>
                  <a:lnTo>
                    <a:pt x="12986" y="10166"/>
                  </a:lnTo>
                  <a:lnTo>
                    <a:pt x="12933" y="10277"/>
                  </a:lnTo>
                  <a:lnTo>
                    <a:pt x="12866" y="10385"/>
                  </a:lnTo>
                  <a:lnTo>
                    <a:pt x="12785" y="10492"/>
                  </a:lnTo>
                  <a:lnTo>
                    <a:pt x="12690" y="10597"/>
                  </a:lnTo>
                  <a:lnTo>
                    <a:pt x="12582" y="10698"/>
                  </a:lnTo>
                  <a:lnTo>
                    <a:pt x="12461" y="10798"/>
                  </a:lnTo>
                  <a:lnTo>
                    <a:pt x="12329" y="10895"/>
                  </a:lnTo>
                  <a:lnTo>
                    <a:pt x="12183" y="10989"/>
                  </a:lnTo>
                  <a:lnTo>
                    <a:pt x="12026" y="11080"/>
                  </a:lnTo>
                  <a:lnTo>
                    <a:pt x="11859" y="11169"/>
                  </a:lnTo>
                  <a:lnTo>
                    <a:pt x="11680" y="11253"/>
                  </a:lnTo>
                  <a:lnTo>
                    <a:pt x="11490" y="11335"/>
                  </a:lnTo>
                  <a:lnTo>
                    <a:pt x="11291" y="11413"/>
                  </a:lnTo>
                  <a:lnTo>
                    <a:pt x="11081" y="11488"/>
                  </a:lnTo>
                  <a:lnTo>
                    <a:pt x="10862" y="11558"/>
                  </a:lnTo>
                  <a:lnTo>
                    <a:pt x="10635" y="11625"/>
                  </a:lnTo>
                  <a:lnTo>
                    <a:pt x="10399" y="11688"/>
                  </a:lnTo>
                  <a:lnTo>
                    <a:pt x="10154" y="11746"/>
                  </a:lnTo>
                  <a:lnTo>
                    <a:pt x="9902" y="11800"/>
                  </a:lnTo>
                  <a:lnTo>
                    <a:pt x="9642" y="11850"/>
                  </a:lnTo>
                  <a:lnTo>
                    <a:pt x="9375" y="11895"/>
                  </a:lnTo>
                  <a:lnTo>
                    <a:pt x="9102" y="11934"/>
                  </a:lnTo>
                  <a:lnTo>
                    <a:pt x="8822" y="11971"/>
                  </a:lnTo>
                  <a:lnTo>
                    <a:pt x="8535" y="12001"/>
                  </a:lnTo>
                  <a:lnTo>
                    <a:pt x="8244" y="12026"/>
                  </a:lnTo>
                  <a:lnTo>
                    <a:pt x="7948" y="12045"/>
                  </a:lnTo>
                  <a:lnTo>
                    <a:pt x="7646" y="12060"/>
                  </a:lnTo>
                  <a:lnTo>
                    <a:pt x="7340" y="12068"/>
                  </a:lnTo>
                  <a:lnTo>
                    <a:pt x="7030" y="12071"/>
                  </a:lnTo>
                  <a:lnTo>
                    <a:pt x="6720" y="12068"/>
                  </a:lnTo>
                  <a:lnTo>
                    <a:pt x="6414" y="12060"/>
                  </a:lnTo>
                  <a:lnTo>
                    <a:pt x="6112" y="12045"/>
                  </a:lnTo>
                  <a:lnTo>
                    <a:pt x="5816" y="12026"/>
                  </a:lnTo>
                  <a:lnTo>
                    <a:pt x="5525" y="12001"/>
                  </a:lnTo>
                  <a:lnTo>
                    <a:pt x="5238" y="11971"/>
                  </a:lnTo>
                  <a:lnTo>
                    <a:pt x="4958" y="11934"/>
                  </a:lnTo>
                  <a:lnTo>
                    <a:pt x="4685" y="11895"/>
                  </a:lnTo>
                  <a:lnTo>
                    <a:pt x="4418" y="11850"/>
                  </a:lnTo>
                  <a:lnTo>
                    <a:pt x="4158" y="11800"/>
                  </a:lnTo>
                  <a:lnTo>
                    <a:pt x="3906" y="11746"/>
                  </a:lnTo>
                  <a:lnTo>
                    <a:pt x="3661" y="11688"/>
                  </a:lnTo>
                  <a:lnTo>
                    <a:pt x="3425" y="11625"/>
                  </a:lnTo>
                  <a:lnTo>
                    <a:pt x="3197" y="11558"/>
                  </a:lnTo>
                  <a:lnTo>
                    <a:pt x="2979" y="11488"/>
                  </a:lnTo>
                  <a:lnTo>
                    <a:pt x="2769" y="11413"/>
                  </a:lnTo>
                  <a:lnTo>
                    <a:pt x="2570" y="11335"/>
                  </a:lnTo>
                  <a:lnTo>
                    <a:pt x="2380" y="11253"/>
                  </a:lnTo>
                  <a:lnTo>
                    <a:pt x="2201" y="11169"/>
                  </a:lnTo>
                  <a:lnTo>
                    <a:pt x="2034" y="11080"/>
                  </a:lnTo>
                  <a:lnTo>
                    <a:pt x="1877" y="10989"/>
                  </a:lnTo>
                  <a:lnTo>
                    <a:pt x="1731" y="10895"/>
                  </a:lnTo>
                  <a:lnTo>
                    <a:pt x="1599" y="10798"/>
                  </a:lnTo>
                  <a:lnTo>
                    <a:pt x="1477" y="10698"/>
                  </a:lnTo>
                  <a:lnTo>
                    <a:pt x="1370" y="10597"/>
                  </a:lnTo>
                  <a:lnTo>
                    <a:pt x="1275" y="10492"/>
                  </a:lnTo>
                  <a:lnTo>
                    <a:pt x="1194" y="10385"/>
                  </a:lnTo>
                  <a:lnTo>
                    <a:pt x="1127" y="10277"/>
                  </a:lnTo>
                  <a:lnTo>
                    <a:pt x="1074" y="10166"/>
                  </a:lnTo>
                  <a:lnTo>
                    <a:pt x="1035" y="10053"/>
                  </a:lnTo>
                  <a:lnTo>
                    <a:pt x="1012" y="9940"/>
                  </a:lnTo>
                  <a:lnTo>
                    <a:pt x="1004" y="9824"/>
                  </a:lnTo>
                  <a:lnTo>
                    <a:pt x="1005" y="9816"/>
                  </a:lnTo>
                  <a:lnTo>
                    <a:pt x="1006" y="9808"/>
                  </a:lnTo>
                  <a:lnTo>
                    <a:pt x="1004" y="9808"/>
                  </a:lnTo>
                  <a:lnTo>
                    <a:pt x="1004" y="7929"/>
                  </a:lnTo>
                  <a:lnTo>
                    <a:pt x="1106" y="8027"/>
                  </a:lnTo>
                  <a:lnTo>
                    <a:pt x="1215" y="8124"/>
                  </a:lnTo>
                  <a:lnTo>
                    <a:pt x="1334" y="8216"/>
                  </a:lnTo>
                  <a:lnTo>
                    <a:pt x="1459" y="8306"/>
                  </a:lnTo>
                  <a:lnTo>
                    <a:pt x="1592" y="8393"/>
                  </a:lnTo>
                  <a:lnTo>
                    <a:pt x="1732" y="8477"/>
                  </a:lnTo>
                  <a:lnTo>
                    <a:pt x="1880" y="8558"/>
                  </a:lnTo>
                  <a:lnTo>
                    <a:pt x="2034" y="8635"/>
                  </a:lnTo>
                  <a:lnTo>
                    <a:pt x="2194" y="8709"/>
                  </a:lnTo>
                  <a:lnTo>
                    <a:pt x="2361" y="8781"/>
                  </a:lnTo>
                  <a:lnTo>
                    <a:pt x="2534" y="8849"/>
                  </a:lnTo>
                  <a:lnTo>
                    <a:pt x="2712" y="8915"/>
                  </a:lnTo>
                  <a:lnTo>
                    <a:pt x="2895" y="8976"/>
                  </a:lnTo>
                  <a:lnTo>
                    <a:pt x="3083" y="9035"/>
                  </a:lnTo>
                  <a:lnTo>
                    <a:pt x="3277" y="9092"/>
                  </a:lnTo>
                  <a:lnTo>
                    <a:pt x="3474" y="9144"/>
                  </a:lnTo>
                  <a:lnTo>
                    <a:pt x="3677" y="9193"/>
                  </a:lnTo>
                  <a:lnTo>
                    <a:pt x="3883" y="9241"/>
                  </a:lnTo>
                  <a:lnTo>
                    <a:pt x="4091" y="9284"/>
                  </a:lnTo>
                  <a:lnTo>
                    <a:pt x="4305" y="9324"/>
                  </a:lnTo>
                  <a:lnTo>
                    <a:pt x="4521" y="9360"/>
                  </a:lnTo>
                  <a:lnTo>
                    <a:pt x="4740" y="9394"/>
                  </a:lnTo>
                  <a:lnTo>
                    <a:pt x="4962" y="9426"/>
                  </a:lnTo>
                  <a:lnTo>
                    <a:pt x="5186" y="9453"/>
                  </a:lnTo>
                  <a:lnTo>
                    <a:pt x="5412" y="9477"/>
                  </a:lnTo>
                  <a:lnTo>
                    <a:pt x="5640" y="9498"/>
                  </a:lnTo>
                  <a:lnTo>
                    <a:pt x="5869" y="9516"/>
                  </a:lnTo>
                  <a:lnTo>
                    <a:pt x="6100" y="9530"/>
                  </a:lnTo>
                  <a:lnTo>
                    <a:pt x="6332" y="9541"/>
                  </a:lnTo>
                  <a:lnTo>
                    <a:pt x="6564" y="9549"/>
                  </a:lnTo>
                  <a:lnTo>
                    <a:pt x="6797" y="9554"/>
                  </a:lnTo>
                  <a:lnTo>
                    <a:pt x="7030" y="9556"/>
                  </a:lnTo>
                  <a:lnTo>
                    <a:pt x="7263" y="9554"/>
                  </a:lnTo>
                  <a:lnTo>
                    <a:pt x="7496" y="9549"/>
                  </a:lnTo>
                  <a:lnTo>
                    <a:pt x="7728" y="9541"/>
                  </a:lnTo>
                  <a:lnTo>
                    <a:pt x="7960" y="9530"/>
                  </a:lnTo>
                  <a:lnTo>
                    <a:pt x="8191" y="9516"/>
                  </a:lnTo>
                  <a:lnTo>
                    <a:pt x="8420" y="9498"/>
                  </a:lnTo>
                  <a:lnTo>
                    <a:pt x="8648" y="9477"/>
                  </a:lnTo>
                  <a:lnTo>
                    <a:pt x="8874" y="9453"/>
                  </a:lnTo>
                  <a:lnTo>
                    <a:pt x="9098" y="9426"/>
                  </a:lnTo>
                  <a:lnTo>
                    <a:pt x="9320" y="9394"/>
                  </a:lnTo>
                  <a:lnTo>
                    <a:pt x="9539" y="9360"/>
                  </a:lnTo>
                  <a:lnTo>
                    <a:pt x="9755" y="9324"/>
                  </a:lnTo>
                  <a:lnTo>
                    <a:pt x="9969" y="9284"/>
                  </a:lnTo>
                  <a:lnTo>
                    <a:pt x="10177" y="9241"/>
                  </a:lnTo>
                  <a:lnTo>
                    <a:pt x="10383" y="9193"/>
                  </a:lnTo>
                  <a:lnTo>
                    <a:pt x="10586" y="9144"/>
                  </a:lnTo>
                  <a:lnTo>
                    <a:pt x="10783" y="9092"/>
                  </a:lnTo>
                  <a:lnTo>
                    <a:pt x="10977" y="9035"/>
                  </a:lnTo>
                  <a:lnTo>
                    <a:pt x="11165" y="8976"/>
                  </a:lnTo>
                  <a:lnTo>
                    <a:pt x="11348" y="8915"/>
                  </a:lnTo>
                  <a:lnTo>
                    <a:pt x="11526" y="8849"/>
                  </a:lnTo>
                  <a:lnTo>
                    <a:pt x="11699" y="8781"/>
                  </a:lnTo>
                  <a:lnTo>
                    <a:pt x="11866" y="8709"/>
                  </a:lnTo>
                  <a:lnTo>
                    <a:pt x="12026" y="8635"/>
                  </a:lnTo>
                  <a:lnTo>
                    <a:pt x="12180" y="8558"/>
                  </a:lnTo>
                  <a:lnTo>
                    <a:pt x="12328" y="8477"/>
                  </a:lnTo>
                  <a:lnTo>
                    <a:pt x="12468" y="8393"/>
                  </a:lnTo>
                  <a:lnTo>
                    <a:pt x="12601" y="8306"/>
                  </a:lnTo>
                  <a:lnTo>
                    <a:pt x="12726" y="8216"/>
                  </a:lnTo>
                  <a:lnTo>
                    <a:pt x="12845" y="8124"/>
                  </a:lnTo>
                  <a:lnTo>
                    <a:pt x="12954" y="8027"/>
                  </a:lnTo>
                  <a:lnTo>
                    <a:pt x="13056" y="7929"/>
                  </a:lnTo>
                  <a:lnTo>
                    <a:pt x="13056" y="9808"/>
                  </a:lnTo>
                  <a:close/>
                  <a:moveTo>
                    <a:pt x="13056" y="12826"/>
                  </a:moveTo>
                  <a:lnTo>
                    <a:pt x="13048" y="12942"/>
                  </a:lnTo>
                  <a:lnTo>
                    <a:pt x="13025" y="13057"/>
                  </a:lnTo>
                  <a:lnTo>
                    <a:pt x="12986" y="13170"/>
                  </a:lnTo>
                  <a:lnTo>
                    <a:pt x="12933" y="13281"/>
                  </a:lnTo>
                  <a:lnTo>
                    <a:pt x="12866" y="13391"/>
                  </a:lnTo>
                  <a:lnTo>
                    <a:pt x="12785" y="13499"/>
                  </a:lnTo>
                  <a:lnTo>
                    <a:pt x="12690" y="13603"/>
                  </a:lnTo>
                  <a:lnTo>
                    <a:pt x="12583" y="13707"/>
                  </a:lnTo>
                  <a:lnTo>
                    <a:pt x="12461" y="13806"/>
                  </a:lnTo>
                  <a:lnTo>
                    <a:pt x="12329" y="13904"/>
                  </a:lnTo>
                  <a:lnTo>
                    <a:pt x="12183" y="13999"/>
                  </a:lnTo>
                  <a:lnTo>
                    <a:pt x="12026" y="14091"/>
                  </a:lnTo>
                  <a:lnTo>
                    <a:pt x="11859" y="14180"/>
                  </a:lnTo>
                  <a:lnTo>
                    <a:pt x="11680" y="14265"/>
                  </a:lnTo>
                  <a:lnTo>
                    <a:pt x="11490" y="14348"/>
                  </a:lnTo>
                  <a:lnTo>
                    <a:pt x="11291" y="14426"/>
                  </a:lnTo>
                  <a:lnTo>
                    <a:pt x="11081" y="14501"/>
                  </a:lnTo>
                  <a:lnTo>
                    <a:pt x="10863" y="14572"/>
                  </a:lnTo>
                  <a:lnTo>
                    <a:pt x="10635" y="14639"/>
                  </a:lnTo>
                  <a:lnTo>
                    <a:pt x="10399" y="14703"/>
                  </a:lnTo>
                  <a:lnTo>
                    <a:pt x="10154" y="14761"/>
                  </a:lnTo>
                  <a:lnTo>
                    <a:pt x="9902" y="14815"/>
                  </a:lnTo>
                  <a:lnTo>
                    <a:pt x="9642" y="14866"/>
                  </a:lnTo>
                  <a:lnTo>
                    <a:pt x="9376" y="14911"/>
                  </a:lnTo>
                  <a:lnTo>
                    <a:pt x="9102" y="14951"/>
                  </a:lnTo>
                  <a:lnTo>
                    <a:pt x="8822" y="14987"/>
                  </a:lnTo>
                  <a:lnTo>
                    <a:pt x="8536" y="15018"/>
                  </a:lnTo>
                  <a:lnTo>
                    <a:pt x="8244" y="15043"/>
                  </a:lnTo>
                  <a:lnTo>
                    <a:pt x="7948" y="15063"/>
                  </a:lnTo>
                  <a:lnTo>
                    <a:pt x="7647" y="15077"/>
                  </a:lnTo>
                  <a:lnTo>
                    <a:pt x="7340" y="15086"/>
                  </a:lnTo>
                  <a:lnTo>
                    <a:pt x="7030" y="15089"/>
                  </a:lnTo>
                  <a:lnTo>
                    <a:pt x="6720" y="15086"/>
                  </a:lnTo>
                  <a:lnTo>
                    <a:pt x="6413" y="15077"/>
                  </a:lnTo>
                  <a:lnTo>
                    <a:pt x="6112" y="15063"/>
                  </a:lnTo>
                  <a:lnTo>
                    <a:pt x="5816" y="15043"/>
                  </a:lnTo>
                  <a:lnTo>
                    <a:pt x="5524" y="15018"/>
                  </a:lnTo>
                  <a:lnTo>
                    <a:pt x="5238" y="14987"/>
                  </a:lnTo>
                  <a:lnTo>
                    <a:pt x="4958" y="14951"/>
                  </a:lnTo>
                  <a:lnTo>
                    <a:pt x="4684" y="14911"/>
                  </a:lnTo>
                  <a:lnTo>
                    <a:pt x="4418" y="14866"/>
                  </a:lnTo>
                  <a:lnTo>
                    <a:pt x="4158" y="14815"/>
                  </a:lnTo>
                  <a:lnTo>
                    <a:pt x="3906" y="14761"/>
                  </a:lnTo>
                  <a:lnTo>
                    <a:pt x="3661" y="14703"/>
                  </a:lnTo>
                  <a:lnTo>
                    <a:pt x="3425" y="14639"/>
                  </a:lnTo>
                  <a:lnTo>
                    <a:pt x="3197" y="14572"/>
                  </a:lnTo>
                  <a:lnTo>
                    <a:pt x="2979" y="14501"/>
                  </a:lnTo>
                  <a:lnTo>
                    <a:pt x="2769" y="14426"/>
                  </a:lnTo>
                  <a:lnTo>
                    <a:pt x="2570" y="14348"/>
                  </a:lnTo>
                  <a:lnTo>
                    <a:pt x="2380" y="14265"/>
                  </a:lnTo>
                  <a:lnTo>
                    <a:pt x="2201" y="14180"/>
                  </a:lnTo>
                  <a:lnTo>
                    <a:pt x="2034" y="14091"/>
                  </a:lnTo>
                  <a:lnTo>
                    <a:pt x="1877" y="13999"/>
                  </a:lnTo>
                  <a:lnTo>
                    <a:pt x="1731" y="13904"/>
                  </a:lnTo>
                  <a:lnTo>
                    <a:pt x="1599" y="13806"/>
                  </a:lnTo>
                  <a:lnTo>
                    <a:pt x="1477" y="13707"/>
                  </a:lnTo>
                  <a:lnTo>
                    <a:pt x="1370" y="13603"/>
                  </a:lnTo>
                  <a:lnTo>
                    <a:pt x="1275" y="13499"/>
                  </a:lnTo>
                  <a:lnTo>
                    <a:pt x="1194" y="13391"/>
                  </a:lnTo>
                  <a:lnTo>
                    <a:pt x="1127" y="13281"/>
                  </a:lnTo>
                  <a:lnTo>
                    <a:pt x="1074" y="13170"/>
                  </a:lnTo>
                  <a:lnTo>
                    <a:pt x="1035" y="13057"/>
                  </a:lnTo>
                  <a:lnTo>
                    <a:pt x="1012" y="12942"/>
                  </a:lnTo>
                  <a:lnTo>
                    <a:pt x="1004" y="12826"/>
                  </a:lnTo>
                  <a:lnTo>
                    <a:pt x="1004" y="10947"/>
                  </a:lnTo>
                  <a:lnTo>
                    <a:pt x="1106" y="11045"/>
                  </a:lnTo>
                  <a:lnTo>
                    <a:pt x="1215" y="11141"/>
                  </a:lnTo>
                  <a:lnTo>
                    <a:pt x="1334" y="11234"/>
                  </a:lnTo>
                  <a:lnTo>
                    <a:pt x="1459" y="11324"/>
                  </a:lnTo>
                  <a:lnTo>
                    <a:pt x="1592" y="11410"/>
                  </a:lnTo>
                  <a:lnTo>
                    <a:pt x="1732" y="11495"/>
                  </a:lnTo>
                  <a:lnTo>
                    <a:pt x="1880" y="11575"/>
                  </a:lnTo>
                  <a:lnTo>
                    <a:pt x="2034" y="11653"/>
                  </a:lnTo>
                  <a:lnTo>
                    <a:pt x="2194" y="11727"/>
                  </a:lnTo>
                  <a:lnTo>
                    <a:pt x="2361" y="11799"/>
                  </a:lnTo>
                  <a:lnTo>
                    <a:pt x="2534" y="11867"/>
                  </a:lnTo>
                  <a:lnTo>
                    <a:pt x="2712" y="11932"/>
                  </a:lnTo>
                  <a:lnTo>
                    <a:pt x="2895" y="11994"/>
                  </a:lnTo>
                  <a:lnTo>
                    <a:pt x="3083" y="12053"/>
                  </a:lnTo>
                  <a:lnTo>
                    <a:pt x="3277" y="12109"/>
                  </a:lnTo>
                  <a:lnTo>
                    <a:pt x="3474" y="12162"/>
                  </a:lnTo>
                  <a:lnTo>
                    <a:pt x="3677" y="12211"/>
                  </a:lnTo>
                  <a:lnTo>
                    <a:pt x="3883" y="12258"/>
                  </a:lnTo>
                  <a:lnTo>
                    <a:pt x="4091" y="12302"/>
                  </a:lnTo>
                  <a:lnTo>
                    <a:pt x="4305" y="12342"/>
                  </a:lnTo>
                  <a:lnTo>
                    <a:pt x="4521" y="12378"/>
                  </a:lnTo>
                  <a:lnTo>
                    <a:pt x="4740" y="12412"/>
                  </a:lnTo>
                  <a:lnTo>
                    <a:pt x="4962" y="12443"/>
                  </a:lnTo>
                  <a:lnTo>
                    <a:pt x="5186" y="12471"/>
                  </a:lnTo>
                  <a:lnTo>
                    <a:pt x="5412" y="12495"/>
                  </a:lnTo>
                  <a:lnTo>
                    <a:pt x="5640" y="12516"/>
                  </a:lnTo>
                  <a:lnTo>
                    <a:pt x="5869" y="12534"/>
                  </a:lnTo>
                  <a:lnTo>
                    <a:pt x="6100" y="12548"/>
                  </a:lnTo>
                  <a:lnTo>
                    <a:pt x="6332" y="12559"/>
                  </a:lnTo>
                  <a:lnTo>
                    <a:pt x="6564" y="12567"/>
                  </a:lnTo>
                  <a:lnTo>
                    <a:pt x="6797" y="12572"/>
                  </a:lnTo>
                  <a:lnTo>
                    <a:pt x="7030" y="12574"/>
                  </a:lnTo>
                  <a:lnTo>
                    <a:pt x="7263" y="12572"/>
                  </a:lnTo>
                  <a:lnTo>
                    <a:pt x="7496" y="12567"/>
                  </a:lnTo>
                  <a:lnTo>
                    <a:pt x="7728" y="12559"/>
                  </a:lnTo>
                  <a:lnTo>
                    <a:pt x="7960" y="12548"/>
                  </a:lnTo>
                  <a:lnTo>
                    <a:pt x="8191" y="12534"/>
                  </a:lnTo>
                  <a:lnTo>
                    <a:pt x="8420" y="12516"/>
                  </a:lnTo>
                  <a:lnTo>
                    <a:pt x="8648" y="12495"/>
                  </a:lnTo>
                  <a:lnTo>
                    <a:pt x="8874" y="12471"/>
                  </a:lnTo>
                  <a:lnTo>
                    <a:pt x="9098" y="12443"/>
                  </a:lnTo>
                  <a:lnTo>
                    <a:pt x="9320" y="12412"/>
                  </a:lnTo>
                  <a:lnTo>
                    <a:pt x="9539" y="12378"/>
                  </a:lnTo>
                  <a:lnTo>
                    <a:pt x="9755" y="12342"/>
                  </a:lnTo>
                  <a:lnTo>
                    <a:pt x="9969" y="12302"/>
                  </a:lnTo>
                  <a:lnTo>
                    <a:pt x="10177" y="12258"/>
                  </a:lnTo>
                  <a:lnTo>
                    <a:pt x="10383" y="12211"/>
                  </a:lnTo>
                  <a:lnTo>
                    <a:pt x="10586" y="12162"/>
                  </a:lnTo>
                  <a:lnTo>
                    <a:pt x="10783" y="12109"/>
                  </a:lnTo>
                  <a:lnTo>
                    <a:pt x="10977" y="12053"/>
                  </a:lnTo>
                  <a:lnTo>
                    <a:pt x="11165" y="11994"/>
                  </a:lnTo>
                  <a:lnTo>
                    <a:pt x="11348" y="11932"/>
                  </a:lnTo>
                  <a:lnTo>
                    <a:pt x="11526" y="11867"/>
                  </a:lnTo>
                  <a:lnTo>
                    <a:pt x="11699" y="11799"/>
                  </a:lnTo>
                  <a:lnTo>
                    <a:pt x="11866" y="11727"/>
                  </a:lnTo>
                  <a:lnTo>
                    <a:pt x="12026" y="11653"/>
                  </a:lnTo>
                  <a:lnTo>
                    <a:pt x="12180" y="11575"/>
                  </a:lnTo>
                  <a:lnTo>
                    <a:pt x="12328" y="11495"/>
                  </a:lnTo>
                  <a:lnTo>
                    <a:pt x="12468" y="11410"/>
                  </a:lnTo>
                  <a:lnTo>
                    <a:pt x="12601" y="11324"/>
                  </a:lnTo>
                  <a:lnTo>
                    <a:pt x="12726" y="11234"/>
                  </a:lnTo>
                  <a:lnTo>
                    <a:pt x="12845" y="11141"/>
                  </a:lnTo>
                  <a:lnTo>
                    <a:pt x="12954" y="11045"/>
                  </a:lnTo>
                  <a:lnTo>
                    <a:pt x="13056" y="10947"/>
                  </a:lnTo>
                  <a:lnTo>
                    <a:pt x="13056" y="12826"/>
                  </a:lnTo>
                  <a:close/>
                  <a:moveTo>
                    <a:pt x="7030" y="0"/>
                  </a:moveTo>
                  <a:lnTo>
                    <a:pt x="6712" y="3"/>
                  </a:lnTo>
                  <a:lnTo>
                    <a:pt x="6393" y="12"/>
                  </a:lnTo>
                  <a:lnTo>
                    <a:pt x="6074" y="27"/>
                  </a:lnTo>
                  <a:lnTo>
                    <a:pt x="5756" y="48"/>
                  </a:lnTo>
                  <a:lnTo>
                    <a:pt x="5439" y="75"/>
                  </a:lnTo>
                  <a:lnTo>
                    <a:pt x="5124" y="110"/>
                  </a:lnTo>
                  <a:lnTo>
                    <a:pt x="4812" y="149"/>
                  </a:lnTo>
                  <a:lnTo>
                    <a:pt x="4503" y="195"/>
                  </a:lnTo>
                  <a:lnTo>
                    <a:pt x="4199" y="247"/>
                  </a:lnTo>
                  <a:lnTo>
                    <a:pt x="3900" y="306"/>
                  </a:lnTo>
                  <a:lnTo>
                    <a:pt x="3605" y="370"/>
                  </a:lnTo>
                  <a:lnTo>
                    <a:pt x="3318" y="442"/>
                  </a:lnTo>
                  <a:lnTo>
                    <a:pt x="3037" y="520"/>
                  </a:lnTo>
                  <a:lnTo>
                    <a:pt x="2765" y="604"/>
                  </a:lnTo>
                  <a:lnTo>
                    <a:pt x="2501" y="695"/>
                  </a:lnTo>
                  <a:lnTo>
                    <a:pt x="2246" y="792"/>
                  </a:lnTo>
                  <a:lnTo>
                    <a:pt x="2001" y="896"/>
                  </a:lnTo>
                  <a:lnTo>
                    <a:pt x="1766" y="1007"/>
                  </a:lnTo>
                  <a:lnTo>
                    <a:pt x="1543" y="1124"/>
                  </a:lnTo>
                  <a:lnTo>
                    <a:pt x="1332" y="1247"/>
                  </a:lnTo>
                  <a:lnTo>
                    <a:pt x="1133" y="1378"/>
                  </a:lnTo>
                  <a:lnTo>
                    <a:pt x="948" y="1515"/>
                  </a:lnTo>
                  <a:lnTo>
                    <a:pt x="778" y="1660"/>
                  </a:lnTo>
                  <a:lnTo>
                    <a:pt x="623" y="1811"/>
                  </a:lnTo>
                  <a:lnTo>
                    <a:pt x="482" y="1969"/>
                  </a:lnTo>
                  <a:lnTo>
                    <a:pt x="359" y="2134"/>
                  </a:lnTo>
                  <a:lnTo>
                    <a:pt x="252" y="2305"/>
                  </a:lnTo>
                  <a:lnTo>
                    <a:pt x="163" y="2484"/>
                  </a:lnTo>
                  <a:lnTo>
                    <a:pt x="93" y="2670"/>
                  </a:lnTo>
                  <a:lnTo>
                    <a:pt x="42" y="2862"/>
                  </a:lnTo>
                  <a:lnTo>
                    <a:pt x="11" y="3062"/>
                  </a:lnTo>
                  <a:lnTo>
                    <a:pt x="0" y="3269"/>
                  </a:lnTo>
                  <a:lnTo>
                    <a:pt x="0" y="12826"/>
                  </a:lnTo>
                  <a:lnTo>
                    <a:pt x="11" y="13033"/>
                  </a:lnTo>
                  <a:lnTo>
                    <a:pt x="42" y="13232"/>
                  </a:lnTo>
                  <a:lnTo>
                    <a:pt x="93" y="13425"/>
                  </a:lnTo>
                  <a:lnTo>
                    <a:pt x="163" y="13611"/>
                  </a:lnTo>
                  <a:lnTo>
                    <a:pt x="252" y="13789"/>
                  </a:lnTo>
                  <a:lnTo>
                    <a:pt x="359" y="13961"/>
                  </a:lnTo>
                  <a:lnTo>
                    <a:pt x="482" y="14126"/>
                  </a:lnTo>
                  <a:lnTo>
                    <a:pt x="623" y="14284"/>
                  </a:lnTo>
                  <a:lnTo>
                    <a:pt x="778" y="14435"/>
                  </a:lnTo>
                  <a:lnTo>
                    <a:pt x="948" y="14579"/>
                  </a:lnTo>
                  <a:lnTo>
                    <a:pt x="1133" y="14717"/>
                  </a:lnTo>
                  <a:lnTo>
                    <a:pt x="1332" y="14847"/>
                  </a:lnTo>
                  <a:lnTo>
                    <a:pt x="1543" y="14971"/>
                  </a:lnTo>
                  <a:lnTo>
                    <a:pt x="1766" y="15088"/>
                  </a:lnTo>
                  <a:lnTo>
                    <a:pt x="2001" y="15199"/>
                  </a:lnTo>
                  <a:lnTo>
                    <a:pt x="2246" y="15302"/>
                  </a:lnTo>
                  <a:lnTo>
                    <a:pt x="2501" y="15400"/>
                  </a:lnTo>
                  <a:lnTo>
                    <a:pt x="2765" y="15490"/>
                  </a:lnTo>
                  <a:lnTo>
                    <a:pt x="3037" y="15575"/>
                  </a:lnTo>
                  <a:lnTo>
                    <a:pt x="3318" y="15652"/>
                  </a:lnTo>
                  <a:lnTo>
                    <a:pt x="3605" y="15724"/>
                  </a:lnTo>
                  <a:lnTo>
                    <a:pt x="3900" y="15789"/>
                  </a:lnTo>
                  <a:lnTo>
                    <a:pt x="4199" y="15848"/>
                  </a:lnTo>
                  <a:lnTo>
                    <a:pt x="4503" y="15900"/>
                  </a:lnTo>
                  <a:lnTo>
                    <a:pt x="4812" y="15946"/>
                  </a:lnTo>
                  <a:lnTo>
                    <a:pt x="5124" y="15985"/>
                  </a:lnTo>
                  <a:lnTo>
                    <a:pt x="5439" y="16020"/>
                  </a:lnTo>
                  <a:lnTo>
                    <a:pt x="5756" y="16047"/>
                  </a:lnTo>
                  <a:lnTo>
                    <a:pt x="6074" y="16068"/>
                  </a:lnTo>
                  <a:lnTo>
                    <a:pt x="6393" y="16083"/>
                  </a:lnTo>
                  <a:lnTo>
                    <a:pt x="6712" y="16092"/>
                  </a:lnTo>
                  <a:lnTo>
                    <a:pt x="7030" y="16095"/>
                  </a:lnTo>
                  <a:lnTo>
                    <a:pt x="7348" y="16092"/>
                  </a:lnTo>
                  <a:lnTo>
                    <a:pt x="7667" y="16083"/>
                  </a:lnTo>
                  <a:lnTo>
                    <a:pt x="7986" y="16068"/>
                  </a:lnTo>
                  <a:lnTo>
                    <a:pt x="8304" y="16047"/>
                  </a:lnTo>
                  <a:lnTo>
                    <a:pt x="8621" y="16020"/>
                  </a:lnTo>
                  <a:lnTo>
                    <a:pt x="8936" y="15985"/>
                  </a:lnTo>
                  <a:lnTo>
                    <a:pt x="9248" y="15946"/>
                  </a:lnTo>
                  <a:lnTo>
                    <a:pt x="9557" y="15900"/>
                  </a:lnTo>
                  <a:lnTo>
                    <a:pt x="9861" y="15848"/>
                  </a:lnTo>
                  <a:lnTo>
                    <a:pt x="10160" y="15789"/>
                  </a:lnTo>
                  <a:lnTo>
                    <a:pt x="10455" y="15724"/>
                  </a:lnTo>
                  <a:lnTo>
                    <a:pt x="10742" y="15652"/>
                  </a:lnTo>
                  <a:lnTo>
                    <a:pt x="11023" y="15575"/>
                  </a:lnTo>
                  <a:lnTo>
                    <a:pt x="11295" y="15490"/>
                  </a:lnTo>
                  <a:lnTo>
                    <a:pt x="11559" y="15400"/>
                  </a:lnTo>
                  <a:lnTo>
                    <a:pt x="11814" y="15302"/>
                  </a:lnTo>
                  <a:lnTo>
                    <a:pt x="12059" y="15199"/>
                  </a:lnTo>
                  <a:lnTo>
                    <a:pt x="12294" y="15088"/>
                  </a:lnTo>
                  <a:lnTo>
                    <a:pt x="12517" y="14971"/>
                  </a:lnTo>
                  <a:lnTo>
                    <a:pt x="12728" y="14847"/>
                  </a:lnTo>
                  <a:lnTo>
                    <a:pt x="12927" y="14717"/>
                  </a:lnTo>
                  <a:lnTo>
                    <a:pt x="13112" y="14579"/>
                  </a:lnTo>
                  <a:lnTo>
                    <a:pt x="13282" y="14435"/>
                  </a:lnTo>
                  <a:lnTo>
                    <a:pt x="13437" y="14284"/>
                  </a:lnTo>
                  <a:lnTo>
                    <a:pt x="13578" y="14126"/>
                  </a:lnTo>
                  <a:lnTo>
                    <a:pt x="13701" y="13961"/>
                  </a:lnTo>
                  <a:lnTo>
                    <a:pt x="13808" y="13789"/>
                  </a:lnTo>
                  <a:lnTo>
                    <a:pt x="13897" y="13611"/>
                  </a:lnTo>
                  <a:lnTo>
                    <a:pt x="13967" y="13425"/>
                  </a:lnTo>
                  <a:lnTo>
                    <a:pt x="14018" y="13232"/>
                  </a:lnTo>
                  <a:lnTo>
                    <a:pt x="14049" y="13033"/>
                  </a:lnTo>
                  <a:lnTo>
                    <a:pt x="14060" y="12826"/>
                  </a:lnTo>
                  <a:lnTo>
                    <a:pt x="14060" y="3269"/>
                  </a:lnTo>
                  <a:lnTo>
                    <a:pt x="14049" y="3062"/>
                  </a:lnTo>
                  <a:lnTo>
                    <a:pt x="14018" y="2862"/>
                  </a:lnTo>
                  <a:lnTo>
                    <a:pt x="13967" y="2670"/>
                  </a:lnTo>
                  <a:lnTo>
                    <a:pt x="13897" y="2484"/>
                  </a:lnTo>
                  <a:lnTo>
                    <a:pt x="13808" y="2305"/>
                  </a:lnTo>
                  <a:lnTo>
                    <a:pt x="13701" y="2134"/>
                  </a:lnTo>
                  <a:lnTo>
                    <a:pt x="13578" y="1969"/>
                  </a:lnTo>
                  <a:lnTo>
                    <a:pt x="13437" y="1811"/>
                  </a:lnTo>
                  <a:lnTo>
                    <a:pt x="13282" y="1660"/>
                  </a:lnTo>
                  <a:lnTo>
                    <a:pt x="13112" y="1515"/>
                  </a:lnTo>
                  <a:lnTo>
                    <a:pt x="12927" y="1378"/>
                  </a:lnTo>
                  <a:lnTo>
                    <a:pt x="12728" y="1247"/>
                  </a:lnTo>
                  <a:lnTo>
                    <a:pt x="12517" y="1124"/>
                  </a:lnTo>
                  <a:lnTo>
                    <a:pt x="12294" y="1007"/>
                  </a:lnTo>
                  <a:lnTo>
                    <a:pt x="12059" y="896"/>
                  </a:lnTo>
                  <a:lnTo>
                    <a:pt x="11814" y="792"/>
                  </a:lnTo>
                  <a:lnTo>
                    <a:pt x="11559" y="695"/>
                  </a:lnTo>
                  <a:lnTo>
                    <a:pt x="11295" y="604"/>
                  </a:lnTo>
                  <a:lnTo>
                    <a:pt x="11023" y="520"/>
                  </a:lnTo>
                  <a:lnTo>
                    <a:pt x="10742" y="442"/>
                  </a:lnTo>
                  <a:lnTo>
                    <a:pt x="10455" y="370"/>
                  </a:lnTo>
                  <a:lnTo>
                    <a:pt x="10160" y="306"/>
                  </a:lnTo>
                  <a:lnTo>
                    <a:pt x="9861" y="247"/>
                  </a:lnTo>
                  <a:lnTo>
                    <a:pt x="9557" y="195"/>
                  </a:lnTo>
                  <a:lnTo>
                    <a:pt x="9248" y="149"/>
                  </a:lnTo>
                  <a:lnTo>
                    <a:pt x="8936" y="110"/>
                  </a:lnTo>
                  <a:lnTo>
                    <a:pt x="8621" y="75"/>
                  </a:lnTo>
                  <a:lnTo>
                    <a:pt x="8304" y="48"/>
                  </a:lnTo>
                  <a:lnTo>
                    <a:pt x="7986" y="27"/>
                  </a:lnTo>
                  <a:lnTo>
                    <a:pt x="7667" y="12"/>
                  </a:lnTo>
                  <a:lnTo>
                    <a:pt x="7348" y="3"/>
                  </a:lnTo>
                  <a:lnTo>
                    <a:pt x="703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17" tIns="48208" rIns="96417" bIns="48208" numCol="1" anchor="t" anchorCtr="0" compatLnSpc="1">
              <a:prstTxWarp prst="textNoShape">
                <a:avLst/>
              </a:prstTxWarp>
            </a:bodyPr>
            <a:lstStyle/>
            <a:p>
              <a:pPr>
                <a:lnSpc>
                  <a:spcPct val="130000"/>
                </a:lnSpc>
              </a:pPr>
              <a:endParaRPr lang="id-ID" sz="200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2" name="Freeform 194"/>
            <p:cNvSpPr>
              <a:spLocks/>
            </p:cNvSpPr>
            <p:nvPr/>
          </p:nvSpPr>
          <p:spPr bwMode="auto">
            <a:xfrm>
              <a:off x="2479676" y="4692650"/>
              <a:ext cx="42863" cy="42863"/>
            </a:xfrm>
            <a:custGeom>
              <a:avLst/>
              <a:gdLst>
                <a:gd name="T0" fmla="*/ 554 w 1004"/>
                <a:gd name="T1" fmla="*/ 1003 h 1006"/>
                <a:gd name="T2" fmla="*/ 628 w 1004"/>
                <a:gd name="T3" fmla="*/ 990 h 1006"/>
                <a:gd name="T4" fmla="*/ 698 w 1004"/>
                <a:gd name="T5" fmla="*/ 967 h 1006"/>
                <a:gd name="T6" fmla="*/ 762 w 1004"/>
                <a:gd name="T7" fmla="*/ 934 h 1006"/>
                <a:gd name="T8" fmla="*/ 822 w 1004"/>
                <a:gd name="T9" fmla="*/ 891 h 1006"/>
                <a:gd name="T10" fmla="*/ 874 w 1004"/>
                <a:gd name="T11" fmla="*/ 841 h 1006"/>
                <a:gd name="T12" fmla="*/ 919 w 1004"/>
                <a:gd name="T13" fmla="*/ 785 h 1006"/>
                <a:gd name="T14" fmla="*/ 955 w 1004"/>
                <a:gd name="T15" fmla="*/ 721 h 1006"/>
                <a:gd name="T16" fmla="*/ 981 w 1004"/>
                <a:gd name="T17" fmla="*/ 653 h 1006"/>
                <a:gd name="T18" fmla="*/ 998 w 1004"/>
                <a:gd name="T19" fmla="*/ 580 h 1006"/>
                <a:gd name="T20" fmla="*/ 1004 w 1004"/>
                <a:gd name="T21" fmla="*/ 503 h 1006"/>
                <a:gd name="T22" fmla="*/ 998 w 1004"/>
                <a:gd name="T23" fmla="*/ 427 h 1006"/>
                <a:gd name="T24" fmla="*/ 981 w 1004"/>
                <a:gd name="T25" fmla="*/ 353 h 1006"/>
                <a:gd name="T26" fmla="*/ 955 w 1004"/>
                <a:gd name="T27" fmla="*/ 285 h 1006"/>
                <a:gd name="T28" fmla="*/ 919 w 1004"/>
                <a:gd name="T29" fmla="*/ 222 h 1006"/>
                <a:gd name="T30" fmla="*/ 874 w 1004"/>
                <a:gd name="T31" fmla="*/ 165 h 1006"/>
                <a:gd name="T32" fmla="*/ 822 w 1004"/>
                <a:gd name="T33" fmla="*/ 115 h 1006"/>
                <a:gd name="T34" fmla="*/ 762 w 1004"/>
                <a:gd name="T35" fmla="*/ 73 h 1006"/>
                <a:gd name="T36" fmla="*/ 698 w 1004"/>
                <a:gd name="T37" fmla="*/ 39 h 1006"/>
                <a:gd name="T38" fmla="*/ 628 w 1004"/>
                <a:gd name="T39" fmla="*/ 16 h 1006"/>
                <a:gd name="T40" fmla="*/ 554 w 1004"/>
                <a:gd name="T41" fmla="*/ 3 h 1006"/>
                <a:gd name="T42" fmla="*/ 476 w 1004"/>
                <a:gd name="T43" fmla="*/ 1 h 1006"/>
                <a:gd name="T44" fmla="*/ 401 w 1004"/>
                <a:gd name="T45" fmla="*/ 10 h 1006"/>
                <a:gd name="T46" fmla="*/ 330 w 1004"/>
                <a:gd name="T47" fmla="*/ 30 h 1006"/>
                <a:gd name="T48" fmla="*/ 262 w 1004"/>
                <a:gd name="T49" fmla="*/ 61 h 1006"/>
                <a:gd name="T50" fmla="*/ 202 w 1004"/>
                <a:gd name="T51" fmla="*/ 100 h 1006"/>
                <a:gd name="T52" fmla="*/ 147 w 1004"/>
                <a:gd name="T53" fmla="*/ 147 h 1006"/>
                <a:gd name="T54" fmla="*/ 100 w 1004"/>
                <a:gd name="T55" fmla="*/ 202 h 1006"/>
                <a:gd name="T56" fmla="*/ 60 w 1004"/>
                <a:gd name="T57" fmla="*/ 263 h 1006"/>
                <a:gd name="T58" fmla="*/ 30 w 1004"/>
                <a:gd name="T59" fmla="*/ 330 h 1006"/>
                <a:gd name="T60" fmla="*/ 10 w 1004"/>
                <a:gd name="T61" fmla="*/ 402 h 1006"/>
                <a:gd name="T62" fmla="*/ 1 w 1004"/>
                <a:gd name="T63" fmla="*/ 477 h 1006"/>
                <a:gd name="T64" fmla="*/ 3 w 1004"/>
                <a:gd name="T65" fmla="*/ 554 h 1006"/>
                <a:gd name="T66" fmla="*/ 16 w 1004"/>
                <a:gd name="T67" fmla="*/ 629 h 1006"/>
                <a:gd name="T68" fmla="*/ 39 w 1004"/>
                <a:gd name="T69" fmla="*/ 699 h 1006"/>
                <a:gd name="T70" fmla="*/ 72 w 1004"/>
                <a:gd name="T71" fmla="*/ 764 h 1006"/>
                <a:gd name="T72" fmla="*/ 115 w 1004"/>
                <a:gd name="T73" fmla="*/ 823 h 1006"/>
                <a:gd name="T74" fmla="*/ 165 w 1004"/>
                <a:gd name="T75" fmla="*/ 875 h 1006"/>
                <a:gd name="T76" fmla="*/ 221 w 1004"/>
                <a:gd name="T77" fmla="*/ 921 h 1006"/>
                <a:gd name="T78" fmla="*/ 284 w 1004"/>
                <a:gd name="T79" fmla="*/ 957 h 1006"/>
                <a:gd name="T80" fmla="*/ 353 w 1004"/>
                <a:gd name="T81" fmla="*/ 984 h 1006"/>
                <a:gd name="T82" fmla="*/ 426 w 1004"/>
                <a:gd name="T83" fmla="*/ 1000 h 1006"/>
                <a:gd name="T84" fmla="*/ 502 w 1004"/>
                <a:gd name="T85" fmla="*/ 1006 h 10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04" h="1006">
                  <a:moveTo>
                    <a:pt x="502" y="1006"/>
                  </a:moveTo>
                  <a:lnTo>
                    <a:pt x="528" y="1005"/>
                  </a:lnTo>
                  <a:lnTo>
                    <a:pt x="554" y="1003"/>
                  </a:lnTo>
                  <a:lnTo>
                    <a:pt x="579" y="1000"/>
                  </a:lnTo>
                  <a:lnTo>
                    <a:pt x="604" y="996"/>
                  </a:lnTo>
                  <a:lnTo>
                    <a:pt x="628" y="990"/>
                  </a:lnTo>
                  <a:lnTo>
                    <a:pt x="652" y="984"/>
                  </a:lnTo>
                  <a:lnTo>
                    <a:pt x="675" y="976"/>
                  </a:lnTo>
                  <a:lnTo>
                    <a:pt x="698" y="967"/>
                  </a:lnTo>
                  <a:lnTo>
                    <a:pt x="720" y="957"/>
                  </a:lnTo>
                  <a:lnTo>
                    <a:pt x="741" y="946"/>
                  </a:lnTo>
                  <a:lnTo>
                    <a:pt x="762" y="934"/>
                  </a:lnTo>
                  <a:lnTo>
                    <a:pt x="783" y="921"/>
                  </a:lnTo>
                  <a:lnTo>
                    <a:pt x="803" y="907"/>
                  </a:lnTo>
                  <a:lnTo>
                    <a:pt x="822" y="891"/>
                  </a:lnTo>
                  <a:lnTo>
                    <a:pt x="840" y="875"/>
                  </a:lnTo>
                  <a:lnTo>
                    <a:pt x="858" y="859"/>
                  </a:lnTo>
                  <a:lnTo>
                    <a:pt x="874" y="841"/>
                  </a:lnTo>
                  <a:lnTo>
                    <a:pt x="890" y="823"/>
                  </a:lnTo>
                  <a:lnTo>
                    <a:pt x="905" y="804"/>
                  </a:lnTo>
                  <a:lnTo>
                    <a:pt x="919" y="785"/>
                  </a:lnTo>
                  <a:lnTo>
                    <a:pt x="932" y="764"/>
                  </a:lnTo>
                  <a:lnTo>
                    <a:pt x="944" y="743"/>
                  </a:lnTo>
                  <a:lnTo>
                    <a:pt x="955" y="721"/>
                  </a:lnTo>
                  <a:lnTo>
                    <a:pt x="965" y="699"/>
                  </a:lnTo>
                  <a:lnTo>
                    <a:pt x="974" y="676"/>
                  </a:lnTo>
                  <a:lnTo>
                    <a:pt x="981" y="653"/>
                  </a:lnTo>
                  <a:lnTo>
                    <a:pt x="988" y="629"/>
                  </a:lnTo>
                  <a:lnTo>
                    <a:pt x="994" y="605"/>
                  </a:lnTo>
                  <a:lnTo>
                    <a:pt x="998" y="580"/>
                  </a:lnTo>
                  <a:lnTo>
                    <a:pt x="1001" y="554"/>
                  </a:lnTo>
                  <a:lnTo>
                    <a:pt x="1003" y="529"/>
                  </a:lnTo>
                  <a:lnTo>
                    <a:pt x="1004" y="503"/>
                  </a:lnTo>
                  <a:lnTo>
                    <a:pt x="1003" y="477"/>
                  </a:lnTo>
                  <a:lnTo>
                    <a:pt x="1001" y="452"/>
                  </a:lnTo>
                  <a:lnTo>
                    <a:pt x="998" y="427"/>
                  </a:lnTo>
                  <a:lnTo>
                    <a:pt x="994" y="402"/>
                  </a:lnTo>
                  <a:lnTo>
                    <a:pt x="988" y="377"/>
                  </a:lnTo>
                  <a:lnTo>
                    <a:pt x="981" y="353"/>
                  </a:lnTo>
                  <a:lnTo>
                    <a:pt x="974" y="330"/>
                  </a:lnTo>
                  <a:lnTo>
                    <a:pt x="965" y="307"/>
                  </a:lnTo>
                  <a:lnTo>
                    <a:pt x="955" y="285"/>
                  </a:lnTo>
                  <a:lnTo>
                    <a:pt x="944" y="263"/>
                  </a:lnTo>
                  <a:lnTo>
                    <a:pt x="932" y="243"/>
                  </a:lnTo>
                  <a:lnTo>
                    <a:pt x="919" y="222"/>
                  </a:lnTo>
                  <a:lnTo>
                    <a:pt x="905" y="202"/>
                  </a:lnTo>
                  <a:lnTo>
                    <a:pt x="890" y="183"/>
                  </a:lnTo>
                  <a:lnTo>
                    <a:pt x="874" y="165"/>
                  </a:lnTo>
                  <a:lnTo>
                    <a:pt x="858" y="147"/>
                  </a:lnTo>
                  <a:lnTo>
                    <a:pt x="840" y="131"/>
                  </a:lnTo>
                  <a:lnTo>
                    <a:pt x="822" y="115"/>
                  </a:lnTo>
                  <a:lnTo>
                    <a:pt x="803" y="100"/>
                  </a:lnTo>
                  <a:lnTo>
                    <a:pt x="783" y="86"/>
                  </a:lnTo>
                  <a:lnTo>
                    <a:pt x="762" y="73"/>
                  </a:lnTo>
                  <a:lnTo>
                    <a:pt x="741" y="61"/>
                  </a:lnTo>
                  <a:lnTo>
                    <a:pt x="720" y="50"/>
                  </a:lnTo>
                  <a:lnTo>
                    <a:pt x="698" y="39"/>
                  </a:lnTo>
                  <a:lnTo>
                    <a:pt x="675" y="30"/>
                  </a:lnTo>
                  <a:lnTo>
                    <a:pt x="652" y="22"/>
                  </a:lnTo>
                  <a:lnTo>
                    <a:pt x="628" y="16"/>
                  </a:lnTo>
                  <a:lnTo>
                    <a:pt x="604" y="10"/>
                  </a:lnTo>
                  <a:lnTo>
                    <a:pt x="579" y="6"/>
                  </a:lnTo>
                  <a:lnTo>
                    <a:pt x="554" y="3"/>
                  </a:lnTo>
                  <a:lnTo>
                    <a:pt x="528" y="1"/>
                  </a:lnTo>
                  <a:lnTo>
                    <a:pt x="502" y="0"/>
                  </a:lnTo>
                  <a:lnTo>
                    <a:pt x="476" y="1"/>
                  </a:lnTo>
                  <a:lnTo>
                    <a:pt x="451" y="3"/>
                  </a:lnTo>
                  <a:lnTo>
                    <a:pt x="426" y="6"/>
                  </a:lnTo>
                  <a:lnTo>
                    <a:pt x="401" y="10"/>
                  </a:lnTo>
                  <a:lnTo>
                    <a:pt x="377" y="16"/>
                  </a:lnTo>
                  <a:lnTo>
                    <a:pt x="353" y="22"/>
                  </a:lnTo>
                  <a:lnTo>
                    <a:pt x="330" y="30"/>
                  </a:lnTo>
                  <a:lnTo>
                    <a:pt x="306" y="39"/>
                  </a:lnTo>
                  <a:lnTo>
                    <a:pt x="284" y="50"/>
                  </a:lnTo>
                  <a:lnTo>
                    <a:pt x="262" y="61"/>
                  </a:lnTo>
                  <a:lnTo>
                    <a:pt x="242" y="73"/>
                  </a:lnTo>
                  <a:lnTo>
                    <a:pt x="221" y="86"/>
                  </a:lnTo>
                  <a:lnTo>
                    <a:pt x="202" y="100"/>
                  </a:lnTo>
                  <a:lnTo>
                    <a:pt x="183" y="115"/>
                  </a:lnTo>
                  <a:lnTo>
                    <a:pt x="165" y="131"/>
                  </a:lnTo>
                  <a:lnTo>
                    <a:pt x="147" y="147"/>
                  </a:lnTo>
                  <a:lnTo>
                    <a:pt x="131" y="165"/>
                  </a:lnTo>
                  <a:lnTo>
                    <a:pt x="115" y="183"/>
                  </a:lnTo>
                  <a:lnTo>
                    <a:pt x="100" y="202"/>
                  </a:lnTo>
                  <a:lnTo>
                    <a:pt x="86" y="222"/>
                  </a:lnTo>
                  <a:lnTo>
                    <a:pt x="72" y="243"/>
                  </a:lnTo>
                  <a:lnTo>
                    <a:pt x="60" y="263"/>
                  </a:lnTo>
                  <a:lnTo>
                    <a:pt x="49" y="285"/>
                  </a:lnTo>
                  <a:lnTo>
                    <a:pt x="39" y="307"/>
                  </a:lnTo>
                  <a:lnTo>
                    <a:pt x="30" y="330"/>
                  </a:lnTo>
                  <a:lnTo>
                    <a:pt x="22" y="353"/>
                  </a:lnTo>
                  <a:lnTo>
                    <a:pt x="16" y="377"/>
                  </a:lnTo>
                  <a:lnTo>
                    <a:pt x="10" y="402"/>
                  </a:lnTo>
                  <a:lnTo>
                    <a:pt x="6" y="427"/>
                  </a:lnTo>
                  <a:lnTo>
                    <a:pt x="3" y="452"/>
                  </a:lnTo>
                  <a:lnTo>
                    <a:pt x="1" y="477"/>
                  </a:lnTo>
                  <a:lnTo>
                    <a:pt x="0" y="503"/>
                  </a:lnTo>
                  <a:lnTo>
                    <a:pt x="1" y="529"/>
                  </a:lnTo>
                  <a:lnTo>
                    <a:pt x="3" y="554"/>
                  </a:lnTo>
                  <a:lnTo>
                    <a:pt x="6" y="580"/>
                  </a:lnTo>
                  <a:lnTo>
                    <a:pt x="10" y="605"/>
                  </a:lnTo>
                  <a:lnTo>
                    <a:pt x="16" y="629"/>
                  </a:lnTo>
                  <a:lnTo>
                    <a:pt x="22" y="653"/>
                  </a:lnTo>
                  <a:lnTo>
                    <a:pt x="30" y="676"/>
                  </a:lnTo>
                  <a:lnTo>
                    <a:pt x="39" y="699"/>
                  </a:lnTo>
                  <a:lnTo>
                    <a:pt x="49" y="721"/>
                  </a:lnTo>
                  <a:lnTo>
                    <a:pt x="60" y="743"/>
                  </a:lnTo>
                  <a:lnTo>
                    <a:pt x="72" y="764"/>
                  </a:lnTo>
                  <a:lnTo>
                    <a:pt x="86" y="785"/>
                  </a:lnTo>
                  <a:lnTo>
                    <a:pt x="100" y="804"/>
                  </a:lnTo>
                  <a:lnTo>
                    <a:pt x="115" y="823"/>
                  </a:lnTo>
                  <a:lnTo>
                    <a:pt x="131" y="841"/>
                  </a:lnTo>
                  <a:lnTo>
                    <a:pt x="147" y="859"/>
                  </a:lnTo>
                  <a:lnTo>
                    <a:pt x="165" y="875"/>
                  </a:lnTo>
                  <a:lnTo>
                    <a:pt x="183" y="891"/>
                  </a:lnTo>
                  <a:lnTo>
                    <a:pt x="202" y="907"/>
                  </a:lnTo>
                  <a:lnTo>
                    <a:pt x="221" y="921"/>
                  </a:lnTo>
                  <a:lnTo>
                    <a:pt x="242" y="934"/>
                  </a:lnTo>
                  <a:lnTo>
                    <a:pt x="262" y="946"/>
                  </a:lnTo>
                  <a:lnTo>
                    <a:pt x="284" y="957"/>
                  </a:lnTo>
                  <a:lnTo>
                    <a:pt x="306" y="967"/>
                  </a:lnTo>
                  <a:lnTo>
                    <a:pt x="330" y="976"/>
                  </a:lnTo>
                  <a:lnTo>
                    <a:pt x="353" y="984"/>
                  </a:lnTo>
                  <a:lnTo>
                    <a:pt x="377" y="990"/>
                  </a:lnTo>
                  <a:lnTo>
                    <a:pt x="401" y="996"/>
                  </a:lnTo>
                  <a:lnTo>
                    <a:pt x="426" y="1000"/>
                  </a:lnTo>
                  <a:lnTo>
                    <a:pt x="451" y="1003"/>
                  </a:lnTo>
                  <a:lnTo>
                    <a:pt x="476" y="1005"/>
                  </a:lnTo>
                  <a:lnTo>
                    <a:pt x="502" y="10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17" tIns="48208" rIns="96417" bIns="48208" numCol="1" anchor="t" anchorCtr="0" compatLnSpc="1">
              <a:prstTxWarp prst="textNoShape">
                <a:avLst/>
              </a:prstTxWarp>
            </a:bodyPr>
            <a:lstStyle/>
            <a:p>
              <a:pPr>
                <a:lnSpc>
                  <a:spcPct val="130000"/>
                </a:lnSpc>
              </a:pPr>
              <a:endParaRPr lang="id-ID" sz="200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3" name="Freeform 195"/>
            <p:cNvSpPr>
              <a:spLocks/>
            </p:cNvSpPr>
            <p:nvPr/>
          </p:nvSpPr>
          <p:spPr bwMode="auto">
            <a:xfrm>
              <a:off x="2479676" y="4562475"/>
              <a:ext cx="42863" cy="42863"/>
            </a:xfrm>
            <a:custGeom>
              <a:avLst/>
              <a:gdLst>
                <a:gd name="T0" fmla="*/ 554 w 1004"/>
                <a:gd name="T1" fmla="*/ 1003 h 1006"/>
                <a:gd name="T2" fmla="*/ 628 w 1004"/>
                <a:gd name="T3" fmla="*/ 990 h 1006"/>
                <a:gd name="T4" fmla="*/ 698 w 1004"/>
                <a:gd name="T5" fmla="*/ 967 h 1006"/>
                <a:gd name="T6" fmla="*/ 762 w 1004"/>
                <a:gd name="T7" fmla="*/ 934 h 1006"/>
                <a:gd name="T8" fmla="*/ 822 w 1004"/>
                <a:gd name="T9" fmla="*/ 892 h 1006"/>
                <a:gd name="T10" fmla="*/ 874 w 1004"/>
                <a:gd name="T11" fmla="*/ 841 h 1006"/>
                <a:gd name="T12" fmla="*/ 919 w 1004"/>
                <a:gd name="T13" fmla="*/ 785 h 1006"/>
                <a:gd name="T14" fmla="*/ 955 w 1004"/>
                <a:gd name="T15" fmla="*/ 722 h 1006"/>
                <a:gd name="T16" fmla="*/ 981 w 1004"/>
                <a:gd name="T17" fmla="*/ 653 h 1006"/>
                <a:gd name="T18" fmla="*/ 998 w 1004"/>
                <a:gd name="T19" fmla="*/ 580 h 1006"/>
                <a:gd name="T20" fmla="*/ 1004 w 1004"/>
                <a:gd name="T21" fmla="*/ 503 h 1006"/>
                <a:gd name="T22" fmla="*/ 998 w 1004"/>
                <a:gd name="T23" fmla="*/ 427 h 1006"/>
                <a:gd name="T24" fmla="*/ 981 w 1004"/>
                <a:gd name="T25" fmla="*/ 353 h 1006"/>
                <a:gd name="T26" fmla="*/ 955 w 1004"/>
                <a:gd name="T27" fmla="*/ 285 h 1006"/>
                <a:gd name="T28" fmla="*/ 919 w 1004"/>
                <a:gd name="T29" fmla="*/ 222 h 1006"/>
                <a:gd name="T30" fmla="*/ 874 w 1004"/>
                <a:gd name="T31" fmla="*/ 165 h 1006"/>
                <a:gd name="T32" fmla="*/ 822 w 1004"/>
                <a:gd name="T33" fmla="*/ 115 h 1006"/>
                <a:gd name="T34" fmla="*/ 762 w 1004"/>
                <a:gd name="T35" fmla="*/ 73 h 1006"/>
                <a:gd name="T36" fmla="*/ 698 w 1004"/>
                <a:gd name="T37" fmla="*/ 40 h 1006"/>
                <a:gd name="T38" fmla="*/ 628 w 1004"/>
                <a:gd name="T39" fmla="*/ 17 h 1006"/>
                <a:gd name="T40" fmla="*/ 554 w 1004"/>
                <a:gd name="T41" fmla="*/ 3 h 1006"/>
                <a:gd name="T42" fmla="*/ 476 w 1004"/>
                <a:gd name="T43" fmla="*/ 1 h 1006"/>
                <a:gd name="T44" fmla="*/ 401 w 1004"/>
                <a:gd name="T45" fmla="*/ 10 h 1006"/>
                <a:gd name="T46" fmla="*/ 330 w 1004"/>
                <a:gd name="T47" fmla="*/ 31 h 1006"/>
                <a:gd name="T48" fmla="*/ 262 w 1004"/>
                <a:gd name="T49" fmla="*/ 61 h 1006"/>
                <a:gd name="T50" fmla="*/ 202 w 1004"/>
                <a:gd name="T51" fmla="*/ 100 h 1006"/>
                <a:gd name="T52" fmla="*/ 147 w 1004"/>
                <a:gd name="T53" fmla="*/ 147 h 1006"/>
                <a:gd name="T54" fmla="*/ 100 w 1004"/>
                <a:gd name="T55" fmla="*/ 203 h 1006"/>
                <a:gd name="T56" fmla="*/ 60 w 1004"/>
                <a:gd name="T57" fmla="*/ 263 h 1006"/>
                <a:gd name="T58" fmla="*/ 30 w 1004"/>
                <a:gd name="T59" fmla="*/ 330 h 1006"/>
                <a:gd name="T60" fmla="*/ 10 w 1004"/>
                <a:gd name="T61" fmla="*/ 402 h 1006"/>
                <a:gd name="T62" fmla="*/ 1 w 1004"/>
                <a:gd name="T63" fmla="*/ 477 h 1006"/>
                <a:gd name="T64" fmla="*/ 3 w 1004"/>
                <a:gd name="T65" fmla="*/ 555 h 1006"/>
                <a:gd name="T66" fmla="*/ 16 w 1004"/>
                <a:gd name="T67" fmla="*/ 629 h 1006"/>
                <a:gd name="T68" fmla="*/ 39 w 1004"/>
                <a:gd name="T69" fmla="*/ 700 h 1006"/>
                <a:gd name="T70" fmla="*/ 72 w 1004"/>
                <a:gd name="T71" fmla="*/ 764 h 1006"/>
                <a:gd name="T72" fmla="*/ 115 w 1004"/>
                <a:gd name="T73" fmla="*/ 823 h 1006"/>
                <a:gd name="T74" fmla="*/ 165 w 1004"/>
                <a:gd name="T75" fmla="*/ 876 h 1006"/>
                <a:gd name="T76" fmla="*/ 221 w 1004"/>
                <a:gd name="T77" fmla="*/ 921 h 1006"/>
                <a:gd name="T78" fmla="*/ 284 w 1004"/>
                <a:gd name="T79" fmla="*/ 957 h 1006"/>
                <a:gd name="T80" fmla="*/ 353 w 1004"/>
                <a:gd name="T81" fmla="*/ 983 h 1006"/>
                <a:gd name="T82" fmla="*/ 426 w 1004"/>
                <a:gd name="T83" fmla="*/ 1000 h 1006"/>
                <a:gd name="T84" fmla="*/ 502 w 1004"/>
                <a:gd name="T85" fmla="*/ 1006 h 10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04" h="1006">
                  <a:moveTo>
                    <a:pt x="502" y="1006"/>
                  </a:moveTo>
                  <a:lnTo>
                    <a:pt x="528" y="1005"/>
                  </a:lnTo>
                  <a:lnTo>
                    <a:pt x="554" y="1003"/>
                  </a:lnTo>
                  <a:lnTo>
                    <a:pt x="579" y="1000"/>
                  </a:lnTo>
                  <a:lnTo>
                    <a:pt x="604" y="996"/>
                  </a:lnTo>
                  <a:lnTo>
                    <a:pt x="628" y="990"/>
                  </a:lnTo>
                  <a:lnTo>
                    <a:pt x="652" y="983"/>
                  </a:lnTo>
                  <a:lnTo>
                    <a:pt x="675" y="976"/>
                  </a:lnTo>
                  <a:lnTo>
                    <a:pt x="698" y="967"/>
                  </a:lnTo>
                  <a:lnTo>
                    <a:pt x="720" y="957"/>
                  </a:lnTo>
                  <a:lnTo>
                    <a:pt x="741" y="946"/>
                  </a:lnTo>
                  <a:lnTo>
                    <a:pt x="762" y="934"/>
                  </a:lnTo>
                  <a:lnTo>
                    <a:pt x="783" y="921"/>
                  </a:lnTo>
                  <a:lnTo>
                    <a:pt x="803" y="907"/>
                  </a:lnTo>
                  <a:lnTo>
                    <a:pt x="822" y="892"/>
                  </a:lnTo>
                  <a:lnTo>
                    <a:pt x="840" y="876"/>
                  </a:lnTo>
                  <a:lnTo>
                    <a:pt x="858" y="859"/>
                  </a:lnTo>
                  <a:lnTo>
                    <a:pt x="874" y="841"/>
                  </a:lnTo>
                  <a:lnTo>
                    <a:pt x="890" y="823"/>
                  </a:lnTo>
                  <a:lnTo>
                    <a:pt x="905" y="804"/>
                  </a:lnTo>
                  <a:lnTo>
                    <a:pt x="919" y="785"/>
                  </a:lnTo>
                  <a:lnTo>
                    <a:pt x="932" y="764"/>
                  </a:lnTo>
                  <a:lnTo>
                    <a:pt x="944" y="743"/>
                  </a:lnTo>
                  <a:lnTo>
                    <a:pt x="955" y="722"/>
                  </a:lnTo>
                  <a:lnTo>
                    <a:pt x="965" y="700"/>
                  </a:lnTo>
                  <a:lnTo>
                    <a:pt x="974" y="676"/>
                  </a:lnTo>
                  <a:lnTo>
                    <a:pt x="981" y="653"/>
                  </a:lnTo>
                  <a:lnTo>
                    <a:pt x="988" y="629"/>
                  </a:lnTo>
                  <a:lnTo>
                    <a:pt x="994" y="605"/>
                  </a:lnTo>
                  <a:lnTo>
                    <a:pt x="998" y="580"/>
                  </a:lnTo>
                  <a:lnTo>
                    <a:pt x="1001" y="555"/>
                  </a:lnTo>
                  <a:lnTo>
                    <a:pt x="1003" y="530"/>
                  </a:lnTo>
                  <a:lnTo>
                    <a:pt x="1004" y="503"/>
                  </a:lnTo>
                  <a:lnTo>
                    <a:pt x="1003" y="477"/>
                  </a:lnTo>
                  <a:lnTo>
                    <a:pt x="1001" y="452"/>
                  </a:lnTo>
                  <a:lnTo>
                    <a:pt x="998" y="427"/>
                  </a:lnTo>
                  <a:lnTo>
                    <a:pt x="994" y="402"/>
                  </a:lnTo>
                  <a:lnTo>
                    <a:pt x="988" y="378"/>
                  </a:lnTo>
                  <a:lnTo>
                    <a:pt x="981" y="353"/>
                  </a:lnTo>
                  <a:lnTo>
                    <a:pt x="974" y="330"/>
                  </a:lnTo>
                  <a:lnTo>
                    <a:pt x="965" y="307"/>
                  </a:lnTo>
                  <a:lnTo>
                    <a:pt x="955" y="285"/>
                  </a:lnTo>
                  <a:lnTo>
                    <a:pt x="944" y="263"/>
                  </a:lnTo>
                  <a:lnTo>
                    <a:pt x="932" y="243"/>
                  </a:lnTo>
                  <a:lnTo>
                    <a:pt x="919" y="222"/>
                  </a:lnTo>
                  <a:lnTo>
                    <a:pt x="905" y="203"/>
                  </a:lnTo>
                  <a:lnTo>
                    <a:pt x="890" y="183"/>
                  </a:lnTo>
                  <a:lnTo>
                    <a:pt x="874" y="165"/>
                  </a:lnTo>
                  <a:lnTo>
                    <a:pt x="858" y="147"/>
                  </a:lnTo>
                  <a:lnTo>
                    <a:pt x="840" y="131"/>
                  </a:lnTo>
                  <a:lnTo>
                    <a:pt x="822" y="115"/>
                  </a:lnTo>
                  <a:lnTo>
                    <a:pt x="803" y="100"/>
                  </a:lnTo>
                  <a:lnTo>
                    <a:pt x="783" y="86"/>
                  </a:lnTo>
                  <a:lnTo>
                    <a:pt x="762" y="73"/>
                  </a:lnTo>
                  <a:lnTo>
                    <a:pt x="741" y="61"/>
                  </a:lnTo>
                  <a:lnTo>
                    <a:pt x="720" y="50"/>
                  </a:lnTo>
                  <a:lnTo>
                    <a:pt x="698" y="40"/>
                  </a:lnTo>
                  <a:lnTo>
                    <a:pt x="675" y="31"/>
                  </a:lnTo>
                  <a:lnTo>
                    <a:pt x="652" y="23"/>
                  </a:lnTo>
                  <a:lnTo>
                    <a:pt x="628" y="17"/>
                  </a:lnTo>
                  <a:lnTo>
                    <a:pt x="604" y="10"/>
                  </a:lnTo>
                  <a:lnTo>
                    <a:pt x="579" y="6"/>
                  </a:lnTo>
                  <a:lnTo>
                    <a:pt x="554" y="3"/>
                  </a:lnTo>
                  <a:lnTo>
                    <a:pt x="528" y="1"/>
                  </a:lnTo>
                  <a:lnTo>
                    <a:pt x="502" y="0"/>
                  </a:lnTo>
                  <a:lnTo>
                    <a:pt x="476" y="1"/>
                  </a:lnTo>
                  <a:lnTo>
                    <a:pt x="451" y="3"/>
                  </a:lnTo>
                  <a:lnTo>
                    <a:pt x="426" y="6"/>
                  </a:lnTo>
                  <a:lnTo>
                    <a:pt x="401" y="10"/>
                  </a:lnTo>
                  <a:lnTo>
                    <a:pt x="377" y="17"/>
                  </a:lnTo>
                  <a:lnTo>
                    <a:pt x="353" y="23"/>
                  </a:lnTo>
                  <a:lnTo>
                    <a:pt x="330" y="31"/>
                  </a:lnTo>
                  <a:lnTo>
                    <a:pt x="306" y="40"/>
                  </a:lnTo>
                  <a:lnTo>
                    <a:pt x="284" y="50"/>
                  </a:lnTo>
                  <a:lnTo>
                    <a:pt x="262" y="61"/>
                  </a:lnTo>
                  <a:lnTo>
                    <a:pt x="242" y="73"/>
                  </a:lnTo>
                  <a:lnTo>
                    <a:pt x="221" y="86"/>
                  </a:lnTo>
                  <a:lnTo>
                    <a:pt x="202" y="100"/>
                  </a:lnTo>
                  <a:lnTo>
                    <a:pt x="183" y="115"/>
                  </a:lnTo>
                  <a:lnTo>
                    <a:pt x="165" y="131"/>
                  </a:lnTo>
                  <a:lnTo>
                    <a:pt x="147" y="147"/>
                  </a:lnTo>
                  <a:lnTo>
                    <a:pt x="131" y="165"/>
                  </a:lnTo>
                  <a:lnTo>
                    <a:pt x="115" y="183"/>
                  </a:lnTo>
                  <a:lnTo>
                    <a:pt x="100" y="203"/>
                  </a:lnTo>
                  <a:lnTo>
                    <a:pt x="86" y="222"/>
                  </a:lnTo>
                  <a:lnTo>
                    <a:pt x="72" y="243"/>
                  </a:lnTo>
                  <a:lnTo>
                    <a:pt x="60" y="263"/>
                  </a:lnTo>
                  <a:lnTo>
                    <a:pt x="49" y="285"/>
                  </a:lnTo>
                  <a:lnTo>
                    <a:pt x="39" y="307"/>
                  </a:lnTo>
                  <a:lnTo>
                    <a:pt x="30" y="330"/>
                  </a:lnTo>
                  <a:lnTo>
                    <a:pt x="22" y="353"/>
                  </a:lnTo>
                  <a:lnTo>
                    <a:pt x="16" y="378"/>
                  </a:lnTo>
                  <a:lnTo>
                    <a:pt x="10" y="402"/>
                  </a:lnTo>
                  <a:lnTo>
                    <a:pt x="6" y="427"/>
                  </a:lnTo>
                  <a:lnTo>
                    <a:pt x="3" y="452"/>
                  </a:lnTo>
                  <a:lnTo>
                    <a:pt x="1" y="477"/>
                  </a:lnTo>
                  <a:lnTo>
                    <a:pt x="0" y="503"/>
                  </a:lnTo>
                  <a:lnTo>
                    <a:pt x="1" y="530"/>
                  </a:lnTo>
                  <a:lnTo>
                    <a:pt x="3" y="555"/>
                  </a:lnTo>
                  <a:lnTo>
                    <a:pt x="6" y="580"/>
                  </a:lnTo>
                  <a:lnTo>
                    <a:pt x="10" y="605"/>
                  </a:lnTo>
                  <a:lnTo>
                    <a:pt x="16" y="629"/>
                  </a:lnTo>
                  <a:lnTo>
                    <a:pt x="22" y="653"/>
                  </a:lnTo>
                  <a:lnTo>
                    <a:pt x="30" y="676"/>
                  </a:lnTo>
                  <a:lnTo>
                    <a:pt x="39" y="700"/>
                  </a:lnTo>
                  <a:lnTo>
                    <a:pt x="49" y="722"/>
                  </a:lnTo>
                  <a:lnTo>
                    <a:pt x="60" y="743"/>
                  </a:lnTo>
                  <a:lnTo>
                    <a:pt x="72" y="764"/>
                  </a:lnTo>
                  <a:lnTo>
                    <a:pt x="86" y="785"/>
                  </a:lnTo>
                  <a:lnTo>
                    <a:pt x="100" y="804"/>
                  </a:lnTo>
                  <a:lnTo>
                    <a:pt x="115" y="823"/>
                  </a:lnTo>
                  <a:lnTo>
                    <a:pt x="131" y="841"/>
                  </a:lnTo>
                  <a:lnTo>
                    <a:pt x="147" y="859"/>
                  </a:lnTo>
                  <a:lnTo>
                    <a:pt x="165" y="876"/>
                  </a:lnTo>
                  <a:lnTo>
                    <a:pt x="183" y="892"/>
                  </a:lnTo>
                  <a:lnTo>
                    <a:pt x="202" y="907"/>
                  </a:lnTo>
                  <a:lnTo>
                    <a:pt x="221" y="921"/>
                  </a:lnTo>
                  <a:lnTo>
                    <a:pt x="242" y="934"/>
                  </a:lnTo>
                  <a:lnTo>
                    <a:pt x="262" y="946"/>
                  </a:lnTo>
                  <a:lnTo>
                    <a:pt x="284" y="957"/>
                  </a:lnTo>
                  <a:lnTo>
                    <a:pt x="306" y="967"/>
                  </a:lnTo>
                  <a:lnTo>
                    <a:pt x="330" y="976"/>
                  </a:lnTo>
                  <a:lnTo>
                    <a:pt x="353" y="983"/>
                  </a:lnTo>
                  <a:lnTo>
                    <a:pt x="377" y="990"/>
                  </a:lnTo>
                  <a:lnTo>
                    <a:pt x="401" y="996"/>
                  </a:lnTo>
                  <a:lnTo>
                    <a:pt x="426" y="1000"/>
                  </a:lnTo>
                  <a:lnTo>
                    <a:pt x="451" y="1003"/>
                  </a:lnTo>
                  <a:lnTo>
                    <a:pt x="476" y="1005"/>
                  </a:lnTo>
                  <a:lnTo>
                    <a:pt x="502" y="10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17" tIns="48208" rIns="96417" bIns="48208" numCol="1" anchor="t" anchorCtr="0" compatLnSpc="1">
              <a:prstTxWarp prst="textNoShape">
                <a:avLst/>
              </a:prstTxWarp>
            </a:bodyPr>
            <a:lstStyle/>
            <a:p>
              <a:pPr>
                <a:lnSpc>
                  <a:spcPct val="130000"/>
                </a:lnSpc>
              </a:pPr>
              <a:endParaRPr lang="id-ID" sz="200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4" name="Freeform 196"/>
            <p:cNvSpPr>
              <a:spLocks/>
            </p:cNvSpPr>
            <p:nvPr/>
          </p:nvSpPr>
          <p:spPr bwMode="auto">
            <a:xfrm>
              <a:off x="2479676" y="4433888"/>
              <a:ext cx="42863" cy="42863"/>
            </a:xfrm>
            <a:custGeom>
              <a:avLst/>
              <a:gdLst>
                <a:gd name="T0" fmla="*/ 554 w 1004"/>
                <a:gd name="T1" fmla="*/ 1003 h 1006"/>
                <a:gd name="T2" fmla="*/ 628 w 1004"/>
                <a:gd name="T3" fmla="*/ 989 h 1006"/>
                <a:gd name="T4" fmla="*/ 698 w 1004"/>
                <a:gd name="T5" fmla="*/ 966 h 1006"/>
                <a:gd name="T6" fmla="*/ 762 w 1004"/>
                <a:gd name="T7" fmla="*/ 933 h 1006"/>
                <a:gd name="T8" fmla="*/ 822 w 1004"/>
                <a:gd name="T9" fmla="*/ 891 h 1006"/>
                <a:gd name="T10" fmla="*/ 874 w 1004"/>
                <a:gd name="T11" fmla="*/ 841 h 1006"/>
                <a:gd name="T12" fmla="*/ 919 w 1004"/>
                <a:gd name="T13" fmla="*/ 784 h 1006"/>
                <a:gd name="T14" fmla="*/ 955 w 1004"/>
                <a:gd name="T15" fmla="*/ 721 h 1006"/>
                <a:gd name="T16" fmla="*/ 981 w 1004"/>
                <a:gd name="T17" fmla="*/ 652 h 1006"/>
                <a:gd name="T18" fmla="*/ 998 w 1004"/>
                <a:gd name="T19" fmla="*/ 579 h 1006"/>
                <a:gd name="T20" fmla="*/ 1004 w 1004"/>
                <a:gd name="T21" fmla="*/ 503 h 1006"/>
                <a:gd name="T22" fmla="*/ 998 w 1004"/>
                <a:gd name="T23" fmla="*/ 426 h 1006"/>
                <a:gd name="T24" fmla="*/ 981 w 1004"/>
                <a:gd name="T25" fmla="*/ 353 h 1006"/>
                <a:gd name="T26" fmla="*/ 955 w 1004"/>
                <a:gd name="T27" fmla="*/ 284 h 1006"/>
                <a:gd name="T28" fmla="*/ 919 w 1004"/>
                <a:gd name="T29" fmla="*/ 221 h 1006"/>
                <a:gd name="T30" fmla="*/ 874 w 1004"/>
                <a:gd name="T31" fmla="*/ 165 h 1006"/>
                <a:gd name="T32" fmla="*/ 822 w 1004"/>
                <a:gd name="T33" fmla="*/ 114 h 1006"/>
                <a:gd name="T34" fmla="*/ 762 w 1004"/>
                <a:gd name="T35" fmla="*/ 72 h 1006"/>
                <a:gd name="T36" fmla="*/ 698 w 1004"/>
                <a:gd name="T37" fmla="*/ 39 h 1006"/>
                <a:gd name="T38" fmla="*/ 628 w 1004"/>
                <a:gd name="T39" fmla="*/ 16 h 1006"/>
                <a:gd name="T40" fmla="*/ 554 w 1004"/>
                <a:gd name="T41" fmla="*/ 3 h 1006"/>
                <a:gd name="T42" fmla="*/ 476 w 1004"/>
                <a:gd name="T43" fmla="*/ 1 h 1006"/>
                <a:gd name="T44" fmla="*/ 401 w 1004"/>
                <a:gd name="T45" fmla="*/ 10 h 1006"/>
                <a:gd name="T46" fmla="*/ 330 w 1004"/>
                <a:gd name="T47" fmla="*/ 30 h 1006"/>
                <a:gd name="T48" fmla="*/ 262 w 1004"/>
                <a:gd name="T49" fmla="*/ 60 h 1006"/>
                <a:gd name="T50" fmla="*/ 202 w 1004"/>
                <a:gd name="T51" fmla="*/ 99 h 1006"/>
                <a:gd name="T52" fmla="*/ 147 w 1004"/>
                <a:gd name="T53" fmla="*/ 146 h 1006"/>
                <a:gd name="T54" fmla="*/ 100 w 1004"/>
                <a:gd name="T55" fmla="*/ 202 h 1006"/>
                <a:gd name="T56" fmla="*/ 60 w 1004"/>
                <a:gd name="T57" fmla="*/ 263 h 1006"/>
                <a:gd name="T58" fmla="*/ 30 w 1004"/>
                <a:gd name="T59" fmla="*/ 330 h 1006"/>
                <a:gd name="T60" fmla="*/ 10 w 1004"/>
                <a:gd name="T61" fmla="*/ 401 h 1006"/>
                <a:gd name="T62" fmla="*/ 1 w 1004"/>
                <a:gd name="T63" fmla="*/ 476 h 1006"/>
                <a:gd name="T64" fmla="*/ 3 w 1004"/>
                <a:gd name="T65" fmla="*/ 554 h 1006"/>
                <a:gd name="T66" fmla="*/ 16 w 1004"/>
                <a:gd name="T67" fmla="*/ 628 h 1006"/>
                <a:gd name="T68" fmla="*/ 39 w 1004"/>
                <a:gd name="T69" fmla="*/ 699 h 1006"/>
                <a:gd name="T70" fmla="*/ 72 w 1004"/>
                <a:gd name="T71" fmla="*/ 763 h 1006"/>
                <a:gd name="T72" fmla="*/ 115 w 1004"/>
                <a:gd name="T73" fmla="*/ 822 h 1006"/>
                <a:gd name="T74" fmla="*/ 165 w 1004"/>
                <a:gd name="T75" fmla="*/ 875 h 1006"/>
                <a:gd name="T76" fmla="*/ 221 w 1004"/>
                <a:gd name="T77" fmla="*/ 920 h 1006"/>
                <a:gd name="T78" fmla="*/ 284 w 1004"/>
                <a:gd name="T79" fmla="*/ 956 h 1006"/>
                <a:gd name="T80" fmla="*/ 353 w 1004"/>
                <a:gd name="T81" fmla="*/ 983 h 1006"/>
                <a:gd name="T82" fmla="*/ 426 w 1004"/>
                <a:gd name="T83" fmla="*/ 999 h 1006"/>
                <a:gd name="T84" fmla="*/ 502 w 1004"/>
                <a:gd name="T85" fmla="*/ 1006 h 10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04" h="1006">
                  <a:moveTo>
                    <a:pt x="502" y="1006"/>
                  </a:moveTo>
                  <a:lnTo>
                    <a:pt x="528" y="1005"/>
                  </a:lnTo>
                  <a:lnTo>
                    <a:pt x="554" y="1003"/>
                  </a:lnTo>
                  <a:lnTo>
                    <a:pt x="579" y="999"/>
                  </a:lnTo>
                  <a:lnTo>
                    <a:pt x="604" y="995"/>
                  </a:lnTo>
                  <a:lnTo>
                    <a:pt x="628" y="989"/>
                  </a:lnTo>
                  <a:lnTo>
                    <a:pt x="652" y="983"/>
                  </a:lnTo>
                  <a:lnTo>
                    <a:pt x="675" y="975"/>
                  </a:lnTo>
                  <a:lnTo>
                    <a:pt x="698" y="966"/>
                  </a:lnTo>
                  <a:lnTo>
                    <a:pt x="720" y="956"/>
                  </a:lnTo>
                  <a:lnTo>
                    <a:pt x="741" y="945"/>
                  </a:lnTo>
                  <a:lnTo>
                    <a:pt x="762" y="933"/>
                  </a:lnTo>
                  <a:lnTo>
                    <a:pt x="783" y="920"/>
                  </a:lnTo>
                  <a:lnTo>
                    <a:pt x="803" y="906"/>
                  </a:lnTo>
                  <a:lnTo>
                    <a:pt x="822" y="891"/>
                  </a:lnTo>
                  <a:lnTo>
                    <a:pt x="840" y="875"/>
                  </a:lnTo>
                  <a:lnTo>
                    <a:pt x="858" y="859"/>
                  </a:lnTo>
                  <a:lnTo>
                    <a:pt x="874" y="841"/>
                  </a:lnTo>
                  <a:lnTo>
                    <a:pt x="890" y="822"/>
                  </a:lnTo>
                  <a:lnTo>
                    <a:pt x="905" y="803"/>
                  </a:lnTo>
                  <a:lnTo>
                    <a:pt x="919" y="784"/>
                  </a:lnTo>
                  <a:lnTo>
                    <a:pt x="932" y="763"/>
                  </a:lnTo>
                  <a:lnTo>
                    <a:pt x="944" y="743"/>
                  </a:lnTo>
                  <a:lnTo>
                    <a:pt x="955" y="721"/>
                  </a:lnTo>
                  <a:lnTo>
                    <a:pt x="965" y="699"/>
                  </a:lnTo>
                  <a:lnTo>
                    <a:pt x="974" y="676"/>
                  </a:lnTo>
                  <a:lnTo>
                    <a:pt x="981" y="652"/>
                  </a:lnTo>
                  <a:lnTo>
                    <a:pt x="988" y="628"/>
                  </a:lnTo>
                  <a:lnTo>
                    <a:pt x="994" y="604"/>
                  </a:lnTo>
                  <a:lnTo>
                    <a:pt x="998" y="579"/>
                  </a:lnTo>
                  <a:lnTo>
                    <a:pt x="1001" y="554"/>
                  </a:lnTo>
                  <a:lnTo>
                    <a:pt x="1003" y="529"/>
                  </a:lnTo>
                  <a:lnTo>
                    <a:pt x="1004" y="503"/>
                  </a:lnTo>
                  <a:lnTo>
                    <a:pt x="1003" y="476"/>
                  </a:lnTo>
                  <a:lnTo>
                    <a:pt x="1001" y="451"/>
                  </a:lnTo>
                  <a:lnTo>
                    <a:pt x="998" y="426"/>
                  </a:lnTo>
                  <a:lnTo>
                    <a:pt x="994" y="401"/>
                  </a:lnTo>
                  <a:lnTo>
                    <a:pt x="988" y="377"/>
                  </a:lnTo>
                  <a:lnTo>
                    <a:pt x="981" y="353"/>
                  </a:lnTo>
                  <a:lnTo>
                    <a:pt x="974" y="330"/>
                  </a:lnTo>
                  <a:lnTo>
                    <a:pt x="965" y="306"/>
                  </a:lnTo>
                  <a:lnTo>
                    <a:pt x="955" y="284"/>
                  </a:lnTo>
                  <a:lnTo>
                    <a:pt x="944" y="263"/>
                  </a:lnTo>
                  <a:lnTo>
                    <a:pt x="932" y="242"/>
                  </a:lnTo>
                  <a:lnTo>
                    <a:pt x="919" y="221"/>
                  </a:lnTo>
                  <a:lnTo>
                    <a:pt x="905" y="202"/>
                  </a:lnTo>
                  <a:lnTo>
                    <a:pt x="890" y="183"/>
                  </a:lnTo>
                  <a:lnTo>
                    <a:pt x="874" y="165"/>
                  </a:lnTo>
                  <a:lnTo>
                    <a:pt x="858" y="146"/>
                  </a:lnTo>
                  <a:lnTo>
                    <a:pt x="840" y="130"/>
                  </a:lnTo>
                  <a:lnTo>
                    <a:pt x="822" y="114"/>
                  </a:lnTo>
                  <a:lnTo>
                    <a:pt x="803" y="99"/>
                  </a:lnTo>
                  <a:lnTo>
                    <a:pt x="783" y="85"/>
                  </a:lnTo>
                  <a:lnTo>
                    <a:pt x="762" y="72"/>
                  </a:lnTo>
                  <a:lnTo>
                    <a:pt x="741" y="60"/>
                  </a:lnTo>
                  <a:lnTo>
                    <a:pt x="720" y="49"/>
                  </a:lnTo>
                  <a:lnTo>
                    <a:pt x="698" y="39"/>
                  </a:lnTo>
                  <a:lnTo>
                    <a:pt x="675" y="30"/>
                  </a:lnTo>
                  <a:lnTo>
                    <a:pt x="652" y="22"/>
                  </a:lnTo>
                  <a:lnTo>
                    <a:pt x="628" y="16"/>
                  </a:lnTo>
                  <a:lnTo>
                    <a:pt x="604" y="10"/>
                  </a:lnTo>
                  <a:lnTo>
                    <a:pt x="579" y="6"/>
                  </a:lnTo>
                  <a:lnTo>
                    <a:pt x="554" y="3"/>
                  </a:lnTo>
                  <a:lnTo>
                    <a:pt x="528" y="1"/>
                  </a:lnTo>
                  <a:lnTo>
                    <a:pt x="502" y="0"/>
                  </a:lnTo>
                  <a:lnTo>
                    <a:pt x="476" y="1"/>
                  </a:lnTo>
                  <a:lnTo>
                    <a:pt x="451" y="3"/>
                  </a:lnTo>
                  <a:lnTo>
                    <a:pt x="426" y="6"/>
                  </a:lnTo>
                  <a:lnTo>
                    <a:pt x="401" y="10"/>
                  </a:lnTo>
                  <a:lnTo>
                    <a:pt x="377" y="16"/>
                  </a:lnTo>
                  <a:lnTo>
                    <a:pt x="353" y="22"/>
                  </a:lnTo>
                  <a:lnTo>
                    <a:pt x="330" y="30"/>
                  </a:lnTo>
                  <a:lnTo>
                    <a:pt x="306" y="39"/>
                  </a:lnTo>
                  <a:lnTo>
                    <a:pt x="284" y="49"/>
                  </a:lnTo>
                  <a:lnTo>
                    <a:pt x="262" y="60"/>
                  </a:lnTo>
                  <a:lnTo>
                    <a:pt x="242" y="72"/>
                  </a:lnTo>
                  <a:lnTo>
                    <a:pt x="221" y="85"/>
                  </a:lnTo>
                  <a:lnTo>
                    <a:pt x="202" y="99"/>
                  </a:lnTo>
                  <a:lnTo>
                    <a:pt x="183" y="114"/>
                  </a:lnTo>
                  <a:lnTo>
                    <a:pt x="165" y="130"/>
                  </a:lnTo>
                  <a:lnTo>
                    <a:pt x="147" y="146"/>
                  </a:lnTo>
                  <a:lnTo>
                    <a:pt x="131" y="165"/>
                  </a:lnTo>
                  <a:lnTo>
                    <a:pt x="115" y="183"/>
                  </a:lnTo>
                  <a:lnTo>
                    <a:pt x="100" y="202"/>
                  </a:lnTo>
                  <a:lnTo>
                    <a:pt x="86" y="221"/>
                  </a:lnTo>
                  <a:lnTo>
                    <a:pt x="72" y="242"/>
                  </a:lnTo>
                  <a:lnTo>
                    <a:pt x="60" y="263"/>
                  </a:lnTo>
                  <a:lnTo>
                    <a:pt x="49" y="284"/>
                  </a:lnTo>
                  <a:lnTo>
                    <a:pt x="39" y="306"/>
                  </a:lnTo>
                  <a:lnTo>
                    <a:pt x="30" y="330"/>
                  </a:lnTo>
                  <a:lnTo>
                    <a:pt x="22" y="353"/>
                  </a:lnTo>
                  <a:lnTo>
                    <a:pt x="16" y="377"/>
                  </a:lnTo>
                  <a:lnTo>
                    <a:pt x="10" y="401"/>
                  </a:lnTo>
                  <a:lnTo>
                    <a:pt x="6" y="426"/>
                  </a:lnTo>
                  <a:lnTo>
                    <a:pt x="3" y="451"/>
                  </a:lnTo>
                  <a:lnTo>
                    <a:pt x="1" y="476"/>
                  </a:lnTo>
                  <a:lnTo>
                    <a:pt x="0" y="503"/>
                  </a:lnTo>
                  <a:lnTo>
                    <a:pt x="1" y="529"/>
                  </a:lnTo>
                  <a:lnTo>
                    <a:pt x="3" y="554"/>
                  </a:lnTo>
                  <a:lnTo>
                    <a:pt x="6" y="579"/>
                  </a:lnTo>
                  <a:lnTo>
                    <a:pt x="10" y="604"/>
                  </a:lnTo>
                  <a:lnTo>
                    <a:pt x="16" y="628"/>
                  </a:lnTo>
                  <a:lnTo>
                    <a:pt x="22" y="652"/>
                  </a:lnTo>
                  <a:lnTo>
                    <a:pt x="30" y="676"/>
                  </a:lnTo>
                  <a:lnTo>
                    <a:pt x="39" y="699"/>
                  </a:lnTo>
                  <a:lnTo>
                    <a:pt x="49" y="721"/>
                  </a:lnTo>
                  <a:lnTo>
                    <a:pt x="60" y="743"/>
                  </a:lnTo>
                  <a:lnTo>
                    <a:pt x="72" y="763"/>
                  </a:lnTo>
                  <a:lnTo>
                    <a:pt x="86" y="784"/>
                  </a:lnTo>
                  <a:lnTo>
                    <a:pt x="100" y="803"/>
                  </a:lnTo>
                  <a:lnTo>
                    <a:pt x="115" y="822"/>
                  </a:lnTo>
                  <a:lnTo>
                    <a:pt x="131" y="841"/>
                  </a:lnTo>
                  <a:lnTo>
                    <a:pt x="147" y="859"/>
                  </a:lnTo>
                  <a:lnTo>
                    <a:pt x="165" y="875"/>
                  </a:lnTo>
                  <a:lnTo>
                    <a:pt x="183" y="891"/>
                  </a:lnTo>
                  <a:lnTo>
                    <a:pt x="202" y="906"/>
                  </a:lnTo>
                  <a:lnTo>
                    <a:pt x="221" y="920"/>
                  </a:lnTo>
                  <a:lnTo>
                    <a:pt x="242" y="933"/>
                  </a:lnTo>
                  <a:lnTo>
                    <a:pt x="262" y="945"/>
                  </a:lnTo>
                  <a:lnTo>
                    <a:pt x="284" y="956"/>
                  </a:lnTo>
                  <a:lnTo>
                    <a:pt x="306" y="966"/>
                  </a:lnTo>
                  <a:lnTo>
                    <a:pt x="330" y="975"/>
                  </a:lnTo>
                  <a:lnTo>
                    <a:pt x="353" y="983"/>
                  </a:lnTo>
                  <a:lnTo>
                    <a:pt x="377" y="989"/>
                  </a:lnTo>
                  <a:lnTo>
                    <a:pt x="401" y="995"/>
                  </a:lnTo>
                  <a:lnTo>
                    <a:pt x="426" y="999"/>
                  </a:lnTo>
                  <a:lnTo>
                    <a:pt x="451" y="1003"/>
                  </a:lnTo>
                  <a:lnTo>
                    <a:pt x="476" y="1005"/>
                  </a:lnTo>
                  <a:lnTo>
                    <a:pt x="502" y="10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17" tIns="48208" rIns="96417" bIns="48208" numCol="1" anchor="t" anchorCtr="0" compatLnSpc="1">
              <a:prstTxWarp prst="textNoShape">
                <a:avLst/>
              </a:prstTxWarp>
            </a:bodyPr>
            <a:lstStyle/>
            <a:p>
              <a:pPr>
                <a:lnSpc>
                  <a:spcPct val="130000"/>
                </a:lnSpc>
              </a:pPr>
              <a:endParaRPr lang="id-ID" sz="2001">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15" name="Group 172"/>
          <p:cNvGrpSpPr/>
          <p:nvPr/>
        </p:nvGrpSpPr>
        <p:grpSpPr>
          <a:xfrm>
            <a:off x="4399764" y="2610929"/>
            <a:ext cx="628671" cy="627229"/>
            <a:chOff x="2790825" y="4152900"/>
            <a:chExt cx="692150" cy="690563"/>
          </a:xfrm>
          <a:solidFill>
            <a:schemeClr val="bg1"/>
          </a:solidFill>
        </p:grpSpPr>
        <p:sp>
          <p:nvSpPr>
            <p:cNvPr id="116" name="Freeform 200"/>
            <p:cNvSpPr>
              <a:spLocks noEditPoints="1"/>
            </p:cNvSpPr>
            <p:nvPr/>
          </p:nvSpPr>
          <p:spPr bwMode="auto">
            <a:xfrm>
              <a:off x="2790825" y="4152900"/>
              <a:ext cx="692150" cy="690563"/>
            </a:xfrm>
            <a:custGeom>
              <a:avLst/>
              <a:gdLst>
                <a:gd name="T0" fmla="*/ 3529 w 16132"/>
                <a:gd name="T1" fmla="*/ 12574 h 16095"/>
                <a:gd name="T2" fmla="*/ 1156 w 16132"/>
                <a:gd name="T3" fmla="*/ 9639 h 16095"/>
                <a:gd name="T4" fmla="*/ 3459 w 16132"/>
                <a:gd name="T5" fmla="*/ 6841 h 16095"/>
                <a:gd name="T6" fmla="*/ 6612 w 16132"/>
                <a:gd name="T7" fmla="*/ 4902 h 16095"/>
                <a:gd name="T8" fmla="*/ 9339 w 16132"/>
                <a:gd name="T9" fmla="*/ 2534 h 16095"/>
                <a:gd name="T10" fmla="*/ 11655 w 16132"/>
                <a:gd name="T11" fmla="*/ 2575 h 16095"/>
                <a:gd name="T12" fmla="*/ 14497 w 16132"/>
                <a:gd name="T13" fmla="*/ 5410 h 16095"/>
                <a:gd name="T14" fmla="*/ 13598 w 16132"/>
                <a:gd name="T15" fmla="*/ 8480 h 16095"/>
                <a:gd name="T16" fmla="*/ 10587 w 16132"/>
                <a:gd name="T17" fmla="*/ 10562 h 16095"/>
                <a:gd name="T18" fmla="*/ 7575 w 16132"/>
                <a:gd name="T19" fmla="*/ 12645 h 16095"/>
                <a:gd name="T20" fmla="*/ 10795 w 16132"/>
                <a:gd name="T21" fmla="*/ 295 h 16095"/>
                <a:gd name="T22" fmla="*/ 10560 w 16132"/>
                <a:gd name="T23" fmla="*/ 121 h 16095"/>
                <a:gd name="T24" fmla="*/ 10290 w 16132"/>
                <a:gd name="T25" fmla="*/ 22 h 16095"/>
                <a:gd name="T26" fmla="*/ 10002 w 16132"/>
                <a:gd name="T27" fmla="*/ 3 h 16095"/>
                <a:gd name="T28" fmla="*/ 9708 w 16132"/>
                <a:gd name="T29" fmla="*/ 71 h 16095"/>
                <a:gd name="T30" fmla="*/ 9445 w 16132"/>
                <a:gd name="T31" fmla="*/ 226 h 16095"/>
                <a:gd name="T32" fmla="*/ 9253 w 16132"/>
                <a:gd name="T33" fmla="*/ 434 h 16095"/>
                <a:gd name="T34" fmla="*/ 9129 w 16132"/>
                <a:gd name="T35" fmla="*/ 679 h 16095"/>
                <a:gd name="T36" fmla="*/ 8916 w 16132"/>
                <a:gd name="T37" fmla="*/ 1244 h 16095"/>
                <a:gd name="T38" fmla="*/ 8610 w 16132"/>
                <a:gd name="T39" fmla="*/ 1810 h 16095"/>
                <a:gd name="T40" fmla="*/ 8220 w 16132"/>
                <a:gd name="T41" fmla="*/ 2338 h 16095"/>
                <a:gd name="T42" fmla="*/ 7686 w 16132"/>
                <a:gd name="T43" fmla="*/ 2886 h 16095"/>
                <a:gd name="T44" fmla="*/ 6944 w 16132"/>
                <a:gd name="T45" fmla="*/ 3480 h 16095"/>
                <a:gd name="T46" fmla="*/ 6121 w 16132"/>
                <a:gd name="T47" fmla="*/ 4023 h 16095"/>
                <a:gd name="T48" fmla="*/ 4611 w 16132"/>
                <a:gd name="T49" fmla="*/ 4912 h 16095"/>
                <a:gd name="T50" fmla="*/ 3435 w 16132"/>
                <a:gd name="T51" fmla="*/ 5632 h 16095"/>
                <a:gd name="T52" fmla="*/ 2514 w 16132"/>
                <a:gd name="T53" fmla="*/ 6295 h 16095"/>
                <a:gd name="T54" fmla="*/ 1677 w 16132"/>
                <a:gd name="T55" fmla="*/ 7047 h 16095"/>
                <a:gd name="T56" fmla="*/ 1059 w 16132"/>
                <a:gd name="T57" fmla="*/ 7768 h 16095"/>
                <a:gd name="T58" fmla="*/ 561 w 16132"/>
                <a:gd name="T59" fmla="*/ 8540 h 16095"/>
                <a:gd name="T60" fmla="*/ 178 w 16132"/>
                <a:gd name="T61" fmla="*/ 9371 h 16095"/>
                <a:gd name="T62" fmla="*/ 8 w 16132"/>
                <a:gd name="T63" fmla="*/ 9931 h 16095"/>
                <a:gd name="T64" fmla="*/ 16 w 16132"/>
                <a:gd name="T65" fmla="*/ 10235 h 16095"/>
                <a:gd name="T66" fmla="*/ 113 w 16132"/>
                <a:gd name="T67" fmla="*/ 10522 h 16095"/>
                <a:gd name="T68" fmla="*/ 295 w 16132"/>
                <a:gd name="T69" fmla="*/ 10771 h 16095"/>
                <a:gd name="T70" fmla="*/ 5543 w 16132"/>
                <a:gd name="T71" fmla="*/ 15959 h 16095"/>
                <a:gd name="T72" fmla="*/ 5811 w 16132"/>
                <a:gd name="T73" fmla="*/ 16066 h 16095"/>
                <a:gd name="T74" fmla="*/ 6098 w 16132"/>
                <a:gd name="T75" fmla="*/ 16094 h 16095"/>
                <a:gd name="T76" fmla="*/ 6391 w 16132"/>
                <a:gd name="T77" fmla="*/ 16036 h 16095"/>
                <a:gd name="T78" fmla="*/ 6660 w 16132"/>
                <a:gd name="T79" fmla="*/ 15890 h 16095"/>
                <a:gd name="T80" fmla="*/ 6861 w 16132"/>
                <a:gd name="T81" fmla="*/ 15686 h 16095"/>
                <a:gd name="T82" fmla="*/ 6992 w 16132"/>
                <a:gd name="T83" fmla="*/ 15445 h 16095"/>
                <a:gd name="T84" fmla="*/ 7187 w 16132"/>
                <a:gd name="T85" fmla="*/ 14915 h 16095"/>
                <a:gd name="T86" fmla="*/ 7483 w 16132"/>
                <a:gd name="T87" fmla="*/ 14346 h 16095"/>
                <a:gd name="T88" fmla="*/ 7864 w 16132"/>
                <a:gd name="T89" fmla="*/ 13814 h 16095"/>
                <a:gd name="T90" fmla="*/ 8370 w 16132"/>
                <a:gd name="T91" fmla="*/ 13278 h 16095"/>
                <a:gd name="T92" fmla="*/ 9101 w 16132"/>
                <a:gd name="T93" fmla="*/ 12678 h 16095"/>
                <a:gd name="T94" fmla="*/ 9917 w 16132"/>
                <a:gd name="T95" fmla="*/ 12131 h 16095"/>
                <a:gd name="T96" fmla="*/ 11308 w 16132"/>
                <a:gd name="T97" fmla="*/ 11309 h 16095"/>
                <a:gd name="T98" fmla="*/ 12591 w 16132"/>
                <a:gd name="T99" fmla="*/ 10530 h 16095"/>
                <a:gd name="T100" fmla="*/ 13519 w 16132"/>
                <a:gd name="T101" fmla="*/ 9876 h 16095"/>
                <a:gd name="T102" fmla="*/ 14379 w 16132"/>
                <a:gd name="T103" fmla="*/ 9125 h 16095"/>
                <a:gd name="T104" fmla="*/ 15011 w 16132"/>
                <a:gd name="T105" fmla="*/ 8410 h 16095"/>
                <a:gd name="T106" fmla="*/ 15522 w 16132"/>
                <a:gd name="T107" fmla="*/ 7643 h 16095"/>
                <a:gd name="T108" fmla="*/ 15916 w 16132"/>
                <a:gd name="T109" fmla="*/ 6818 h 16095"/>
                <a:gd name="T110" fmla="*/ 16119 w 16132"/>
                <a:gd name="T111" fmla="*/ 6198 h 16095"/>
                <a:gd name="T112" fmla="*/ 16122 w 16132"/>
                <a:gd name="T113" fmla="*/ 5893 h 16095"/>
                <a:gd name="T114" fmla="*/ 16034 w 16132"/>
                <a:gd name="T115" fmla="*/ 5603 h 16095"/>
                <a:gd name="T116" fmla="*/ 15861 w 16132"/>
                <a:gd name="T117" fmla="*/ 5350 h 160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132" h="16095">
                  <a:moveTo>
                    <a:pt x="6050" y="15089"/>
                  </a:moveTo>
                  <a:lnTo>
                    <a:pt x="5736" y="14776"/>
                  </a:lnTo>
                  <a:lnTo>
                    <a:pt x="5422" y="14463"/>
                  </a:lnTo>
                  <a:lnTo>
                    <a:pt x="5108" y="14150"/>
                  </a:lnTo>
                  <a:lnTo>
                    <a:pt x="4792" y="13835"/>
                  </a:lnTo>
                  <a:lnTo>
                    <a:pt x="4477" y="13520"/>
                  </a:lnTo>
                  <a:lnTo>
                    <a:pt x="4161" y="13205"/>
                  </a:lnTo>
                  <a:lnTo>
                    <a:pt x="3844" y="12889"/>
                  </a:lnTo>
                  <a:lnTo>
                    <a:pt x="3529" y="12574"/>
                  </a:lnTo>
                  <a:lnTo>
                    <a:pt x="3213" y="12258"/>
                  </a:lnTo>
                  <a:lnTo>
                    <a:pt x="2897" y="11943"/>
                  </a:lnTo>
                  <a:lnTo>
                    <a:pt x="2581" y="11629"/>
                  </a:lnTo>
                  <a:lnTo>
                    <a:pt x="2266" y="11314"/>
                  </a:lnTo>
                  <a:lnTo>
                    <a:pt x="1950" y="10999"/>
                  </a:lnTo>
                  <a:lnTo>
                    <a:pt x="1635" y="10685"/>
                  </a:lnTo>
                  <a:lnTo>
                    <a:pt x="1322" y="10372"/>
                  </a:lnTo>
                  <a:lnTo>
                    <a:pt x="1008" y="10059"/>
                  </a:lnTo>
                  <a:lnTo>
                    <a:pt x="1156" y="9639"/>
                  </a:lnTo>
                  <a:lnTo>
                    <a:pt x="1330" y="9246"/>
                  </a:lnTo>
                  <a:lnTo>
                    <a:pt x="1529" y="8877"/>
                  </a:lnTo>
                  <a:lnTo>
                    <a:pt x="1750" y="8531"/>
                  </a:lnTo>
                  <a:lnTo>
                    <a:pt x="1993" y="8206"/>
                  </a:lnTo>
                  <a:lnTo>
                    <a:pt x="2254" y="7902"/>
                  </a:lnTo>
                  <a:lnTo>
                    <a:pt x="2534" y="7615"/>
                  </a:lnTo>
                  <a:lnTo>
                    <a:pt x="2829" y="7343"/>
                  </a:lnTo>
                  <a:lnTo>
                    <a:pt x="3138" y="7086"/>
                  </a:lnTo>
                  <a:lnTo>
                    <a:pt x="3459" y="6841"/>
                  </a:lnTo>
                  <a:lnTo>
                    <a:pt x="3791" y="6607"/>
                  </a:lnTo>
                  <a:lnTo>
                    <a:pt x="4131" y="6382"/>
                  </a:lnTo>
                  <a:lnTo>
                    <a:pt x="4479" y="6162"/>
                  </a:lnTo>
                  <a:lnTo>
                    <a:pt x="4832" y="5950"/>
                  </a:lnTo>
                  <a:lnTo>
                    <a:pt x="5187" y="5740"/>
                  </a:lnTo>
                  <a:lnTo>
                    <a:pt x="5545" y="5533"/>
                  </a:lnTo>
                  <a:lnTo>
                    <a:pt x="5903" y="5324"/>
                  </a:lnTo>
                  <a:lnTo>
                    <a:pt x="6259" y="5115"/>
                  </a:lnTo>
                  <a:lnTo>
                    <a:pt x="6612" y="4902"/>
                  </a:lnTo>
                  <a:lnTo>
                    <a:pt x="6960" y="4684"/>
                  </a:lnTo>
                  <a:lnTo>
                    <a:pt x="7300" y="4458"/>
                  </a:lnTo>
                  <a:lnTo>
                    <a:pt x="7631" y="4224"/>
                  </a:lnTo>
                  <a:lnTo>
                    <a:pt x="7953" y="3979"/>
                  </a:lnTo>
                  <a:lnTo>
                    <a:pt x="8262" y="3722"/>
                  </a:lnTo>
                  <a:lnTo>
                    <a:pt x="8557" y="3450"/>
                  </a:lnTo>
                  <a:lnTo>
                    <a:pt x="8835" y="3164"/>
                  </a:lnTo>
                  <a:lnTo>
                    <a:pt x="9097" y="2858"/>
                  </a:lnTo>
                  <a:lnTo>
                    <a:pt x="9339" y="2534"/>
                  </a:lnTo>
                  <a:lnTo>
                    <a:pt x="9561" y="2188"/>
                  </a:lnTo>
                  <a:lnTo>
                    <a:pt x="9760" y="1820"/>
                  </a:lnTo>
                  <a:lnTo>
                    <a:pt x="9934" y="1425"/>
                  </a:lnTo>
                  <a:lnTo>
                    <a:pt x="10083" y="1006"/>
                  </a:lnTo>
                  <a:lnTo>
                    <a:pt x="10396" y="1319"/>
                  </a:lnTo>
                  <a:lnTo>
                    <a:pt x="10710" y="1632"/>
                  </a:lnTo>
                  <a:lnTo>
                    <a:pt x="11024" y="1945"/>
                  </a:lnTo>
                  <a:lnTo>
                    <a:pt x="11340" y="2260"/>
                  </a:lnTo>
                  <a:lnTo>
                    <a:pt x="11655" y="2575"/>
                  </a:lnTo>
                  <a:lnTo>
                    <a:pt x="11971" y="2890"/>
                  </a:lnTo>
                  <a:lnTo>
                    <a:pt x="12288" y="3205"/>
                  </a:lnTo>
                  <a:lnTo>
                    <a:pt x="12603" y="3521"/>
                  </a:lnTo>
                  <a:lnTo>
                    <a:pt x="12920" y="3836"/>
                  </a:lnTo>
                  <a:lnTo>
                    <a:pt x="13235" y="4152"/>
                  </a:lnTo>
                  <a:lnTo>
                    <a:pt x="13551" y="4466"/>
                  </a:lnTo>
                  <a:lnTo>
                    <a:pt x="13866" y="4781"/>
                  </a:lnTo>
                  <a:lnTo>
                    <a:pt x="14182" y="5095"/>
                  </a:lnTo>
                  <a:lnTo>
                    <a:pt x="14497" y="5410"/>
                  </a:lnTo>
                  <a:lnTo>
                    <a:pt x="14810" y="5723"/>
                  </a:lnTo>
                  <a:lnTo>
                    <a:pt x="15124" y="6036"/>
                  </a:lnTo>
                  <a:lnTo>
                    <a:pt x="14977" y="6455"/>
                  </a:lnTo>
                  <a:lnTo>
                    <a:pt x="14802" y="6848"/>
                  </a:lnTo>
                  <a:lnTo>
                    <a:pt x="14603" y="7218"/>
                  </a:lnTo>
                  <a:lnTo>
                    <a:pt x="14382" y="7564"/>
                  </a:lnTo>
                  <a:lnTo>
                    <a:pt x="14139" y="7888"/>
                  </a:lnTo>
                  <a:lnTo>
                    <a:pt x="13878" y="8192"/>
                  </a:lnTo>
                  <a:lnTo>
                    <a:pt x="13598" y="8480"/>
                  </a:lnTo>
                  <a:lnTo>
                    <a:pt x="13303" y="8752"/>
                  </a:lnTo>
                  <a:lnTo>
                    <a:pt x="12994" y="9008"/>
                  </a:lnTo>
                  <a:lnTo>
                    <a:pt x="12673" y="9254"/>
                  </a:lnTo>
                  <a:lnTo>
                    <a:pt x="12341" y="9488"/>
                  </a:lnTo>
                  <a:lnTo>
                    <a:pt x="12001" y="9713"/>
                  </a:lnTo>
                  <a:lnTo>
                    <a:pt x="11653" y="9932"/>
                  </a:lnTo>
                  <a:lnTo>
                    <a:pt x="11300" y="10145"/>
                  </a:lnTo>
                  <a:lnTo>
                    <a:pt x="10945" y="10354"/>
                  </a:lnTo>
                  <a:lnTo>
                    <a:pt x="10587" y="10562"/>
                  </a:lnTo>
                  <a:lnTo>
                    <a:pt x="10229" y="10770"/>
                  </a:lnTo>
                  <a:lnTo>
                    <a:pt x="9873" y="10980"/>
                  </a:lnTo>
                  <a:lnTo>
                    <a:pt x="9520" y="11192"/>
                  </a:lnTo>
                  <a:lnTo>
                    <a:pt x="9173" y="11410"/>
                  </a:lnTo>
                  <a:lnTo>
                    <a:pt x="8832" y="11637"/>
                  </a:lnTo>
                  <a:lnTo>
                    <a:pt x="8501" y="11871"/>
                  </a:lnTo>
                  <a:lnTo>
                    <a:pt x="8179" y="12116"/>
                  </a:lnTo>
                  <a:lnTo>
                    <a:pt x="7870" y="12373"/>
                  </a:lnTo>
                  <a:lnTo>
                    <a:pt x="7575" y="12645"/>
                  </a:lnTo>
                  <a:lnTo>
                    <a:pt x="7297" y="12931"/>
                  </a:lnTo>
                  <a:lnTo>
                    <a:pt x="7035" y="13237"/>
                  </a:lnTo>
                  <a:lnTo>
                    <a:pt x="6793" y="13561"/>
                  </a:lnTo>
                  <a:lnTo>
                    <a:pt x="6571" y="13907"/>
                  </a:lnTo>
                  <a:lnTo>
                    <a:pt x="6372" y="14275"/>
                  </a:lnTo>
                  <a:lnTo>
                    <a:pt x="6198" y="14670"/>
                  </a:lnTo>
                  <a:lnTo>
                    <a:pt x="6050" y="15089"/>
                  </a:lnTo>
                  <a:close/>
                  <a:moveTo>
                    <a:pt x="15837" y="5324"/>
                  </a:moveTo>
                  <a:lnTo>
                    <a:pt x="10795" y="295"/>
                  </a:lnTo>
                  <a:lnTo>
                    <a:pt x="10772" y="272"/>
                  </a:lnTo>
                  <a:lnTo>
                    <a:pt x="10747" y="249"/>
                  </a:lnTo>
                  <a:lnTo>
                    <a:pt x="10723" y="228"/>
                  </a:lnTo>
                  <a:lnTo>
                    <a:pt x="10697" y="208"/>
                  </a:lnTo>
                  <a:lnTo>
                    <a:pt x="10670" y="189"/>
                  </a:lnTo>
                  <a:lnTo>
                    <a:pt x="10644" y="170"/>
                  </a:lnTo>
                  <a:lnTo>
                    <a:pt x="10617" y="153"/>
                  </a:lnTo>
                  <a:lnTo>
                    <a:pt x="10589" y="136"/>
                  </a:lnTo>
                  <a:lnTo>
                    <a:pt x="10560" y="121"/>
                  </a:lnTo>
                  <a:lnTo>
                    <a:pt x="10532" y="106"/>
                  </a:lnTo>
                  <a:lnTo>
                    <a:pt x="10503" y="92"/>
                  </a:lnTo>
                  <a:lnTo>
                    <a:pt x="10474" y="78"/>
                  </a:lnTo>
                  <a:lnTo>
                    <a:pt x="10444" y="66"/>
                  </a:lnTo>
                  <a:lnTo>
                    <a:pt x="10414" y="56"/>
                  </a:lnTo>
                  <a:lnTo>
                    <a:pt x="10384" y="46"/>
                  </a:lnTo>
                  <a:lnTo>
                    <a:pt x="10353" y="37"/>
                  </a:lnTo>
                  <a:lnTo>
                    <a:pt x="10321" y="29"/>
                  </a:lnTo>
                  <a:lnTo>
                    <a:pt x="10290" y="22"/>
                  </a:lnTo>
                  <a:lnTo>
                    <a:pt x="10259" y="16"/>
                  </a:lnTo>
                  <a:lnTo>
                    <a:pt x="10228" y="10"/>
                  </a:lnTo>
                  <a:lnTo>
                    <a:pt x="10195" y="6"/>
                  </a:lnTo>
                  <a:lnTo>
                    <a:pt x="10163" y="3"/>
                  </a:lnTo>
                  <a:lnTo>
                    <a:pt x="10131" y="1"/>
                  </a:lnTo>
                  <a:lnTo>
                    <a:pt x="10099" y="0"/>
                  </a:lnTo>
                  <a:lnTo>
                    <a:pt x="10066" y="0"/>
                  </a:lnTo>
                  <a:lnTo>
                    <a:pt x="10034" y="1"/>
                  </a:lnTo>
                  <a:lnTo>
                    <a:pt x="10002" y="3"/>
                  </a:lnTo>
                  <a:lnTo>
                    <a:pt x="9970" y="6"/>
                  </a:lnTo>
                  <a:lnTo>
                    <a:pt x="9937" y="11"/>
                  </a:lnTo>
                  <a:lnTo>
                    <a:pt x="9905" y="16"/>
                  </a:lnTo>
                  <a:lnTo>
                    <a:pt x="9873" y="22"/>
                  </a:lnTo>
                  <a:lnTo>
                    <a:pt x="9841" y="29"/>
                  </a:lnTo>
                  <a:lnTo>
                    <a:pt x="9806" y="38"/>
                  </a:lnTo>
                  <a:lnTo>
                    <a:pt x="9773" y="48"/>
                  </a:lnTo>
                  <a:lnTo>
                    <a:pt x="9741" y="59"/>
                  </a:lnTo>
                  <a:lnTo>
                    <a:pt x="9708" y="71"/>
                  </a:lnTo>
                  <a:lnTo>
                    <a:pt x="9676" y="84"/>
                  </a:lnTo>
                  <a:lnTo>
                    <a:pt x="9645" y="99"/>
                  </a:lnTo>
                  <a:lnTo>
                    <a:pt x="9615" y="115"/>
                  </a:lnTo>
                  <a:lnTo>
                    <a:pt x="9584" y="131"/>
                  </a:lnTo>
                  <a:lnTo>
                    <a:pt x="9555" y="148"/>
                  </a:lnTo>
                  <a:lnTo>
                    <a:pt x="9527" y="166"/>
                  </a:lnTo>
                  <a:lnTo>
                    <a:pt x="9499" y="185"/>
                  </a:lnTo>
                  <a:lnTo>
                    <a:pt x="9472" y="205"/>
                  </a:lnTo>
                  <a:lnTo>
                    <a:pt x="9445" y="226"/>
                  </a:lnTo>
                  <a:lnTo>
                    <a:pt x="9419" y="248"/>
                  </a:lnTo>
                  <a:lnTo>
                    <a:pt x="9394" y="271"/>
                  </a:lnTo>
                  <a:lnTo>
                    <a:pt x="9370" y="295"/>
                  </a:lnTo>
                  <a:lnTo>
                    <a:pt x="9348" y="316"/>
                  </a:lnTo>
                  <a:lnTo>
                    <a:pt x="9328" y="339"/>
                  </a:lnTo>
                  <a:lnTo>
                    <a:pt x="9308" y="362"/>
                  </a:lnTo>
                  <a:lnTo>
                    <a:pt x="9289" y="385"/>
                  </a:lnTo>
                  <a:lnTo>
                    <a:pt x="9271" y="409"/>
                  </a:lnTo>
                  <a:lnTo>
                    <a:pt x="9253" y="434"/>
                  </a:lnTo>
                  <a:lnTo>
                    <a:pt x="9237" y="459"/>
                  </a:lnTo>
                  <a:lnTo>
                    <a:pt x="9220" y="485"/>
                  </a:lnTo>
                  <a:lnTo>
                    <a:pt x="9204" y="511"/>
                  </a:lnTo>
                  <a:lnTo>
                    <a:pt x="9190" y="538"/>
                  </a:lnTo>
                  <a:lnTo>
                    <a:pt x="9176" y="565"/>
                  </a:lnTo>
                  <a:lnTo>
                    <a:pt x="9163" y="592"/>
                  </a:lnTo>
                  <a:lnTo>
                    <a:pt x="9151" y="621"/>
                  </a:lnTo>
                  <a:lnTo>
                    <a:pt x="9140" y="650"/>
                  </a:lnTo>
                  <a:lnTo>
                    <a:pt x="9129" y="679"/>
                  </a:lnTo>
                  <a:lnTo>
                    <a:pt x="9120" y="708"/>
                  </a:lnTo>
                  <a:lnTo>
                    <a:pt x="9097" y="777"/>
                  </a:lnTo>
                  <a:lnTo>
                    <a:pt x="9074" y="846"/>
                  </a:lnTo>
                  <a:lnTo>
                    <a:pt x="9051" y="913"/>
                  </a:lnTo>
                  <a:lnTo>
                    <a:pt x="9026" y="981"/>
                  </a:lnTo>
                  <a:lnTo>
                    <a:pt x="9000" y="1047"/>
                  </a:lnTo>
                  <a:lnTo>
                    <a:pt x="8973" y="1114"/>
                  </a:lnTo>
                  <a:lnTo>
                    <a:pt x="8945" y="1180"/>
                  </a:lnTo>
                  <a:lnTo>
                    <a:pt x="8916" y="1244"/>
                  </a:lnTo>
                  <a:lnTo>
                    <a:pt x="8887" y="1310"/>
                  </a:lnTo>
                  <a:lnTo>
                    <a:pt x="8855" y="1373"/>
                  </a:lnTo>
                  <a:lnTo>
                    <a:pt x="8823" y="1437"/>
                  </a:lnTo>
                  <a:lnTo>
                    <a:pt x="8791" y="1501"/>
                  </a:lnTo>
                  <a:lnTo>
                    <a:pt x="8757" y="1563"/>
                  </a:lnTo>
                  <a:lnTo>
                    <a:pt x="8721" y="1626"/>
                  </a:lnTo>
                  <a:lnTo>
                    <a:pt x="8686" y="1687"/>
                  </a:lnTo>
                  <a:lnTo>
                    <a:pt x="8649" y="1748"/>
                  </a:lnTo>
                  <a:lnTo>
                    <a:pt x="8610" y="1810"/>
                  </a:lnTo>
                  <a:lnTo>
                    <a:pt x="8571" y="1870"/>
                  </a:lnTo>
                  <a:lnTo>
                    <a:pt x="8532" y="1929"/>
                  </a:lnTo>
                  <a:lnTo>
                    <a:pt x="8490" y="1990"/>
                  </a:lnTo>
                  <a:lnTo>
                    <a:pt x="8448" y="2048"/>
                  </a:lnTo>
                  <a:lnTo>
                    <a:pt x="8405" y="2107"/>
                  </a:lnTo>
                  <a:lnTo>
                    <a:pt x="8360" y="2166"/>
                  </a:lnTo>
                  <a:lnTo>
                    <a:pt x="8315" y="2223"/>
                  </a:lnTo>
                  <a:lnTo>
                    <a:pt x="8268" y="2280"/>
                  </a:lnTo>
                  <a:lnTo>
                    <a:pt x="8220" y="2338"/>
                  </a:lnTo>
                  <a:lnTo>
                    <a:pt x="8172" y="2394"/>
                  </a:lnTo>
                  <a:lnTo>
                    <a:pt x="8121" y="2450"/>
                  </a:lnTo>
                  <a:lnTo>
                    <a:pt x="8071" y="2507"/>
                  </a:lnTo>
                  <a:lnTo>
                    <a:pt x="8019" y="2562"/>
                  </a:lnTo>
                  <a:lnTo>
                    <a:pt x="7966" y="2617"/>
                  </a:lnTo>
                  <a:lnTo>
                    <a:pt x="7912" y="2672"/>
                  </a:lnTo>
                  <a:lnTo>
                    <a:pt x="7838" y="2744"/>
                  </a:lnTo>
                  <a:lnTo>
                    <a:pt x="7763" y="2816"/>
                  </a:lnTo>
                  <a:lnTo>
                    <a:pt x="7686" y="2886"/>
                  </a:lnTo>
                  <a:lnTo>
                    <a:pt x="7608" y="2955"/>
                  </a:lnTo>
                  <a:lnTo>
                    <a:pt x="7530" y="3024"/>
                  </a:lnTo>
                  <a:lnTo>
                    <a:pt x="7449" y="3091"/>
                  </a:lnTo>
                  <a:lnTo>
                    <a:pt x="7367" y="3158"/>
                  </a:lnTo>
                  <a:lnTo>
                    <a:pt x="7285" y="3224"/>
                  </a:lnTo>
                  <a:lnTo>
                    <a:pt x="7201" y="3288"/>
                  </a:lnTo>
                  <a:lnTo>
                    <a:pt x="7116" y="3353"/>
                  </a:lnTo>
                  <a:lnTo>
                    <a:pt x="7031" y="3416"/>
                  </a:lnTo>
                  <a:lnTo>
                    <a:pt x="6944" y="3480"/>
                  </a:lnTo>
                  <a:lnTo>
                    <a:pt x="6856" y="3542"/>
                  </a:lnTo>
                  <a:lnTo>
                    <a:pt x="6767" y="3603"/>
                  </a:lnTo>
                  <a:lnTo>
                    <a:pt x="6678" y="3665"/>
                  </a:lnTo>
                  <a:lnTo>
                    <a:pt x="6587" y="3725"/>
                  </a:lnTo>
                  <a:lnTo>
                    <a:pt x="6495" y="3785"/>
                  </a:lnTo>
                  <a:lnTo>
                    <a:pt x="6402" y="3846"/>
                  </a:lnTo>
                  <a:lnTo>
                    <a:pt x="6310" y="3905"/>
                  </a:lnTo>
                  <a:lnTo>
                    <a:pt x="6215" y="3963"/>
                  </a:lnTo>
                  <a:lnTo>
                    <a:pt x="6121" y="4023"/>
                  </a:lnTo>
                  <a:lnTo>
                    <a:pt x="6025" y="4081"/>
                  </a:lnTo>
                  <a:lnTo>
                    <a:pt x="5930" y="4139"/>
                  </a:lnTo>
                  <a:lnTo>
                    <a:pt x="5833" y="4198"/>
                  </a:lnTo>
                  <a:lnTo>
                    <a:pt x="5637" y="4314"/>
                  </a:lnTo>
                  <a:lnTo>
                    <a:pt x="5440" y="4430"/>
                  </a:lnTo>
                  <a:lnTo>
                    <a:pt x="5241" y="4546"/>
                  </a:lnTo>
                  <a:lnTo>
                    <a:pt x="5039" y="4663"/>
                  </a:lnTo>
                  <a:lnTo>
                    <a:pt x="4825" y="4786"/>
                  </a:lnTo>
                  <a:lnTo>
                    <a:pt x="4611" y="4912"/>
                  </a:lnTo>
                  <a:lnTo>
                    <a:pt x="4395" y="5038"/>
                  </a:lnTo>
                  <a:lnTo>
                    <a:pt x="4180" y="5165"/>
                  </a:lnTo>
                  <a:lnTo>
                    <a:pt x="4073" y="5231"/>
                  </a:lnTo>
                  <a:lnTo>
                    <a:pt x="3966" y="5296"/>
                  </a:lnTo>
                  <a:lnTo>
                    <a:pt x="3860" y="5362"/>
                  </a:lnTo>
                  <a:lnTo>
                    <a:pt x="3753" y="5428"/>
                  </a:lnTo>
                  <a:lnTo>
                    <a:pt x="3647" y="5495"/>
                  </a:lnTo>
                  <a:lnTo>
                    <a:pt x="3541" y="5564"/>
                  </a:lnTo>
                  <a:lnTo>
                    <a:pt x="3435" y="5632"/>
                  </a:lnTo>
                  <a:lnTo>
                    <a:pt x="3330" y="5702"/>
                  </a:lnTo>
                  <a:lnTo>
                    <a:pt x="3226" y="5773"/>
                  </a:lnTo>
                  <a:lnTo>
                    <a:pt x="3123" y="5844"/>
                  </a:lnTo>
                  <a:lnTo>
                    <a:pt x="3020" y="5917"/>
                  </a:lnTo>
                  <a:lnTo>
                    <a:pt x="2917" y="5990"/>
                  </a:lnTo>
                  <a:lnTo>
                    <a:pt x="2815" y="6065"/>
                  </a:lnTo>
                  <a:lnTo>
                    <a:pt x="2713" y="6140"/>
                  </a:lnTo>
                  <a:lnTo>
                    <a:pt x="2613" y="6218"/>
                  </a:lnTo>
                  <a:lnTo>
                    <a:pt x="2514" y="6295"/>
                  </a:lnTo>
                  <a:lnTo>
                    <a:pt x="2415" y="6375"/>
                  </a:lnTo>
                  <a:lnTo>
                    <a:pt x="2317" y="6455"/>
                  </a:lnTo>
                  <a:lnTo>
                    <a:pt x="2220" y="6538"/>
                  </a:lnTo>
                  <a:lnTo>
                    <a:pt x="2125" y="6621"/>
                  </a:lnTo>
                  <a:lnTo>
                    <a:pt x="2031" y="6706"/>
                  </a:lnTo>
                  <a:lnTo>
                    <a:pt x="1937" y="6792"/>
                  </a:lnTo>
                  <a:lnTo>
                    <a:pt x="1844" y="6880"/>
                  </a:lnTo>
                  <a:lnTo>
                    <a:pt x="1753" y="6969"/>
                  </a:lnTo>
                  <a:lnTo>
                    <a:pt x="1677" y="7047"/>
                  </a:lnTo>
                  <a:lnTo>
                    <a:pt x="1602" y="7124"/>
                  </a:lnTo>
                  <a:lnTo>
                    <a:pt x="1529" y="7203"/>
                  </a:lnTo>
                  <a:lnTo>
                    <a:pt x="1457" y="7282"/>
                  </a:lnTo>
                  <a:lnTo>
                    <a:pt x="1387" y="7361"/>
                  </a:lnTo>
                  <a:lnTo>
                    <a:pt x="1319" y="7441"/>
                  </a:lnTo>
                  <a:lnTo>
                    <a:pt x="1251" y="7521"/>
                  </a:lnTo>
                  <a:lnTo>
                    <a:pt x="1186" y="7603"/>
                  </a:lnTo>
                  <a:lnTo>
                    <a:pt x="1121" y="7685"/>
                  </a:lnTo>
                  <a:lnTo>
                    <a:pt x="1059" y="7768"/>
                  </a:lnTo>
                  <a:lnTo>
                    <a:pt x="998" y="7850"/>
                  </a:lnTo>
                  <a:lnTo>
                    <a:pt x="938" y="7935"/>
                  </a:lnTo>
                  <a:lnTo>
                    <a:pt x="880" y="8018"/>
                  </a:lnTo>
                  <a:lnTo>
                    <a:pt x="823" y="8104"/>
                  </a:lnTo>
                  <a:lnTo>
                    <a:pt x="767" y="8189"/>
                  </a:lnTo>
                  <a:lnTo>
                    <a:pt x="714" y="8276"/>
                  </a:lnTo>
                  <a:lnTo>
                    <a:pt x="661" y="8363"/>
                  </a:lnTo>
                  <a:lnTo>
                    <a:pt x="610" y="8451"/>
                  </a:lnTo>
                  <a:lnTo>
                    <a:pt x="561" y="8540"/>
                  </a:lnTo>
                  <a:lnTo>
                    <a:pt x="513" y="8629"/>
                  </a:lnTo>
                  <a:lnTo>
                    <a:pt x="466" y="8719"/>
                  </a:lnTo>
                  <a:lnTo>
                    <a:pt x="420" y="8810"/>
                  </a:lnTo>
                  <a:lnTo>
                    <a:pt x="377" y="8902"/>
                  </a:lnTo>
                  <a:lnTo>
                    <a:pt x="335" y="8994"/>
                  </a:lnTo>
                  <a:lnTo>
                    <a:pt x="293" y="9088"/>
                  </a:lnTo>
                  <a:lnTo>
                    <a:pt x="254" y="9181"/>
                  </a:lnTo>
                  <a:lnTo>
                    <a:pt x="216" y="9276"/>
                  </a:lnTo>
                  <a:lnTo>
                    <a:pt x="178" y="9371"/>
                  </a:lnTo>
                  <a:lnTo>
                    <a:pt x="143" y="9468"/>
                  </a:lnTo>
                  <a:lnTo>
                    <a:pt x="109" y="9564"/>
                  </a:lnTo>
                  <a:lnTo>
                    <a:pt x="77" y="9663"/>
                  </a:lnTo>
                  <a:lnTo>
                    <a:pt x="45" y="9762"/>
                  </a:lnTo>
                  <a:lnTo>
                    <a:pt x="35" y="9795"/>
                  </a:lnTo>
                  <a:lnTo>
                    <a:pt x="27" y="9829"/>
                  </a:lnTo>
                  <a:lnTo>
                    <a:pt x="19" y="9863"/>
                  </a:lnTo>
                  <a:lnTo>
                    <a:pt x="13" y="9896"/>
                  </a:lnTo>
                  <a:lnTo>
                    <a:pt x="8" y="9931"/>
                  </a:lnTo>
                  <a:lnTo>
                    <a:pt x="5" y="9965"/>
                  </a:lnTo>
                  <a:lnTo>
                    <a:pt x="2" y="9999"/>
                  </a:lnTo>
                  <a:lnTo>
                    <a:pt x="0" y="10033"/>
                  </a:lnTo>
                  <a:lnTo>
                    <a:pt x="0" y="10067"/>
                  </a:lnTo>
                  <a:lnTo>
                    <a:pt x="1" y="10101"/>
                  </a:lnTo>
                  <a:lnTo>
                    <a:pt x="3" y="10135"/>
                  </a:lnTo>
                  <a:lnTo>
                    <a:pt x="6" y="10168"/>
                  </a:lnTo>
                  <a:lnTo>
                    <a:pt x="10" y="10202"/>
                  </a:lnTo>
                  <a:lnTo>
                    <a:pt x="16" y="10235"/>
                  </a:lnTo>
                  <a:lnTo>
                    <a:pt x="22" y="10269"/>
                  </a:lnTo>
                  <a:lnTo>
                    <a:pt x="29" y="10301"/>
                  </a:lnTo>
                  <a:lnTo>
                    <a:pt x="38" y="10334"/>
                  </a:lnTo>
                  <a:lnTo>
                    <a:pt x="48" y="10366"/>
                  </a:lnTo>
                  <a:lnTo>
                    <a:pt x="58" y="10398"/>
                  </a:lnTo>
                  <a:lnTo>
                    <a:pt x="71" y="10430"/>
                  </a:lnTo>
                  <a:lnTo>
                    <a:pt x="84" y="10461"/>
                  </a:lnTo>
                  <a:lnTo>
                    <a:pt x="98" y="10492"/>
                  </a:lnTo>
                  <a:lnTo>
                    <a:pt x="113" y="10522"/>
                  </a:lnTo>
                  <a:lnTo>
                    <a:pt x="129" y="10552"/>
                  </a:lnTo>
                  <a:lnTo>
                    <a:pt x="146" y="10581"/>
                  </a:lnTo>
                  <a:lnTo>
                    <a:pt x="164" y="10611"/>
                  </a:lnTo>
                  <a:lnTo>
                    <a:pt x="184" y="10639"/>
                  </a:lnTo>
                  <a:lnTo>
                    <a:pt x="204" y="10666"/>
                  </a:lnTo>
                  <a:lnTo>
                    <a:pt x="225" y="10693"/>
                  </a:lnTo>
                  <a:lnTo>
                    <a:pt x="248" y="10719"/>
                  </a:lnTo>
                  <a:lnTo>
                    <a:pt x="271" y="10745"/>
                  </a:lnTo>
                  <a:lnTo>
                    <a:pt x="295" y="10771"/>
                  </a:lnTo>
                  <a:lnTo>
                    <a:pt x="5337" y="15800"/>
                  </a:lnTo>
                  <a:lnTo>
                    <a:pt x="5360" y="15823"/>
                  </a:lnTo>
                  <a:lnTo>
                    <a:pt x="5385" y="15846"/>
                  </a:lnTo>
                  <a:lnTo>
                    <a:pt x="5409" y="15867"/>
                  </a:lnTo>
                  <a:lnTo>
                    <a:pt x="5435" y="15887"/>
                  </a:lnTo>
                  <a:lnTo>
                    <a:pt x="5462" y="15906"/>
                  </a:lnTo>
                  <a:lnTo>
                    <a:pt x="5488" y="15925"/>
                  </a:lnTo>
                  <a:lnTo>
                    <a:pt x="5515" y="15942"/>
                  </a:lnTo>
                  <a:lnTo>
                    <a:pt x="5543" y="15959"/>
                  </a:lnTo>
                  <a:lnTo>
                    <a:pt x="5572" y="15974"/>
                  </a:lnTo>
                  <a:lnTo>
                    <a:pt x="5600" y="15989"/>
                  </a:lnTo>
                  <a:lnTo>
                    <a:pt x="5629" y="16003"/>
                  </a:lnTo>
                  <a:lnTo>
                    <a:pt x="5658" y="16017"/>
                  </a:lnTo>
                  <a:lnTo>
                    <a:pt x="5688" y="16029"/>
                  </a:lnTo>
                  <a:lnTo>
                    <a:pt x="5718" y="16039"/>
                  </a:lnTo>
                  <a:lnTo>
                    <a:pt x="5749" y="16049"/>
                  </a:lnTo>
                  <a:lnTo>
                    <a:pt x="5779" y="16058"/>
                  </a:lnTo>
                  <a:lnTo>
                    <a:pt x="5811" y="16066"/>
                  </a:lnTo>
                  <a:lnTo>
                    <a:pt x="5842" y="16073"/>
                  </a:lnTo>
                  <a:lnTo>
                    <a:pt x="5873" y="16079"/>
                  </a:lnTo>
                  <a:lnTo>
                    <a:pt x="5904" y="16085"/>
                  </a:lnTo>
                  <a:lnTo>
                    <a:pt x="5937" y="16089"/>
                  </a:lnTo>
                  <a:lnTo>
                    <a:pt x="5969" y="16092"/>
                  </a:lnTo>
                  <a:lnTo>
                    <a:pt x="6001" y="16094"/>
                  </a:lnTo>
                  <a:lnTo>
                    <a:pt x="6033" y="16095"/>
                  </a:lnTo>
                  <a:lnTo>
                    <a:pt x="6066" y="16095"/>
                  </a:lnTo>
                  <a:lnTo>
                    <a:pt x="6098" y="16094"/>
                  </a:lnTo>
                  <a:lnTo>
                    <a:pt x="6130" y="16092"/>
                  </a:lnTo>
                  <a:lnTo>
                    <a:pt x="6162" y="16089"/>
                  </a:lnTo>
                  <a:lnTo>
                    <a:pt x="6195" y="16084"/>
                  </a:lnTo>
                  <a:lnTo>
                    <a:pt x="6227" y="16079"/>
                  </a:lnTo>
                  <a:lnTo>
                    <a:pt x="6259" y="16073"/>
                  </a:lnTo>
                  <a:lnTo>
                    <a:pt x="6291" y="16066"/>
                  </a:lnTo>
                  <a:lnTo>
                    <a:pt x="6326" y="16057"/>
                  </a:lnTo>
                  <a:lnTo>
                    <a:pt x="6359" y="16047"/>
                  </a:lnTo>
                  <a:lnTo>
                    <a:pt x="6391" y="16036"/>
                  </a:lnTo>
                  <a:lnTo>
                    <a:pt x="6424" y="16024"/>
                  </a:lnTo>
                  <a:lnTo>
                    <a:pt x="6456" y="16009"/>
                  </a:lnTo>
                  <a:lnTo>
                    <a:pt x="6487" y="15995"/>
                  </a:lnTo>
                  <a:lnTo>
                    <a:pt x="6517" y="15980"/>
                  </a:lnTo>
                  <a:lnTo>
                    <a:pt x="6548" y="15964"/>
                  </a:lnTo>
                  <a:lnTo>
                    <a:pt x="6577" y="15947"/>
                  </a:lnTo>
                  <a:lnTo>
                    <a:pt x="6605" y="15929"/>
                  </a:lnTo>
                  <a:lnTo>
                    <a:pt x="6633" y="15909"/>
                  </a:lnTo>
                  <a:lnTo>
                    <a:pt x="6660" y="15890"/>
                  </a:lnTo>
                  <a:lnTo>
                    <a:pt x="6687" y="15869"/>
                  </a:lnTo>
                  <a:lnTo>
                    <a:pt x="6713" y="15847"/>
                  </a:lnTo>
                  <a:lnTo>
                    <a:pt x="6738" y="15823"/>
                  </a:lnTo>
                  <a:lnTo>
                    <a:pt x="6762" y="15800"/>
                  </a:lnTo>
                  <a:lnTo>
                    <a:pt x="6784" y="15778"/>
                  </a:lnTo>
                  <a:lnTo>
                    <a:pt x="6804" y="15756"/>
                  </a:lnTo>
                  <a:lnTo>
                    <a:pt x="6824" y="15733"/>
                  </a:lnTo>
                  <a:lnTo>
                    <a:pt x="6843" y="15710"/>
                  </a:lnTo>
                  <a:lnTo>
                    <a:pt x="6861" y="15686"/>
                  </a:lnTo>
                  <a:lnTo>
                    <a:pt x="6879" y="15661"/>
                  </a:lnTo>
                  <a:lnTo>
                    <a:pt x="6895" y="15635"/>
                  </a:lnTo>
                  <a:lnTo>
                    <a:pt x="6912" y="15610"/>
                  </a:lnTo>
                  <a:lnTo>
                    <a:pt x="6928" y="15584"/>
                  </a:lnTo>
                  <a:lnTo>
                    <a:pt x="6942" y="15557"/>
                  </a:lnTo>
                  <a:lnTo>
                    <a:pt x="6956" y="15530"/>
                  </a:lnTo>
                  <a:lnTo>
                    <a:pt x="6969" y="15501"/>
                  </a:lnTo>
                  <a:lnTo>
                    <a:pt x="6981" y="15473"/>
                  </a:lnTo>
                  <a:lnTo>
                    <a:pt x="6992" y="15445"/>
                  </a:lnTo>
                  <a:lnTo>
                    <a:pt x="7003" y="15416"/>
                  </a:lnTo>
                  <a:lnTo>
                    <a:pt x="7012" y="15386"/>
                  </a:lnTo>
                  <a:lnTo>
                    <a:pt x="7035" y="15317"/>
                  </a:lnTo>
                  <a:lnTo>
                    <a:pt x="7058" y="15249"/>
                  </a:lnTo>
                  <a:lnTo>
                    <a:pt x="7081" y="15181"/>
                  </a:lnTo>
                  <a:lnTo>
                    <a:pt x="7106" y="15113"/>
                  </a:lnTo>
                  <a:lnTo>
                    <a:pt x="7132" y="15047"/>
                  </a:lnTo>
                  <a:lnTo>
                    <a:pt x="7159" y="14980"/>
                  </a:lnTo>
                  <a:lnTo>
                    <a:pt x="7187" y="14915"/>
                  </a:lnTo>
                  <a:lnTo>
                    <a:pt x="7216" y="14850"/>
                  </a:lnTo>
                  <a:lnTo>
                    <a:pt x="7245" y="14784"/>
                  </a:lnTo>
                  <a:lnTo>
                    <a:pt x="7277" y="14721"/>
                  </a:lnTo>
                  <a:lnTo>
                    <a:pt x="7309" y="14657"/>
                  </a:lnTo>
                  <a:lnTo>
                    <a:pt x="7341" y="14593"/>
                  </a:lnTo>
                  <a:lnTo>
                    <a:pt x="7375" y="14531"/>
                  </a:lnTo>
                  <a:lnTo>
                    <a:pt x="7411" y="14468"/>
                  </a:lnTo>
                  <a:lnTo>
                    <a:pt x="7446" y="14407"/>
                  </a:lnTo>
                  <a:lnTo>
                    <a:pt x="7483" y="14346"/>
                  </a:lnTo>
                  <a:lnTo>
                    <a:pt x="7522" y="14284"/>
                  </a:lnTo>
                  <a:lnTo>
                    <a:pt x="7561" y="14224"/>
                  </a:lnTo>
                  <a:lnTo>
                    <a:pt x="7601" y="14165"/>
                  </a:lnTo>
                  <a:lnTo>
                    <a:pt x="7642" y="14104"/>
                  </a:lnTo>
                  <a:lnTo>
                    <a:pt x="7684" y="14046"/>
                  </a:lnTo>
                  <a:lnTo>
                    <a:pt x="7727" y="13987"/>
                  </a:lnTo>
                  <a:lnTo>
                    <a:pt x="7773" y="13929"/>
                  </a:lnTo>
                  <a:lnTo>
                    <a:pt x="7818" y="13871"/>
                  </a:lnTo>
                  <a:lnTo>
                    <a:pt x="7864" y="13814"/>
                  </a:lnTo>
                  <a:lnTo>
                    <a:pt x="7912" y="13756"/>
                  </a:lnTo>
                  <a:lnTo>
                    <a:pt x="7961" y="13700"/>
                  </a:lnTo>
                  <a:lnTo>
                    <a:pt x="8011" y="13644"/>
                  </a:lnTo>
                  <a:lnTo>
                    <a:pt x="8062" y="13588"/>
                  </a:lnTo>
                  <a:lnTo>
                    <a:pt x="8113" y="13532"/>
                  </a:lnTo>
                  <a:lnTo>
                    <a:pt x="8167" y="13478"/>
                  </a:lnTo>
                  <a:lnTo>
                    <a:pt x="8221" y="13422"/>
                  </a:lnTo>
                  <a:lnTo>
                    <a:pt x="8295" y="13350"/>
                  </a:lnTo>
                  <a:lnTo>
                    <a:pt x="8370" y="13278"/>
                  </a:lnTo>
                  <a:lnTo>
                    <a:pt x="8446" y="13208"/>
                  </a:lnTo>
                  <a:lnTo>
                    <a:pt x="8524" y="13139"/>
                  </a:lnTo>
                  <a:lnTo>
                    <a:pt x="8603" y="13070"/>
                  </a:lnTo>
                  <a:lnTo>
                    <a:pt x="8683" y="13003"/>
                  </a:lnTo>
                  <a:lnTo>
                    <a:pt x="8765" y="12936"/>
                  </a:lnTo>
                  <a:lnTo>
                    <a:pt x="8847" y="12871"/>
                  </a:lnTo>
                  <a:lnTo>
                    <a:pt x="8931" y="12806"/>
                  </a:lnTo>
                  <a:lnTo>
                    <a:pt x="9016" y="12741"/>
                  </a:lnTo>
                  <a:lnTo>
                    <a:pt x="9101" y="12678"/>
                  </a:lnTo>
                  <a:lnTo>
                    <a:pt x="9188" y="12615"/>
                  </a:lnTo>
                  <a:lnTo>
                    <a:pt x="9277" y="12553"/>
                  </a:lnTo>
                  <a:lnTo>
                    <a:pt x="9366" y="12491"/>
                  </a:lnTo>
                  <a:lnTo>
                    <a:pt x="9455" y="12430"/>
                  </a:lnTo>
                  <a:lnTo>
                    <a:pt x="9546" y="12369"/>
                  </a:lnTo>
                  <a:lnTo>
                    <a:pt x="9638" y="12309"/>
                  </a:lnTo>
                  <a:lnTo>
                    <a:pt x="9730" y="12249"/>
                  </a:lnTo>
                  <a:lnTo>
                    <a:pt x="9823" y="12190"/>
                  </a:lnTo>
                  <a:lnTo>
                    <a:pt x="9917" y="12131"/>
                  </a:lnTo>
                  <a:lnTo>
                    <a:pt x="10012" y="12072"/>
                  </a:lnTo>
                  <a:lnTo>
                    <a:pt x="10107" y="12014"/>
                  </a:lnTo>
                  <a:lnTo>
                    <a:pt x="10203" y="11956"/>
                  </a:lnTo>
                  <a:lnTo>
                    <a:pt x="10300" y="11897"/>
                  </a:lnTo>
                  <a:lnTo>
                    <a:pt x="10495" y="11781"/>
                  </a:lnTo>
                  <a:lnTo>
                    <a:pt x="10692" y="11665"/>
                  </a:lnTo>
                  <a:lnTo>
                    <a:pt x="10892" y="11549"/>
                  </a:lnTo>
                  <a:lnTo>
                    <a:pt x="11093" y="11432"/>
                  </a:lnTo>
                  <a:lnTo>
                    <a:pt x="11308" y="11309"/>
                  </a:lnTo>
                  <a:lnTo>
                    <a:pt x="11522" y="11183"/>
                  </a:lnTo>
                  <a:lnTo>
                    <a:pt x="11737" y="11056"/>
                  </a:lnTo>
                  <a:lnTo>
                    <a:pt x="11952" y="10929"/>
                  </a:lnTo>
                  <a:lnTo>
                    <a:pt x="12059" y="10864"/>
                  </a:lnTo>
                  <a:lnTo>
                    <a:pt x="12166" y="10799"/>
                  </a:lnTo>
                  <a:lnTo>
                    <a:pt x="12272" y="10732"/>
                  </a:lnTo>
                  <a:lnTo>
                    <a:pt x="12379" y="10666"/>
                  </a:lnTo>
                  <a:lnTo>
                    <a:pt x="12485" y="10599"/>
                  </a:lnTo>
                  <a:lnTo>
                    <a:pt x="12591" y="10530"/>
                  </a:lnTo>
                  <a:lnTo>
                    <a:pt x="12697" y="10462"/>
                  </a:lnTo>
                  <a:lnTo>
                    <a:pt x="12802" y="10392"/>
                  </a:lnTo>
                  <a:lnTo>
                    <a:pt x="12906" y="10321"/>
                  </a:lnTo>
                  <a:lnTo>
                    <a:pt x="13009" y="10249"/>
                  </a:lnTo>
                  <a:lnTo>
                    <a:pt x="13113" y="10177"/>
                  </a:lnTo>
                  <a:lnTo>
                    <a:pt x="13215" y="10104"/>
                  </a:lnTo>
                  <a:lnTo>
                    <a:pt x="13317" y="10029"/>
                  </a:lnTo>
                  <a:lnTo>
                    <a:pt x="13419" y="9954"/>
                  </a:lnTo>
                  <a:lnTo>
                    <a:pt x="13519" y="9876"/>
                  </a:lnTo>
                  <a:lnTo>
                    <a:pt x="13618" y="9799"/>
                  </a:lnTo>
                  <a:lnTo>
                    <a:pt x="13717" y="9719"/>
                  </a:lnTo>
                  <a:lnTo>
                    <a:pt x="13815" y="9639"/>
                  </a:lnTo>
                  <a:lnTo>
                    <a:pt x="13912" y="9556"/>
                  </a:lnTo>
                  <a:lnTo>
                    <a:pt x="14007" y="9473"/>
                  </a:lnTo>
                  <a:lnTo>
                    <a:pt x="14101" y="9388"/>
                  </a:lnTo>
                  <a:lnTo>
                    <a:pt x="14195" y="9302"/>
                  </a:lnTo>
                  <a:lnTo>
                    <a:pt x="14288" y="9214"/>
                  </a:lnTo>
                  <a:lnTo>
                    <a:pt x="14379" y="9125"/>
                  </a:lnTo>
                  <a:lnTo>
                    <a:pt x="14455" y="9047"/>
                  </a:lnTo>
                  <a:lnTo>
                    <a:pt x="14530" y="8970"/>
                  </a:lnTo>
                  <a:lnTo>
                    <a:pt x="14602" y="8891"/>
                  </a:lnTo>
                  <a:lnTo>
                    <a:pt x="14675" y="8813"/>
                  </a:lnTo>
                  <a:lnTo>
                    <a:pt x="14745" y="8734"/>
                  </a:lnTo>
                  <a:lnTo>
                    <a:pt x="14813" y="8653"/>
                  </a:lnTo>
                  <a:lnTo>
                    <a:pt x="14881" y="8573"/>
                  </a:lnTo>
                  <a:lnTo>
                    <a:pt x="14946" y="8491"/>
                  </a:lnTo>
                  <a:lnTo>
                    <a:pt x="15011" y="8410"/>
                  </a:lnTo>
                  <a:lnTo>
                    <a:pt x="15073" y="8327"/>
                  </a:lnTo>
                  <a:lnTo>
                    <a:pt x="15134" y="8244"/>
                  </a:lnTo>
                  <a:lnTo>
                    <a:pt x="15194" y="8160"/>
                  </a:lnTo>
                  <a:lnTo>
                    <a:pt x="15252" y="8076"/>
                  </a:lnTo>
                  <a:lnTo>
                    <a:pt x="15309" y="7990"/>
                  </a:lnTo>
                  <a:lnTo>
                    <a:pt x="15365" y="7905"/>
                  </a:lnTo>
                  <a:lnTo>
                    <a:pt x="15418" y="7818"/>
                  </a:lnTo>
                  <a:lnTo>
                    <a:pt x="15471" y="7731"/>
                  </a:lnTo>
                  <a:lnTo>
                    <a:pt x="15522" y="7643"/>
                  </a:lnTo>
                  <a:lnTo>
                    <a:pt x="15571" y="7555"/>
                  </a:lnTo>
                  <a:lnTo>
                    <a:pt x="15619" y="7465"/>
                  </a:lnTo>
                  <a:lnTo>
                    <a:pt x="15666" y="7375"/>
                  </a:lnTo>
                  <a:lnTo>
                    <a:pt x="15712" y="7284"/>
                  </a:lnTo>
                  <a:lnTo>
                    <a:pt x="15755" y="7192"/>
                  </a:lnTo>
                  <a:lnTo>
                    <a:pt x="15797" y="7100"/>
                  </a:lnTo>
                  <a:lnTo>
                    <a:pt x="15839" y="7007"/>
                  </a:lnTo>
                  <a:lnTo>
                    <a:pt x="15878" y="6913"/>
                  </a:lnTo>
                  <a:lnTo>
                    <a:pt x="15916" y="6818"/>
                  </a:lnTo>
                  <a:lnTo>
                    <a:pt x="15954" y="6723"/>
                  </a:lnTo>
                  <a:lnTo>
                    <a:pt x="15989" y="6626"/>
                  </a:lnTo>
                  <a:lnTo>
                    <a:pt x="16023" y="6530"/>
                  </a:lnTo>
                  <a:lnTo>
                    <a:pt x="16055" y="6431"/>
                  </a:lnTo>
                  <a:lnTo>
                    <a:pt x="16087" y="6332"/>
                  </a:lnTo>
                  <a:lnTo>
                    <a:pt x="16097" y="6299"/>
                  </a:lnTo>
                  <a:lnTo>
                    <a:pt x="16105" y="6265"/>
                  </a:lnTo>
                  <a:lnTo>
                    <a:pt x="16113" y="6232"/>
                  </a:lnTo>
                  <a:lnTo>
                    <a:pt x="16119" y="6198"/>
                  </a:lnTo>
                  <a:lnTo>
                    <a:pt x="16124" y="6163"/>
                  </a:lnTo>
                  <a:lnTo>
                    <a:pt x="16127" y="6129"/>
                  </a:lnTo>
                  <a:lnTo>
                    <a:pt x="16130" y="6095"/>
                  </a:lnTo>
                  <a:lnTo>
                    <a:pt x="16132" y="6062"/>
                  </a:lnTo>
                  <a:lnTo>
                    <a:pt x="16132" y="6028"/>
                  </a:lnTo>
                  <a:lnTo>
                    <a:pt x="16131" y="5993"/>
                  </a:lnTo>
                  <a:lnTo>
                    <a:pt x="16129" y="5960"/>
                  </a:lnTo>
                  <a:lnTo>
                    <a:pt x="16126" y="5926"/>
                  </a:lnTo>
                  <a:lnTo>
                    <a:pt x="16122" y="5893"/>
                  </a:lnTo>
                  <a:lnTo>
                    <a:pt x="16116" y="5860"/>
                  </a:lnTo>
                  <a:lnTo>
                    <a:pt x="16110" y="5826"/>
                  </a:lnTo>
                  <a:lnTo>
                    <a:pt x="16103" y="5793"/>
                  </a:lnTo>
                  <a:lnTo>
                    <a:pt x="16094" y="5761"/>
                  </a:lnTo>
                  <a:lnTo>
                    <a:pt x="16084" y="5729"/>
                  </a:lnTo>
                  <a:lnTo>
                    <a:pt x="16074" y="5697"/>
                  </a:lnTo>
                  <a:lnTo>
                    <a:pt x="16061" y="5664"/>
                  </a:lnTo>
                  <a:lnTo>
                    <a:pt x="16048" y="5633"/>
                  </a:lnTo>
                  <a:lnTo>
                    <a:pt x="16034" y="5603"/>
                  </a:lnTo>
                  <a:lnTo>
                    <a:pt x="16019" y="5573"/>
                  </a:lnTo>
                  <a:lnTo>
                    <a:pt x="16003" y="5543"/>
                  </a:lnTo>
                  <a:lnTo>
                    <a:pt x="15986" y="5514"/>
                  </a:lnTo>
                  <a:lnTo>
                    <a:pt x="15968" y="5484"/>
                  </a:lnTo>
                  <a:lnTo>
                    <a:pt x="15948" y="5456"/>
                  </a:lnTo>
                  <a:lnTo>
                    <a:pt x="15928" y="5429"/>
                  </a:lnTo>
                  <a:lnTo>
                    <a:pt x="15907" y="5402"/>
                  </a:lnTo>
                  <a:lnTo>
                    <a:pt x="15884" y="5375"/>
                  </a:lnTo>
                  <a:lnTo>
                    <a:pt x="15861" y="5350"/>
                  </a:lnTo>
                  <a:lnTo>
                    <a:pt x="15837" y="53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17" tIns="48208" rIns="96417" bIns="48208" numCol="1" anchor="t" anchorCtr="0" compatLnSpc="1">
              <a:prstTxWarp prst="textNoShape">
                <a:avLst/>
              </a:prstTxWarp>
            </a:bodyPr>
            <a:lstStyle/>
            <a:p>
              <a:pPr>
                <a:lnSpc>
                  <a:spcPct val="130000"/>
                </a:lnSpc>
              </a:pPr>
              <a:endParaRPr lang="id-ID" sz="200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7" name="Freeform 201"/>
            <p:cNvSpPr>
              <a:spLocks noEditPoints="1"/>
            </p:cNvSpPr>
            <p:nvPr/>
          </p:nvSpPr>
          <p:spPr bwMode="auto">
            <a:xfrm>
              <a:off x="3043238" y="4397375"/>
              <a:ext cx="185738" cy="193675"/>
            </a:xfrm>
            <a:custGeom>
              <a:avLst/>
              <a:gdLst>
                <a:gd name="T0" fmla="*/ 3132 w 4362"/>
                <a:gd name="T1" fmla="*/ 3096 h 4518"/>
                <a:gd name="T2" fmla="*/ 2633 w 4362"/>
                <a:gd name="T3" fmla="*/ 2415 h 4518"/>
                <a:gd name="T4" fmla="*/ 3056 w 4362"/>
                <a:gd name="T5" fmla="*/ 2277 h 4518"/>
                <a:gd name="T6" fmla="*/ 3379 w 4362"/>
                <a:gd name="T7" fmla="*/ 2332 h 4518"/>
                <a:gd name="T8" fmla="*/ 3583 w 4362"/>
                <a:gd name="T9" fmla="*/ 2521 h 4518"/>
                <a:gd name="T10" fmla="*/ 3655 w 4362"/>
                <a:gd name="T11" fmla="*/ 2803 h 4518"/>
                <a:gd name="T12" fmla="*/ 1124 w 4362"/>
                <a:gd name="T13" fmla="*/ 2140 h 4518"/>
                <a:gd name="T14" fmla="*/ 801 w 4362"/>
                <a:gd name="T15" fmla="*/ 1993 h 4518"/>
                <a:gd name="T16" fmla="*/ 680 w 4362"/>
                <a:gd name="T17" fmla="*/ 1678 h 4518"/>
                <a:gd name="T18" fmla="*/ 821 w 4362"/>
                <a:gd name="T19" fmla="*/ 1269 h 4518"/>
                <a:gd name="T20" fmla="*/ 1394 w 4362"/>
                <a:gd name="T21" fmla="*/ 1652 h 4518"/>
                <a:gd name="T22" fmla="*/ 1411 w 4362"/>
                <a:gd name="T23" fmla="*/ 2093 h 4518"/>
                <a:gd name="T24" fmla="*/ 3840 w 4362"/>
                <a:gd name="T25" fmla="*/ 1684 h 4518"/>
                <a:gd name="T26" fmla="*/ 3406 w 4362"/>
                <a:gd name="T27" fmla="*/ 1499 h 4518"/>
                <a:gd name="T28" fmla="*/ 2969 w 4362"/>
                <a:gd name="T29" fmla="*/ 1472 h 4518"/>
                <a:gd name="T30" fmla="*/ 2528 w 4362"/>
                <a:gd name="T31" fmla="*/ 1573 h 4518"/>
                <a:gd name="T32" fmla="*/ 1732 w 4362"/>
                <a:gd name="T33" fmla="*/ 1516 h 4518"/>
                <a:gd name="T34" fmla="*/ 1241 w 4362"/>
                <a:gd name="T35" fmla="*/ 847 h 4518"/>
                <a:gd name="T36" fmla="*/ 1571 w 4362"/>
                <a:gd name="T37" fmla="*/ 732 h 4518"/>
                <a:gd name="T38" fmla="*/ 2116 w 4362"/>
                <a:gd name="T39" fmla="*/ 825 h 4518"/>
                <a:gd name="T40" fmla="*/ 2348 w 4362"/>
                <a:gd name="T41" fmla="*/ 801 h 4518"/>
                <a:gd name="T42" fmla="*/ 2491 w 4362"/>
                <a:gd name="T43" fmla="*/ 617 h 4518"/>
                <a:gd name="T44" fmla="*/ 2475 w 4362"/>
                <a:gd name="T45" fmla="*/ 366 h 4518"/>
                <a:gd name="T46" fmla="*/ 2240 w 4362"/>
                <a:gd name="T47" fmla="*/ 108 h 4518"/>
                <a:gd name="T48" fmla="*/ 1861 w 4362"/>
                <a:gd name="T49" fmla="*/ 2 h 4518"/>
                <a:gd name="T50" fmla="*/ 1447 w 4362"/>
                <a:gd name="T51" fmla="*/ 51 h 4518"/>
                <a:gd name="T52" fmla="*/ 1028 w 4362"/>
                <a:gd name="T53" fmla="*/ 241 h 4518"/>
                <a:gd name="T54" fmla="*/ 593 w 4362"/>
                <a:gd name="T55" fmla="*/ 342 h 4518"/>
                <a:gd name="T56" fmla="*/ 417 w 4362"/>
                <a:gd name="T57" fmla="*/ 344 h 4518"/>
                <a:gd name="T58" fmla="*/ 317 w 4362"/>
                <a:gd name="T59" fmla="*/ 504 h 4518"/>
                <a:gd name="T60" fmla="*/ 456 w 4362"/>
                <a:gd name="T61" fmla="*/ 721 h 4518"/>
                <a:gd name="T62" fmla="*/ 211 w 4362"/>
                <a:gd name="T63" fmla="*/ 1149 h 4518"/>
                <a:gd name="T64" fmla="*/ 34 w 4362"/>
                <a:gd name="T65" fmla="*/ 1621 h 4518"/>
                <a:gd name="T66" fmla="*/ 10 w 4362"/>
                <a:gd name="T67" fmla="*/ 2070 h 4518"/>
                <a:gd name="T68" fmla="*/ 158 w 4362"/>
                <a:gd name="T69" fmla="*/ 2459 h 4518"/>
                <a:gd name="T70" fmla="*/ 474 w 4362"/>
                <a:gd name="T71" fmla="*/ 2756 h 4518"/>
                <a:gd name="T72" fmla="*/ 828 w 4362"/>
                <a:gd name="T73" fmla="*/ 2905 h 4518"/>
                <a:gd name="T74" fmla="*/ 1261 w 4362"/>
                <a:gd name="T75" fmla="*/ 2929 h 4518"/>
                <a:gd name="T76" fmla="*/ 2177 w 4362"/>
                <a:gd name="T77" fmla="*/ 2653 h 4518"/>
                <a:gd name="T78" fmla="*/ 2973 w 4362"/>
                <a:gd name="T79" fmla="*/ 3437 h 4518"/>
                <a:gd name="T80" fmla="*/ 2902 w 4362"/>
                <a:gd name="T81" fmla="*/ 3773 h 4518"/>
                <a:gd name="T82" fmla="*/ 2620 w 4362"/>
                <a:gd name="T83" fmla="*/ 3814 h 4518"/>
                <a:gd name="T84" fmla="*/ 2301 w 4362"/>
                <a:gd name="T85" fmla="*/ 3676 h 4518"/>
                <a:gd name="T86" fmla="*/ 1951 w 4362"/>
                <a:gd name="T87" fmla="*/ 3525 h 4518"/>
                <a:gd name="T88" fmla="*/ 1747 w 4362"/>
                <a:gd name="T89" fmla="*/ 3591 h 4518"/>
                <a:gd name="T90" fmla="*/ 1591 w 4362"/>
                <a:gd name="T91" fmla="*/ 3790 h 4518"/>
                <a:gd name="T92" fmla="*/ 1619 w 4362"/>
                <a:gd name="T93" fmla="*/ 4034 h 4518"/>
                <a:gd name="T94" fmla="*/ 1834 w 4362"/>
                <a:gd name="T95" fmla="*/ 4277 h 4518"/>
                <a:gd name="T96" fmla="*/ 2170 w 4362"/>
                <a:gd name="T97" fmla="*/ 4454 h 4518"/>
                <a:gd name="T98" fmla="*/ 2588 w 4362"/>
                <a:gd name="T99" fmla="*/ 4518 h 4518"/>
                <a:gd name="T100" fmla="*/ 3057 w 4362"/>
                <a:gd name="T101" fmla="*/ 4420 h 4518"/>
                <a:gd name="T102" fmla="*/ 3543 w 4362"/>
                <a:gd name="T103" fmla="*/ 4094 h 4518"/>
                <a:gd name="T104" fmla="*/ 3921 w 4362"/>
                <a:gd name="T105" fmla="*/ 4346 h 4518"/>
                <a:gd name="T106" fmla="*/ 4078 w 4362"/>
                <a:gd name="T107" fmla="*/ 4315 h 4518"/>
                <a:gd name="T108" fmla="*/ 4164 w 4362"/>
                <a:gd name="T109" fmla="*/ 4161 h 4518"/>
                <a:gd name="T110" fmla="*/ 4000 w 4362"/>
                <a:gd name="T111" fmla="*/ 3928 h 4518"/>
                <a:gd name="T112" fmla="*/ 4060 w 4362"/>
                <a:gd name="T113" fmla="*/ 3466 h 4518"/>
                <a:gd name="T114" fmla="*/ 4292 w 4362"/>
                <a:gd name="T115" fmla="*/ 2963 h 4518"/>
                <a:gd name="T116" fmla="*/ 4361 w 4362"/>
                <a:gd name="T117" fmla="*/ 2501 h 4518"/>
                <a:gd name="T118" fmla="*/ 4260 w 4362"/>
                <a:gd name="T119" fmla="*/ 2107 h 4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362" h="4518">
                  <a:moveTo>
                    <a:pt x="3555" y="3147"/>
                  </a:moveTo>
                  <a:lnTo>
                    <a:pt x="3538" y="3178"/>
                  </a:lnTo>
                  <a:lnTo>
                    <a:pt x="3520" y="3209"/>
                  </a:lnTo>
                  <a:lnTo>
                    <a:pt x="3501" y="3238"/>
                  </a:lnTo>
                  <a:lnTo>
                    <a:pt x="3481" y="3266"/>
                  </a:lnTo>
                  <a:lnTo>
                    <a:pt x="3461" y="3293"/>
                  </a:lnTo>
                  <a:lnTo>
                    <a:pt x="3441" y="3319"/>
                  </a:lnTo>
                  <a:lnTo>
                    <a:pt x="3419" y="3345"/>
                  </a:lnTo>
                  <a:lnTo>
                    <a:pt x="3397" y="3371"/>
                  </a:lnTo>
                  <a:lnTo>
                    <a:pt x="3343" y="3316"/>
                  </a:lnTo>
                  <a:lnTo>
                    <a:pt x="3291" y="3262"/>
                  </a:lnTo>
                  <a:lnTo>
                    <a:pt x="3237" y="3208"/>
                  </a:lnTo>
                  <a:lnTo>
                    <a:pt x="3185" y="3151"/>
                  </a:lnTo>
                  <a:lnTo>
                    <a:pt x="3132" y="3096"/>
                  </a:lnTo>
                  <a:lnTo>
                    <a:pt x="3079" y="3040"/>
                  </a:lnTo>
                  <a:lnTo>
                    <a:pt x="3026" y="2982"/>
                  </a:lnTo>
                  <a:lnTo>
                    <a:pt x="2973" y="2925"/>
                  </a:lnTo>
                  <a:lnTo>
                    <a:pt x="2920" y="2867"/>
                  </a:lnTo>
                  <a:lnTo>
                    <a:pt x="2867" y="2808"/>
                  </a:lnTo>
                  <a:lnTo>
                    <a:pt x="2814" y="2750"/>
                  </a:lnTo>
                  <a:lnTo>
                    <a:pt x="2762" y="2690"/>
                  </a:lnTo>
                  <a:lnTo>
                    <a:pt x="2708" y="2631"/>
                  </a:lnTo>
                  <a:lnTo>
                    <a:pt x="2656" y="2572"/>
                  </a:lnTo>
                  <a:lnTo>
                    <a:pt x="2602" y="2511"/>
                  </a:lnTo>
                  <a:lnTo>
                    <a:pt x="2550" y="2452"/>
                  </a:lnTo>
                  <a:lnTo>
                    <a:pt x="2577" y="2440"/>
                  </a:lnTo>
                  <a:lnTo>
                    <a:pt x="2604" y="2427"/>
                  </a:lnTo>
                  <a:lnTo>
                    <a:pt x="2633" y="2415"/>
                  </a:lnTo>
                  <a:lnTo>
                    <a:pt x="2661" y="2403"/>
                  </a:lnTo>
                  <a:lnTo>
                    <a:pt x="2690" y="2390"/>
                  </a:lnTo>
                  <a:lnTo>
                    <a:pt x="2719" y="2377"/>
                  </a:lnTo>
                  <a:lnTo>
                    <a:pt x="2748" y="2365"/>
                  </a:lnTo>
                  <a:lnTo>
                    <a:pt x="2779" y="2351"/>
                  </a:lnTo>
                  <a:lnTo>
                    <a:pt x="2810" y="2339"/>
                  </a:lnTo>
                  <a:lnTo>
                    <a:pt x="2840" y="2328"/>
                  </a:lnTo>
                  <a:lnTo>
                    <a:pt x="2871" y="2318"/>
                  </a:lnTo>
                  <a:lnTo>
                    <a:pt x="2902" y="2308"/>
                  </a:lnTo>
                  <a:lnTo>
                    <a:pt x="2932" y="2300"/>
                  </a:lnTo>
                  <a:lnTo>
                    <a:pt x="2963" y="2293"/>
                  </a:lnTo>
                  <a:lnTo>
                    <a:pt x="2993" y="2286"/>
                  </a:lnTo>
                  <a:lnTo>
                    <a:pt x="3025" y="2281"/>
                  </a:lnTo>
                  <a:lnTo>
                    <a:pt x="3056" y="2277"/>
                  </a:lnTo>
                  <a:lnTo>
                    <a:pt x="3087" y="2274"/>
                  </a:lnTo>
                  <a:lnTo>
                    <a:pt x="3119" y="2273"/>
                  </a:lnTo>
                  <a:lnTo>
                    <a:pt x="3149" y="2274"/>
                  </a:lnTo>
                  <a:lnTo>
                    <a:pt x="3180" y="2276"/>
                  </a:lnTo>
                  <a:lnTo>
                    <a:pt x="3211" y="2280"/>
                  </a:lnTo>
                  <a:lnTo>
                    <a:pt x="3243" y="2285"/>
                  </a:lnTo>
                  <a:lnTo>
                    <a:pt x="3274" y="2292"/>
                  </a:lnTo>
                  <a:lnTo>
                    <a:pt x="3289" y="2296"/>
                  </a:lnTo>
                  <a:lnTo>
                    <a:pt x="3304" y="2300"/>
                  </a:lnTo>
                  <a:lnTo>
                    <a:pt x="3319" y="2306"/>
                  </a:lnTo>
                  <a:lnTo>
                    <a:pt x="3334" y="2311"/>
                  </a:lnTo>
                  <a:lnTo>
                    <a:pt x="3349" y="2318"/>
                  </a:lnTo>
                  <a:lnTo>
                    <a:pt x="3364" y="2325"/>
                  </a:lnTo>
                  <a:lnTo>
                    <a:pt x="3379" y="2332"/>
                  </a:lnTo>
                  <a:lnTo>
                    <a:pt x="3393" y="2340"/>
                  </a:lnTo>
                  <a:lnTo>
                    <a:pt x="3408" y="2349"/>
                  </a:lnTo>
                  <a:lnTo>
                    <a:pt x="3422" y="2359"/>
                  </a:lnTo>
                  <a:lnTo>
                    <a:pt x="3436" y="2369"/>
                  </a:lnTo>
                  <a:lnTo>
                    <a:pt x="3450" y="2379"/>
                  </a:lnTo>
                  <a:lnTo>
                    <a:pt x="3463" y="2390"/>
                  </a:lnTo>
                  <a:lnTo>
                    <a:pt x="3477" y="2401"/>
                  </a:lnTo>
                  <a:lnTo>
                    <a:pt x="3492" y="2413"/>
                  </a:lnTo>
                  <a:lnTo>
                    <a:pt x="3505" y="2426"/>
                  </a:lnTo>
                  <a:lnTo>
                    <a:pt x="3530" y="2453"/>
                  </a:lnTo>
                  <a:lnTo>
                    <a:pt x="3553" y="2480"/>
                  </a:lnTo>
                  <a:lnTo>
                    <a:pt x="3564" y="2493"/>
                  </a:lnTo>
                  <a:lnTo>
                    <a:pt x="3573" y="2507"/>
                  </a:lnTo>
                  <a:lnTo>
                    <a:pt x="3583" y="2521"/>
                  </a:lnTo>
                  <a:lnTo>
                    <a:pt x="3591" y="2535"/>
                  </a:lnTo>
                  <a:lnTo>
                    <a:pt x="3599" y="2549"/>
                  </a:lnTo>
                  <a:lnTo>
                    <a:pt x="3608" y="2563"/>
                  </a:lnTo>
                  <a:lnTo>
                    <a:pt x="3615" y="2578"/>
                  </a:lnTo>
                  <a:lnTo>
                    <a:pt x="3621" y="2592"/>
                  </a:lnTo>
                  <a:lnTo>
                    <a:pt x="3626" y="2606"/>
                  </a:lnTo>
                  <a:lnTo>
                    <a:pt x="3631" y="2621"/>
                  </a:lnTo>
                  <a:lnTo>
                    <a:pt x="3635" y="2635"/>
                  </a:lnTo>
                  <a:lnTo>
                    <a:pt x="3639" y="2650"/>
                  </a:lnTo>
                  <a:lnTo>
                    <a:pt x="3645" y="2680"/>
                  </a:lnTo>
                  <a:lnTo>
                    <a:pt x="3650" y="2711"/>
                  </a:lnTo>
                  <a:lnTo>
                    <a:pt x="3653" y="2742"/>
                  </a:lnTo>
                  <a:lnTo>
                    <a:pt x="3655" y="2772"/>
                  </a:lnTo>
                  <a:lnTo>
                    <a:pt x="3655" y="2803"/>
                  </a:lnTo>
                  <a:lnTo>
                    <a:pt x="3653" y="2833"/>
                  </a:lnTo>
                  <a:lnTo>
                    <a:pt x="3650" y="2865"/>
                  </a:lnTo>
                  <a:lnTo>
                    <a:pt x="3646" y="2896"/>
                  </a:lnTo>
                  <a:lnTo>
                    <a:pt x="3640" y="2927"/>
                  </a:lnTo>
                  <a:lnTo>
                    <a:pt x="3632" y="2958"/>
                  </a:lnTo>
                  <a:lnTo>
                    <a:pt x="3623" y="2989"/>
                  </a:lnTo>
                  <a:lnTo>
                    <a:pt x="3613" y="3021"/>
                  </a:lnTo>
                  <a:lnTo>
                    <a:pt x="3600" y="3053"/>
                  </a:lnTo>
                  <a:lnTo>
                    <a:pt x="3586" y="3084"/>
                  </a:lnTo>
                  <a:lnTo>
                    <a:pt x="3571" y="3116"/>
                  </a:lnTo>
                  <a:lnTo>
                    <a:pt x="3555" y="3147"/>
                  </a:lnTo>
                  <a:close/>
                  <a:moveTo>
                    <a:pt x="1177" y="2140"/>
                  </a:moveTo>
                  <a:lnTo>
                    <a:pt x="1150" y="2141"/>
                  </a:lnTo>
                  <a:lnTo>
                    <a:pt x="1124" y="2140"/>
                  </a:lnTo>
                  <a:lnTo>
                    <a:pt x="1099" y="2138"/>
                  </a:lnTo>
                  <a:lnTo>
                    <a:pt x="1074" y="2135"/>
                  </a:lnTo>
                  <a:lnTo>
                    <a:pt x="1049" y="2130"/>
                  </a:lnTo>
                  <a:lnTo>
                    <a:pt x="1024" y="2124"/>
                  </a:lnTo>
                  <a:lnTo>
                    <a:pt x="1000" y="2117"/>
                  </a:lnTo>
                  <a:lnTo>
                    <a:pt x="976" y="2109"/>
                  </a:lnTo>
                  <a:lnTo>
                    <a:pt x="953" y="2099"/>
                  </a:lnTo>
                  <a:lnTo>
                    <a:pt x="931" y="2088"/>
                  </a:lnTo>
                  <a:lnTo>
                    <a:pt x="907" y="2076"/>
                  </a:lnTo>
                  <a:lnTo>
                    <a:pt x="885" y="2062"/>
                  </a:lnTo>
                  <a:lnTo>
                    <a:pt x="864" y="2047"/>
                  </a:lnTo>
                  <a:lnTo>
                    <a:pt x="843" y="2031"/>
                  </a:lnTo>
                  <a:lnTo>
                    <a:pt x="822" y="2012"/>
                  </a:lnTo>
                  <a:lnTo>
                    <a:pt x="801" y="1993"/>
                  </a:lnTo>
                  <a:lnTo>
                    <a:pt x="784" y="1977"/>
                  </a:lnTo>
                  <a:lnTo>
                    <a:pt x="769" y="1959"/>
                  </a:lnTo>
                  <a:lnTo>
                    <a:pt x="755" y="1940"/>
                  </a:lnTo>
                  <a:lnTo>
                    <a:pt x="742" y="1920"/>
                  </a:lnTo>
                  <a:lnTo>
                    <a:pt x="730" y="1900"/>
                  </a:lnTo>
                  <a:lnTo>
                    <a:pt x="720" y="1878"/>
                  </a:lnTo>
                  <a:lnTo>
                    <a:pt x="711" y="1856"/>
                  </a:lnTo>
                  <a:lnTo>
                    <a:pt x="703" y="1831"/>
                  </a:lnTo>
                  <a:lnTo>
                    <a:pt x="696" y="1807"/>
                  </a:lnTo>
                  <a:lnTo>
                    <a:pt x="690" y="1783"/>
                  </a:lnTo>
                  <a:lnTo>
                    <a:pt x="686" y="1758"/>
                  </a:lnTo>
                  <a:lnTo>
                    <a:pt x="683" y="1732"/>
                  </a:lnTo>
                  <a:lnTo>
                    <a:pt x="681" y="1705"/>
                  </a:lnTo>
                  <a:lnTo>
                    <a:pt x="680" y="1678"/>
                  </a:lnTo>
                  <a:lnTo>
                    <a:pt x="681" y="1650"/>
                  </a:lnTo>
                  <a:lnTo>
                    <a:pt x="684" y="1622"/>
                  </a:lnTo>
                  <a:lnTo>
                    <a:pt x="687" y="1593"/>
                  </a:lnTo>
                  <a:lnTo>
                    <a:pt x="691" y="1564"/>
                  </a:lnTo>
                  <a:lnTo>
                    <a:pt x="698" y="1536"/>
                  </a:lnTo>
                  <a:lnTo>
                    <a:pt x="705" y="1507"/>
                  </a:lnTo>
                  <a:lnTo>
                    <a:pt x="715" y="1476"/>
                  </a:lnTo>
                  <a:lnTo>
                    <a:pt x="725" y="1447"/>
                  </a:lnTo>
                  <a:lnTo>
                    <a:pt x="738" y="1418"/>
                  </a:lnTo>
                  <a:lnTo>
                    <a:pt x="752" y="1388"/>
                  </a:lnTo>
                  <a:lnTo>
                    <a:pt x="766" y="1358"/>
                  </a:lnTo>
                  <a:lnTo>
                    <a:pt x="783" y="1328"/>
                  </a:lnTo>
                  <a:lnTo>
                    <a:pt x="802" y="1298"/>
                  </a:lnTo>
                  <a:lnTo>
                    <a:pt x="821" y="1269"/>
                  </a:lnTo>
                  <a:lnTo>
                    <a:pt x="842" y="1240"/>
                  </a:lnTo>
                  <a:lnTo>
                    <a:pt x="865" y="1210"/>
                  </a:lnTo>
                  <a:lnTo>
                    <a:pt x="889" y="1181"/>
                  </a:lnTo>
                  <a:lnTo>
                    <a:pt x="915" y="1152"/>
                  </a:lnTo>
                  <a:lnTo>
                    <a:pt x="963" y="1200"/>
                  </a:lnTo>
                  <a:lnTo>
                    <a:pt x="1011" y="1248"/>
                  </a:lnTo>
                  <a:lnTo>
                    <a:pt x="1060" y="1297"/>
                  </a:lnTo>
                  <a:lnTo>
                    <a:pt x="1107" y="1347"/>
                  </a:lnTo>
                  <a:lnTo>
                    <a:pt x="1154" y="1397"/>
                  </a:lnTo>
                  <a:lnTo>
                    <a:pt x="1203" y="1447"/>
                  </a:lnTo>
                  <a:lnTo>
                    <a:pt x="1250" y="1497"/>
                  </a:lnTo>
                  <a:lnTo>
                    <a:pt x="1299" y="1549"/>
                  </a:lnTo>
                  <a:lnTo>
                    <a:pt x="1346" y="1600"/>
                  </a:lnTo>
                  <a:lnTo>
                    <a:pt x="1394" y="1652"/>
                  </a:lnTo>
                  <a:lnTo>
                    <a:pt x="1442" y="1705"/>
                  </a:lnTo>
                  <a:lnTo>
                    <a:pt x="1490" y="1758"/>
                  </a:lnTo>
                  <a:lnTo>
                    <a:pt x="1538" y="1810"/>
                  </a:lnTo>
                  <a:lnTo>
                    <a:pt x="1586" y="1864"/>
                  </a:lnTo>
                  <a:lnTo>
                    <a:pt x="1633" y="1918"/>
                  </a:lnTo>
                  <a:lnTo>
                    <a:pt x="1682" y="1971"/>
                  </a:lnTo>
                  <a:lnTo>
                    <a:pt x="1645" y="1990"/>
                  </a:lnTo>
                  <a:lnTo>
                    <a:pt x="1610" y="2008"/>
                  </a:lnTo>
                  <a:lnTo>
                    <a:pt x="1575" y="2026"/>
                  </a:lnTo>
                  <a:lnTo>
                    <a:pt x="1541" y="2042"/>
                  </a:lnTo>
                  <a:lnTo>
                    <a:pt x="1507" y="2057"/>
                  </a:lnTo>
                  <a:lnTo>
                    <a:pt x="1474" y="2070"/>
                  </a:lnTo>
                  <a:lnTo>
                    <a:pt x="1442" y="2082"/>
                  </a:lnTo>
                  <a:lnTo>
                    <a:pt x="1411" y="2093"/>
                  </a:lnTo>
                  <a:lnTo>
                    <a:pt x="1379" y="2103"/>
                  </a:lnTo>
                  <a:lnTo>
                    <a:pt x="1348" y="2112"/>
                  </a:lnTo>
                  <a:lnTo>
                    <a:pt x="1319" y="2120"/>
                  </a:lnTo>
                  <a:lnTo>
                    <a:pt x="1289" y="2126"/>
                  </a:lnTo>
                  <a:lnTo>
                    <a:pt x="1260" y="2131"/>
                  </a:lnTo>
                  <a:lnTo>
                    <a:pt x="1232" y="2135"/>
                  </a:lnTo>
                  <a:lnTo>
                    <a:pt x="1204" y="2138"/>
                  </a:lnTo>
                  <a:lnTo>
                    <a:pt x="1177" y="2140"/>
                  </a:lnTo>
                  <a:close/>
                  <a:moveTo>
                    <a:pt x="3995" y="1799"/>
                  </a:moveTo>
                  <a:lnTo>
                    <a:pt x="3964" y="1774"/>
                  </a:lnTo>
                  <a:lnTo>
                    <a:pt x="3933" y="1750"/>
                  </a:lnTo>
                  <a:lnTo>
                    <a:pt x="3903" y="1727"/>
                  </a:lnTo>
                  <a:lnTo>
                    <a:pt x="3872" y="1705"/>
                  </a:lnTo>
                  <a:lnTo>
                    <a:pt x="3840" y="1684"/>
                  </a:lnTo>
                  <a:lnTo>
                    <a:pt x="3810" y="1663"/>
                  </a:lnTo>
                  <a:lnTo>
                    <a:pt x="3779" y="1644"/>
                  </a:lnTo>
                  <a:lnTo>
                    <a:pt x="3748" y="1626"/>
                  </a:lnTo>
                  <a:lnTo>
                    <a:pt x="3716" y="1610"/>
                  </a:lnTo>
                  <a:lnTo>
                    <a:pt x="3686" y="1594"/>
                  </a:lnTo>
                  <a:lnTo>
                    <a:pt x="3655" y="1579"/>
                  </a:lnTo>
                  <a:lnTo>
                    <a:pt x="3624" y="1566"/>
                  </a:lnTo>
                  <a:lnTo>
                    <a:pt x="3592" y="1554"/>
                  </a:lnTo>
                  <a:lnTo>
                    <a:pt x="3561" y="1542"/>
                  </a:lnTo>
                  <a:lnTo>
                    <a:pt x="3530" y="1532"/>
                  </a:lnTo>
                  <a:lnTo>
                    <a:pt x="3499" y="1523"/>
                  </a:lnTo>
                  <a:lnTo>
                    <a:pt x="3468" y="1515"/>
                  </a:lnTo>
                  <a:lnTo>
                    <a:pt x="3437" y="1507"/>
                  </a:lnTo>
                  <a:lnTo>
                    <a:pt x="3406" y="1499"/>
                  </a:lnTo>
                  <a:lnTo>
                    <a:pt x="3375" y="1493"/>
                  </a:lnTo>
                  <a:lnTo>
                    <a:pt x="3344" y="1487"/>
                  </a:lnTo>
                  <a:lnTo>
                    <a:pt x="3313" y="1482"/>
                  </a:lnTo>
                  <a:lnTo>
                    <a:pt x="3282" y="1478"/>
                  </a:lnTo>
                  <a:lnTo>
                    <a:pt x="3251" y="1474"/>
                  </a:lnTo>
                  <a:lnTo>
                    <a:pt x="3219" y="1471"/>
                  </a:lnTo>
                  <a:lnTo>
                    <a:pt x="3188" y="1469"/>
                  </a:lnTo>
                  <a:lnTo>
                    <a:pt x="3157" y="1467"/>
                  </a:lnTo>
                  <a:lnTo>
                    <a:pt x="3126" y="1466"/>
                  </a:lnTo>
                  <a:lnTo>
                    <a:pt x="3094" y="1466"/>
                  </a:lnTo>
                  <a:lnTo>
                    <a:pt x="3063" y="1466"/>
                  </a:lnTo>
                  <a:lnTo>
                    <a:pt x="3032" y="1467"/>
                  </a:lnTo>
                  <a:lnTo>
                    <a:pt x="3001" y="1469"/>
                  </a:lnTo>
                  <a:lnTo>
                    <a:pt x="2969" y="1472"/>
                  </a:lnTo>
                  <a:lnTo>
                    <a:pt x="2938" y="1475"/>
                  </a:lnTo>
                  <a:lnTo>
                    <a:pt x="2907" y="1479"/>
                  </a:lnTo>
                  <a:lnTo>
                    <a:pt x="2876" y="1483"/>
                  </a:lnTo>
                  <a:lnTo>
                    <a:pt x="2844" y="1488"/>
                  </a:lnTo>
                  <a:lnTo>
                    <a:pt x="2813" y="1494"/>
                  </a:lnTo>
                  <a:lnTo>
                    <a:pt x="2782" y="1500"/>
                  </a:lnTo>
                  <a:lnTo>
                    <a:pt x="2751" y="1508"/>
                  </a:lnTo>
                  <a:lnTo>
                    <a:pt x="2718" y="1515"/>
                  </a:lnTo>
                  <a:lnTo>
                    <a:pt x="2687" y="1523"/>
                  </a:lnTo>
                  <a:lnTo>
                    <a:pt x="2655" y="1532"/>
                  </a:lnTo>
                  <a:lnTo>
                    <a:pt x="2623" y="1541"/>
                  </a:lnTo>
                  <a:lnTo>
                    <a:pt x="2591" y="1551"/>
                  </a:lnTo>
                  <a:lnTo>
                    <a:pt x="2560" y="1562"/>
                  </a:lnTo>
                  <a:lnTo>
                    <a:pt x="2528" y="1573"/>
                  </a:lnTo>
                  <a:lnTo>
                    <a:pt x="2496" y="1585"/>
                  </a:lnTo>
                  <a:lnTo>
                    <a:pt x="2433" y="1609"/>
                  </a:lnTo>
                  <a:lnTo>
                    <a:pt x="2369" y="1635"/>
                  </a:lnTo>
                  <a:lnTo>
                    <a:pt x="2306" y="1661"/>
                  </a:lnTo>
                  <a:lnTo>
                    <a:pt x="2241" y="1688"/>
                  </a:lnTo>
                  <a:lnTo>
                    <a:pt x="2178" y="1716"/>
                  </a:lnTo>
                  <a:lnTo>
                    <a:pt x="2114" y="1744"/>
                  </a:lnTo>
                  <a:lnTo>
                    <a:pt x="2050" y="1774"/>
                  </a:lnTo>
                  <a:lnTo>
                    <a:pt x="1986" y="1804"/>
                  </a:lnTo>
                  <a:lnTo>
                    <a:pt x="1935" y="1746"/>
                  </a:lnTo>
                  <a:lnTo>
                    <a:pt x="1884" y="1689"/>
                  </a:lnTo>
                  <a:lnTo>
                    <a:pt x="1833" y="1630"/>
                  </a:lnTo>
                  <a:lnTo>
                    <a:pt x="1783" y="1573"/>
                  </a:lnTo>
                  <a:lnTo>
                    <a:pt x="1732" y="1516"/>
                  </a:lnTo>
                  <a:lnTo>
                    <a:pt x="1681" y="1458"/>
                  </a:lnTo>
                  <a:lnTo>
                    <a:pt x="1630" y="1401"/>
                  </a:lnTo>
                  <a:lnTo>
                    <a:pt x="1580" y="1344"/>
                  </a:lnTo>
                  <a:lnTo>
                    <a:pt x="1529" y="1287"/>
                  </a:lnTo>
                  <a:lnTo>
                    <a:pt x="1478" y="1231"/>
                  </a:lnTo>
                  <a:lnTo>
                    <a:pt x="1428" y="1176"/>
                  </a:lnTo>
                  <a:lnTo>
                    <a:pt x="1376" y="1120"/>
                  </a:lnTo>
                  <a:lnTo>
                    <a:pt x="1326" y="1065"/>
                  </a:lnTo>
                  <a:lnTo>
                    <a:pt x="1274" y="1011"/>
                  </a:lnTo>
                  <a:lnTo>
                    <a:pt x="1224" y="956"/>
                  </a:lnTo>
                  <a:lnTo>
                    <a:pt x="1174" y="903"/>
                  </a:lnTo>
                  <a:lnTo>
                    <a:pt x="1196" y="883"/>
                  </a:lnTo>
                  <a:lnTo>
                    <a:pt x="1219" y="864"/>
                  </a:lnTo>
                  <a:lnTo>
                    <a:pt x="1241" y="847"/>
                  </a:lnTo>
                  <a:lnTo>
                    <a:pt x="1264" y="830"/>
                  </a:lnTo>
                  <a:lnTo>
                    <a:pt x="1287" y="815"/>
                  </a:lnTo>
                  <a:lnTo>
                    <a:pt x="1309" y="801"/>
                  </a:lnTo>
                  <a:lnTo>
                    <a:pt x="1331" y="789"/>
                  </a:lnTo>
                  <a:lnTo>
                    <a:pt x="1353" y="777"/>
                  </a:lnTo>
                  <a:lnTo>
                    <a:pt x="1375" y="768"/>
                  </a:lnTo>
                  <a:lnTo>
                    <a:pt x="1397" y="759"/>
                  </a:lnTo>
                  <a:lnTo>
                    <a:pt x="1420" y="751"/>
                  </a:lnTo>
                  <a:lnTo>
                    <a:pt x="1442" y="745"/>
                  </a:lnTo>
                  <a:lnTo>
                    <a:pt x="1463" y="740"/>
                  </a:lnTo>
                  <a:lnTo>
                    <a:pt x="1485" y="737"/>
                  </a:lnTo>
                  <a:lnTo>
                    <a:pt x="1506" y="734"/>
                  </a:lnTo>
                  <a:lnTo>
                    <a:pt x="1527" y="733"/>
                  </a:lnTo>
                  <a:lnTo>
                    <a:pt x="1571" y="732"/>
                  </a:lnTo>
                  <a:lnTo>
                    <a:pt x="1613" y="732"/>
                  </a:lnTo>
                  <a:lnTo>
                    <a:pt x="1655" y="734"/>
                  </a:lnTo>
                  <a:lnTo>
                    <a:pt x="1696" y="737"/>
                  </a:lnTo>
                  <a:lnTo>
                    <a:pt x="1737" y="742"/>
                  </a:lnTo>
                  <a:lnTo>
                    <a:pt x="1778" y="749"/>
                  </a:lnTo>
                  <a:lnTo>
                    <a:pt x="1817" y="757"/>
                  </a:lnTo>
                  <a:lnTo>
                    <a:pt x="1856" y="766"/>
                  </a:lnTo>
                  <a:lnTo>
                    <a:pt x="1897" y="776"/>
                  </a:lnTo>
                  <a:lnTo>
                    <a:pt x="1935" y="785"/>
                  </a:lnTo>
                  <a:lnTo>
                    <a:pt x="1972" y="794"/>
                  </a:lnTo>
                  <a:lnTo>
                    <a:pt x="2009" y="802"/>
                  </a:lnTo>
                  <a:lnTo>
                    <a:pt x="2046" y="810"/>
                  </a:lnTo>
                  <a:lnTo>
                    <a:pt x="2081" y="818"/>
                  </a:lnTo>
                  <a:lnTo>
                    <a:pt x="2116" y="825"/>
                  </a:lnTo>
                  <a:lnTo>
                    <a:pt x="2151" y="833"/>
                  </a:lnTo>
                  <a:lnTo>
                    <a:pt x="2167" y="836"/>
                  </a:lnTo>
                  <a:lnTo>
                    <a:pt x="2184" y="838"/>
                  </a:lnTo>
                  <a:lnTo>
                    <a:pt x="2200" y="839"/>
                  </a:lnTo>
                  <a:lnTo>
                    <a:pt x="2216" y="840"/>
                  </a:lnTo>
                  <a:lnTo>
                    <a:pt x="2231" y="839"/>
                  </a:lnTo>
                  <a:lnTo>
                    <a:pt x="2247" y="837"/>
                  </a:lnTo>
                  <a:lnTo>
                    <a:pt x="2263" y="835"/>
                  </a:lnTo>
                  <a:lnTo>
                    <a:pt x="2278" y="832"/>
                  </a:lnTo>
                  <a:lnTo>
                    <a:pt x="2292" y="827"/>
                  </a:lnTo>
                  <a:lnTo>
                    <a:pt x="2307" y="822"/>
                  </a:lnTo>
                  <a:lnTo>
                    <a:pt x="2321" y="816"/>
                  </a:lnTo>
                  <a:lnTo>
                    <a:pt x="2335" y="809"/>
                  </a:lnTo>
                  <a:lnTo>
                    <a:pt x="2348" y="801"/>
                  </a:lnTo>
                  <a:lnTo>
                    <a:pt x="2362" y="792"/>
                  </a:lnTo>
                  <a:lnTo>
                    <a:pt x="2375" y="783"/>
                  </a:lnTo>
                  <a:lnTo>
                    <a:pt x="2389" y="773"/>
                  </a:lnTo>
                  <a:lnTo>
                    <a:pt x="2402" y="761"/>
                  </a:lnTo>
                  <a:lnTo>
                    <a:pt x="2414" y="748"/>
                  </a:lnTo>
                  <a:lnTo>
                    <a:pt x="2426" y="735"/>
                  </a:lnTo>
                  <a:lnTo>
                    <a:pt x="2437" y="722"/>
                  </a:lnTo>
                  <a:lnTo>
                    <a:pt x="2447" y="709"/>
                  </a:lnTo>
                  <a:lnTo>
                    <a:pt x="2456" y="695"/>
                  </a:lnTo>
                  <a:lnTo>
                    <a:pt x="2465" y="680"/>
                  </a:lnTo>
                  <a:lnTo>
                    <a:pt x="2473" y="665"/>
                  </a:lnTo>
                  <a:lnTo>
                    <a:pt x="2480" y="649"/>
                  </a:lnTo>
                  <a:lnTo>
                    <a:pt x="2486" y="633"/>
                  </a:lnTo>
                  <a:lnTo>
                    <a:pt x="2491" y="617"/>
                  </a:lnTo>
                  <a:lnTo>
                    <a:pt x="2496" y="600"/>
                  </a:lnTo>
                  <a:lnTo>
                    <a:pt x="2500" y="584"/>
                  </a:lnTo>
                  <a:lnTo>
                    <a:pt x="2503" y="566"/>
                  </a:lnTo>
                  <a:lnTo>
                    <a:pt x="2507" y="549"/>
                  </a:lnTo>
                  <a:lnTo>
                    <a:pt x="2508" y="530"/>
                  </a:lnTo>
                  <a:lnTo>
                    <a:pt x="2508" y="512"/>
                  </a:lnTo>
                  <a:lnTo>
                    <a:pt x="2508" y="494"/>
                  </a:lnTo>
                  <a:lnTo>
                    <a:pt x="2505" y="474"/>
                  </a:lnTo>
                  <a:lnTo>
                    <a:pt x="2503" y="456"/>
                  </a:lnTo>
                  <a:lnTo>
                    <a:pt x="2499" y="438"/>
                  </a:lnTo>
                  <a:lnTo>
                    <a:pt x="2495" y="420"/>
                  </a:lnTo>
                  <a:lnTo>
                    <a:pt x="2489" y="402"/>
                  </a:lnTo>
                  <a:lnTo>
                    <a:pt x="2482" y="384"/>
                  </a:lnTo>
                  <a:lnTo>
                    <a:pt x="2475" y="366"/>
                  </a:lnTo>
                  <a:lnTo>
                    <a:pt x="2466" y="348"/>
                  </a:lnTo>
                  <a:lnTo>
                    <a:pt x="2456" y="330"/>
                  </a:lnTo>
                  <a:lnTo>
                    <a:pt x="2446" y="311"/>
                  </a:lnTo>
                  <a:lnTo>
                    <a:pt x="2434" y="293"/>
                  </a:lnTo>
                  <a:lnTo>
                    <a:pt x="2421" y="276"/>
                  </a:lnTo>
                  <a:lnTo>
                    <a:pt x="2407" y="258"/>
                  </a:lnTo>
                  <a:lnTo>
                    <a:pt x="2393" y="240"/>
                  </a:lnTo>
                  <a:lnTo>
                    <a:pt x="2372" y="218"/>
                  </a:lnTo>
                  <a:lnTo>
                    <a:pt x="2351" y="197"/>
                  </a:lnTo>
                  <a:lnTo>
                    <a:pt x="2330" y="177"/>
                  </a:lnTo>
                  <a:lnTo>
                    <a:pt x="2308" y="159"/>
                  </a:lnTo>
                  <a:lnTo>
                    <a:pt x="2286" y="140"/>
                  </a:lnTo>
                  <a:lnTo>
                    <a:pt x="2264" y="123"/>
                  </a:lnTo>
                  <a:lnTo>
                    <a:pt x="2240" y="108"/>
                  </a:lnTo>
                  <a:lnTo>
                    <a:pt x="2216" y="93"/>
                  </a:lnTo>
                  <a:lnTo>
                    <a:pt x="2192" y="80"/>
                  </a:lnTo>
                  <a:lnTo>
                    <a:pt x="2167" y="68"/>
                  </a:lnTo>
                  <a:lnTo>
                    <a:pt x="2142" y="57"/>
                  </a:lnTo>
                  <a:lnTo>
                    <a:pt x="2115" y="47"/>
                  </a:lnTo>
                  <a:lnTo>
                    <a:pt x="2088" y="38"/>
                  </a:lnTo>
                  <a:lnTo>
                    <a:pt x="2061" y="30"/>
                  </a:lnTo>
                  <a:lnTo>
                    <a:pt x="2033" y="23"/>
                  </a:lnTo>
                  <a:lnTo>
                    <a:pt x="2004" y="18"/>
                  </a:lnTo>
                  <a:lnTo>
                    <a:pt x="1976" y="13"/>
                  </a:lnTo>
                  <a:lnTo>
                    <a:pt x="1947" y="9"/>
                  </a:lnTo>
                  <a:lnTo>
                    <a:pt x="1919" y="6"/>
                  </a:lnTo>
                  <a:lnTo>
                    <a:pt x="1889" y="3"/>
                  </a:lnTo>
                  <a:lnTo>
                    <a:pt x="1861" y="2"/>
                  </a:lnTo>
                  <a:lnTo>
                    <a:pt x="1832" y="0"/>
                  </a:lnTo>
                  <a:lnTo>
                    <a:pt x="1803" y="0"/>
                  </a:lnTo>
                  <a:lnTo>
                    <a:pt x="1774" y="0"/>
                  </a:lnTo>
                  <a:lnTo>
                    <a:pt x="1744" y="1"/>
                  </a:lnTo>
                  <a:lnTo>
                    <a:pt x="1715" y="3"/>
                  </a:lnTo>
                  <a:lnTo>
                    <a:pt x="1685" y="5"/>
                  </a:lnTo>
                  <a:lnTo>
                    <a:pt x="1656" y="8"/>
                  </a:lnTo>
                  <a:lnTo>
                    <a:pt x="1625" y="12"/>
                  </a:lnTo>
                  <a:lnTo>
                    <a:pt x="1596" y="17"/>
                  </a:lnTo>
                  <a:lnTo>
                    <a:pt x="1566" y="22"/>
                  </a:lnTo>
                  <a:lnTo>
                    <a:pt x="1536" y="29"/>
                  </a:lnTo>
                  <a:lnTo>
                    <a:pt x="1505" y="36"/>
                  </a:lnTo>
                  <a:lnTo>
                    <a:pt x="1476" y="43"/>
                  </a:lnTo>
                  <a:lnTo>
                    <a:pt x="1447" y="51"/>
                  </a:lnTo>
                  <a:lnTo>
                    <a:pt x="1418" y="60"/>
                  </a:lnTo>
                  <a:lnTo>
                    <a:pt x="1388" y="69"/>
                  </a:lnTo>
                  <a:lnTo>
                    <a:pt x="1359" y="79"/>
                  </a:lnTo>
                  <a:lnTo>
                    <a:pt x="1331" y="89"/>
                  </a:lnTo>
                  <a:lnTo>
                    <a:pt x="1303" y="100"/>
                  </a:lnTo>
                  <a:lnTo>
                    <a:pt x="1274" y="112"/>
                  </a:lnTo>
                  <a:lnTo>
                    <a:pt x="1246" y="124"/>
                  </a:lnTo>
                  <a:lnTo>
                    <a:pt x="1218" y="136"/>
                  </a:lnTo>
                  <a:lnTo>
                    <a:pt x="1190" y="151"/>
                  </a:lnTo>
                  <a:lnTo>
                    <a:pt x="1163" y="164"/>
                  </a:lnTo>
                  <a:lnTo>
                    <a:pt x="1135" y="179"/>
                  </a:lnTo>
                  <a:lnTo>
                    <a:pt x="1108" y="194"/>
                  </a:lnTo>
                  <a:lnTo>
                    <a:pt x="1081" y="209"/>
                  </a:lnTo>
                  <a:lnTo>
                    <a:pt x="1028" y="241"/>
                  </a:lnTo>
                  <a:lnTo>
                    <a:pt x="978" y="272"/>
                  </a:lnTo>
                  <a:lnTo>
                    <a:pt x="932" y="304"/>
                  </a:lnTo>
                  <a:lnTo>
                    <a:pt x="886" y="337"/>
                  </a:lnTo>
                  <a:lnTo>
                    <a:pt x="845" y="369"/>
                  </a:lnTo>
                  <a:lnTo>
                    <a:pt x="806" y="401"/>
                  </a:lnTo>
                  <a:lnTo>
                    <a:pt x="769" y="432"/>
                  </a:lnTo>
                  <a:lnTo>
                    <a:pt x="736" y="464"/>
                  </a:lnTo>
                  <a:lnTo>
                    <a:pt x="712" y="441"/>
                  </a:lnTo>
                  <a:lnTo>
                    <a:pt x="687" y="418"/>
                  </a:lnTo>
                  <a:lnTo>
                    <a:pt x="662" y="395"/>
                  </a:lnTo>
                  <a:lnTo>
                    <a:pt x="637" y="372"/>
                  </a:lnTo>
                  <a:lnTo>
                    <a:pt x="623" y="360"/>
                  </a:lnTo>
                  <a:lnTo>
                    <a:pt x="609" y="350"/>
                  </a:lnTo>
                  <a:lnTo>
                    <a:pt x="593" y="342"/>
                  </a:lnTo>
                  <a:lnTo>
                    <a:pt x="577" y="335"/>
                  </a:lnTo>
                  <a:lnTo>
                    <a:pt x="559" y="329"/>
                  </a:lnTo>
                  <a:lnTo>
                    <a:pt x="540" y="325"/>
                  </a:lnTo>
                  <a:lnTo>
                    <a:pt x="521" y="323"/>
                  </a:lnTo>
                  <a:lnTo>
                    <a:pt x="502" y="323"/>
                  </a:lnTo>
                  <a:lnTo>
                    <a:pt x="491" y="323"/>
                  </a:lnTo>
                  <a:lnTo>
                    <a:pt x="482" y="324"/>
                  </a:lnTo>
                  <a:lnTo>
                    <a:pt x="472" y="325"/>
                  </a:lnTo>
                  <a:lnTo>
                    <a:pt x="462" y="327"/>
                  </a:lnTo>
                  <a:lnTo>
                    <a:pt x="453" y="329"/>
                  </a:lnTo>
                  <a:lnTo>
                    <a:pt x="444" y="332"/>
                  </a:lnTo>
                  <a:lnTo>
                    <a:pt x="435" y="336"/>
                  </a:lnTo>
                  <a:lnTo>
                    <a:pt x="426" y="340"/>
                  </a:lnTo>
                  <a:lnTo>
                    <a:pt x="417" y="344"/>
                  </a:lnTo>
                  <a:lnTo>
                    <a:pt x="409" y="349"/>
                  </a:lnTo>
                  <a:lnTo>
                    <a:pt x="401" y="355"/>
                  </a:lnTo>
                  <a:lnTo>
                    <a:pt x="393" y="360"/>
                  </a:lnTo>
                  <a:lnTo>
                    <a:pt x="378" y="374"/>
                  </a:lnTo>
                  <a:lnTo>
                    <a:pt x="364" y="389"/>
                  </a:lnTo>
                  <a:lnTo>
                    <a:pt x="351" y="405"/>
                  </a:lnTo>
                  <a:lnTo>
                    <a:pt x="341" y="422"/>
                  </a:lnTo>
                  <a:lnTo>
                    <a:pt x="332" y="439"/>
                  </a:lnTo>
                  <a:lnTo>
                    <a:pt x="325" y="457"/>
                  </a:lnTo>
                  <a:lnTo>
                    <a:pt x="322" y="466"/>
                  </a:lnTo>
                  <a:lnTo>
                    <a:pt x="320" y="475"/>
                  </a:lnTo>
                  <a:lnTo>
                    <a:pt x="318" y="484"/>
                  </a:lnTo>
                  <a:lnTo>
                    <a:pt x="317" y="494"/>
                  </a:lnTo>
                  <a:lnTo>
                    <a:pt x="317" y="504"/>
                  </a:lnTo>
                  <a:lnTo>
                    <a:pt x="316" y="513"/>
                  </a:lnTo>
                  <a:lnTo>
                    <a:pt x="317" y="523"/>
                  </a:lnTo>
                  <a:lnTo>
                    <a:pt x="318" y="533"/>
                  </a:lnTo>
                  <a:lnTo>
                    <a:pt x="321" y="552"/>
                  </a:lnTo>
                  <a:lnTo>
                    <a:pt x="325" y="570"/>
                  </a:lnTo>
                  <a:lnTo>
                    <a:pt x="330" y="588"/>
                  </a:lnTo>
                  <a:lnTo>
                    <a:pt x="338" y="604"/>
                  </a:lnTo>
                  <a:lnTo>
                    <a:pt x="346" y="619"/>
                  </a:lnTo>
                  <a:lnTo>
                    <a:pt x="357" y="633"/>
                  </a:lnTo>
                  <a:lnTo>
                    <a:pt x="368" y="646"/>
                  </a:lnTo>
                  <a:lnTo>
                    <a:pt x="381" y="660"/>
                  </a:lnTo>
                  <a:lnTo>
                    <a:pt x="406" y="680"/>
                  </a:lnTo>
                  <a:lnTo>
                    <a:pt x="431" y="700"/>
                  </a:lnTo>
                  <a:lnTo>
                    <a:pt x="456" y="721"/>
                  </a:lnTo>
                  <a:lnTo>
                    <a:pt x="480" y="743"/>
                  </a:lnTo>
                  <a:lnTo>
                    <a:pt x="456" y="772"/>
                  </a:lnTo>
                  <a:lnTo>
                    <a:pt x="433" y="801"/>
                  </a:lnTo>
                  <a:lnTo>
                    <a:pt x="410" y="832"/>
                  </a:lnTo>
                  <a:lnTo>
                    <a:pt x="387" y="862"/>
                  </a:lnTo>
                  <a:lnTo>
                    <a:pt x="366" y="893"/>
                  </a:lnTo>
                  <a:lnTo>
                    <a:pt x="345" y="924"/>
                  </a:lnTo>
                  <a:lnTo>
                    <a:pt x="324" y="955"/>
                  </a:lnTo>
                  <a:lnTo>
                    <a:pt x="303" y="986"/>
                  </a:lnTo>
                  <a:lnTo>
                    <a:pt x="284" y="1019"/>
                  </a:lnTo>
                  <a:lnTo>
                    <a:pt x="265" y="1051"/>
                  </a:lnTo>
                  <a:lnTo>
                    <a:pt x="246" y="1084"/>
                  </a:lnTo>
                  <a:lnTo>
                    <a:pt x="228" y="1116"/>
                  </a:lnTo>
                  <a:lnTo>
                    <a:pt x="211" y="1149"/>
                  </a:lnTo>
                  <a:lnTo>
                    <a:pt x="194" y="1183"/>
                  </a:lnTo>
                  <a:lnTo>
                    <a:pt x="177" y="1217"/>
                  </a:lnTo>
                  <a:lnTo>
                    <a:pt x="161" y="1251"/>
                  </a:lnTo>
                  <a:lnTo>
                    <a:pt x="146" y="1284"/>
                  </a:lnTo>
                  <a:lnTo>
                    <a:pt x="131" y="1318"/>
                  </a:lnTo>
                  <a:lnTo>
                    <a:pt x="117" y="1353"/>
                  </a:lnTo>
                  <a:lnTo>
                    <a:pt x="104" y="1387"/>
                  </a:lnTo>
                  <a:lnTo>
                    <a:pt x="92" y="1420"/>
                  </a:lnTo>
                  <a:lnTo>
                    <a:pt x="81" y="1454"/>
                  </a:lnTo>
                  <a:lnTo>
                    <a:pt x="70" y="1487"/>
                  </a:lnTo>
                  <a:lnTo>
                    <a:pt x="59" y="1521"/>
                  </a:lnTo>
                  <a:lnTo>
                    <a:pt x="50" y="1555"/>
                  </a:lnTo>
                  <a:lnTo>
                    <a:pt x="42" y="1588"/>
                  </a:lnTo>
                  <a:lnTo>
                    <a:pt x="34" y="1621"/>
                  </a:lnTo>
                  <a:lnTo>
                    <a:pt x="27" y="1654"/>
                  </a:lnTo>
                  <a:lnTo>
                    <a:pt x="21" y="1688"/>
                  </a:lnTo>
                  <a:lnTo>
                    <a:pt x="16" y="1721"/>
                  </a:lnTo>
                  <a:lnTo>
                    <a:pt x="11" y="1754"/>
                  </a:lnTo>
                  <a:lnTo>
                    <a:pt x="8" y="1787"/>
                  </a:lnTo>
                  <a:lnTo>
                    <a:pt x="4" y="1819"/>
                  </a:lnTo>
                  <a:lnTo>
                    <a:pt x="2" y="1852"/>
                  </a:lnTo>
                  <a:lnTo>
                    <a:pt x="1" y="1884"/>
                  </a:lnTo>
                  <a:lnTo>
                    <a:pt x="0" y="1916"/>
                  </a:lnTo>
                  <a:lnTo>
                    <a:pt x="0" y="1947"/>
                  </a:lnTo>
                  <a:lnTo>
                    <a:pt x="1" y="1978"/>
                  </a:lnTo>
                  <a:lnTo>
                    <a:pt x="4" y="2009"/>
                  </a:lnTo>
                  <a:lnTo>
                    <a:pt x="6" y="2040"/>
                  </a:lnTo>
                  <a:lnTo>
                    <a:pt x="10" y="2070"/>
                  </a:lnTo>
                  <a:lnTo>
                    <a:pt x="15" y="2100"/>
                  </a:lnTo>
                  <a:lnTo>
                    <a:pt x="20" y="2129"/>
                  </a:lnTo>
                  <a:lnTo>
                    <a:pt x="26" y="2158"/>
                  </a:lnTo>
                  <a:lnTo>
                    <a:pt x="34" y="2188"/>
                  </a:lnTo>
                  <a:lnTo>
                    <a:pt x="42" y="2217"/>
                  </a:lnTo>
                  <a:lnTo>
                    <a:pt x="50" y="2245"/>
                  </a:lnTo>
                  <a:lnTo>
                    <a:pt x="60" y="2273"/>
                  </a:lnTo>
                  <a:lnTo>
                    <a:pt x="72" y="2301"/>
                  </a:lnTo>
                  <a:lnTo>
                    <a:pt x="83" y="2328"/>
                  </a:lnTo>
                  <a:lnTo>
                    <a:pt x="96" y="2356"/>
                  </a:lnTo>
                  <a:lnTo>
                    <a:pt x="110" y="2382"/>
                  </a:lnTo>
                  <a:lnTo>
                    <a:pt x="125" y="2408"/>
                  </a:lnTo>
                  <a:lnTo>
                    <a:pt x="141" y="2433"/>
                  </a:lnTo>
                  <a:lnTo>
                    <a:pt x="158" y="2459"/>
                  </a:lnTo>
                  <a:lnTo>
                    <a:pt x="176" y="2483"/>
                  </a:lnTo>
                  <a:lnTo>
                    <a:pt x="196" y="2508"/>
                  </a:lnTo>
                  <a:lnTo>
                    <a:pt x="216" y="2533"/>
                  </a:lnTo>
                  <a:lnTo>
                    <a:pt x="237" y="2556"/>
                  </a:lnTo>
                  <a:lnTo>
                    <a:pt x="259" y="2580"/>
                  </a:lnTo>
                  <a:lnTo>
                    <a:pt x="282" y="2603"/>
                  </a:lnTo>
                  <a:lnTo>
                    <a:pt x="308" y="2626"/>
                  </a:lnTo>
                  <a:lnTo>
                    <a:pt x="333" y="2649"/>
                  </a:lnTo>
                  <a:lnTo>
                    <a:pt x="360" y="2672"/>
                  </a:lnTo>
                  <a:lnTo>
                    <a:pt x="382" y="2690"/>
                  </a:lnTo>
                  <a:lnTo>
                    <a:pt x="405" y="2708"/>
                  </a:lnTo>
                  <a:lnTo>
                    <a:pt x="427" y="2724"/>
                  </a:lnTo>
                  <a:lnTo>
                    <a:pt x="451" y="2740"/>
                  </a:lnTo>
                  <a:lnTo>
                    <a:pt x="474" y="2756"/>
                  </a:lnTo>
                  <a:lnTo>
                    <a:pt x="498" y="2771"/>
                  </a:lnTo>
                  <a:lnTo>
                    <a:pt x="522" y="2785"/>
                  </a:lnTo>
                  <a:lnTo>
                    <a:pt x="545" y="2798"/>
                  </a:lnTo>
                  <a:lnTo>
                    <a:pt x="571" y="2811"/>
                  </a:lnTo>
                  <a:lnTo>
                    <a:pt x="595" y="2823"/>
                  </a:lnTo>
                  <a:lnTo>
                    <a:pt x="620" y="2834"/>
                  </a:lnTo>
                  <a:lnTo>
                    <a:pt x="645" y="2845"/>
                  </a:lnTo>
                  <a:lnTo>
                    <a:pt x="670" y="2856"/>
                  </a:lnTo>
                  <a:lnTo>
                    <a:pt x="696" y="2866"/>
                  </a:lnTo>
                  <a:lnTo>
                    <a:pt x="722" y="2875"/>
                  </a:lnTo>
                  <a:lnTo>
                    <a:pt x="748" y="2883"/>
                  </a:lnTo>
                  <a:lnTo>
                    <a:pt x="774" y="2891"/>
                  </a:lnTo>
                  <a:lnTo>
                    <a:pt x="802" y="2898"/>
                  </a:lnTo>
                  <a:lnTo>
                    <a:pt x="828" y="2905"/>
                  </a:lnTo>
                  <a:lnTo>
                    <a:pt x="855" y="2910"/>
                  </a:lnTo>
                  <a:lnTo>
                    <a:pt x="882" y="2916"/>
                  </a:lnTo>
                  <a:lnTo>
                    <a:pt x="910" y="2920"/>
                  </a:lnTo>
                  <a:lnTo>
                    <a:pt x="938" y="2924"/>
                  </a:lnTo>
                  <a:lnTo>
                    <a:pt x="966" y="2928"/>
                  </a:lnTo>
                  <a:lnTo>
                    <a:pt x="995" y="2931"/>
                  </a:lnTo>
                  <a:lnTo>
                    <a:pt x="1023" y="2933"/>
                  </a:lnTo>
                  <a:lnTo>
                    <a:pt x="1053" y="2934"/>
                  </a:lnTo>
                  <a:lnTo>
                    <a:pt x="1082" y="2935"/>
                  </a:lnTo>
                  <a:lnTo>
                    <a:pt x="1111" y="2936"/>
                  </a:lnTo>
                  <a:lnTo>
                    <a:pt x="1140" y="2935"/>
                  </a:lnTo>
                  <a:lnTo>
                    <a:pt x="1171" y="2935"/>
                  </a:lnTo>
                  <a:lnTo>
                    <a:pt x="1201" y="2933"/>
                  </a:lnTo>
                  <a:lnTo>
                    <a:pt x="1261" y="2929"/>
                  </a:lnTo>
                  <a:lnTo>
                    <a:pt x="1323" y="2922"/>
                  </a:lnTo>
                  <a:lnTo>
                    <a:pt x="1385" y="2914"/>
                  </a:lnTo>
                  <a:lnTo>
                    <a:pt x="1448" y="2904"/>
                  </a:lnTo>
                  <a:lnTo>
                    <a:pt x="1511" y="2892"/>
                  </a:lnTo>
                  <a:lnTo>
                    <a:pt x="1575" y="2878"/>
                  </a:lnTo>
                  <a:lnTo>
                    <a:pt x="1639" y="2862"/>
                  </a:lnTo>
                  <a:lnTo>
                    <a:pt x="1705" y="2842"/>
                  </a:lnTo>
                  <a:lnTo>
                    <a:pt x="1770" y="2822"/>
                  </a:lnTo>
                  <a:lnTo>
                    <a:pt x="1836" y="2800"/>
                  </a:lnTo>
                  <a:lnTo>
                    <a:pt x="1904" y="2775"/>
                  </a:lnTo>
                  <a:lnTo>
                    <a:pt x="1971" y="2748"/>
                  </a:lnTo>
                  <a:lnTo>
                    <a:pt x="2039" y="2719"/>
                  </a:lnTo>
                  <a:lnTo>
                    <a:pt x="2107" y="2687"/>
                  </a:lnTo>
                  <a:lnTo>
                    <a:pt x="2177" y="2653"/>
                  </a:lnTo>
                  <a:lnTo>
                    <a:pt x="2246" y="2617"/>
                  </a:lnTo>
                  <a:lnTo>
                    <a:pt x="2302" y="2681"/>
                  </a:lnTo>
                  <a:lnTo>
                    <a:pt x="2358" y="2745"/>
                  </a:lnTo>
                  <a:lnTo>
                    <a:pt x="2414" y="2809"/>
                  </a:lnTo>
                  <a:lnTo>
                    <a:pt x="2470" y="2874"/>
                  </a:lnTo>
                  <a:lnTo>
                    <a:pt x="2526" y="2937"/>
                  </a:lnTo>
                  <a:lnTo>
                    <a:pt x="2582" y="3000"/>
                  </a:lnTo>
                  <a:lnTo>
                    <a:pt x="2638" y="3064"/>
                  </a:lnTo>
                  <a:lnTo>
                    <a:pt x="2693" y="3127"/>
                  </a:lnTo>
                  <a:lnTo>
                    <a:pt x="2749" y="3189"/>
                  </a:lnTo>
                  <a:lnTo>
                    <a:pt x="2805" y="3252"/>
                  </a:lnTo>
                  <a:lnTo>
                    <a:pt x="2861" y="3314"/>
                  </a:lnTo>
                  <a:lnTo>
                    <a:pt x="2917" y="3376"/>
                  </a:lnTo>
                  <a:lnTo>
                    <a:pt x="2973" y="3437"/>
                  </a:lnTo>
                  <a:lnTo>
                    <a:pt x="3029" y="3497"/>
                  </a:lnTo>
                  <a:lnTo>
                    <a:pt x="3085" y="3558"/>
                  </a:lnTo>
                  <a:lnTo>
                    <a:pt x="3141" y="3617"/>
                  </a:lnTo>
                  <a:lnTo>
                    <a:pt x="3118" y="3636"/>
                  </a:lnTo>
                  <a:lnTo>
                    <a:pt x="3094" y="3655"/>
                  </a:lnTo>
                  <a:lnTo>
                    <a:pt x="3071" y="3672"/>
                  </a:lnTo>
                  <a:lnTo>
                    <a:pt x="3049" y="3688"/>
                  </a:lnTo>
                  <a:lnTo>
                    <a:pt x="3027" y="3703"/>
                  </a:lnTo>
                  <a:lnTo>
                    <a:pt x="3006" y="3718"/>
                  </a:lnTo>
                  <a:lnTo>
                    <a:pt x="2984" y="3731"/>
                  </a:lnTo>
                  <a:lnTo>
                    <a:pt x="2963" y="3743"/>
                  </a:lnTo>
                  <a:lnTo>
                    <a:pt x="2942" y="3754"/>
                  </a:lnTo>
                  <a:lnTo>
                    <a:pt x="2922" y="3764"/>
                  </a:lnTo>
                  <a:lnTo>
                    <a:pt x="2902" y="3773"/>
                  </a:lnTo>
                  <a:lnTo>
                    <a:pt x="2883" y="3781"/>
                  </a:lnTo>
                  <a:lnTo>
                    <a:pt x="2863" y="3788"/>
                  </a:lnTo>
                  <a:lnTo>
                    <a:pt x="2844" y="3794"/>
                  </a:lnTo>
                  <a:lnTo>
                    <a:pt x="2825" y="3799"/>
                  </a:lnTo>
                  <a:lnTo>
                    <a:pt x="2807" y="3804"/>
                  </a:lnTo>
                  <a:lnTo>
                    <a:pt x="2771" y="3810"/>
                  </a:lnTo>
                  <a:lnTo>
                    <a:pt x="2735" y="3815"/>
                  </a:lnTo>
                  <a:lnTo>
                    <a:pt x="2718" y="3816"/>
                  </a:lnTo>
                  <a:lnTo>
                    <a:pt x="2701" y="3817"/>
                  </a:lnTo>
                  <a:lnTo>
                    <a:pt x="2685" y="3818"/>
                  </a:lnTo>
                  <a:lnTo>
                    <a:pt x="2668" y="3818"/>
                  </a:lnTo>
                  <a:lnTo>
                    <a:pt x="2652" y="3817"/>
                  </a:lnTo>
                  <a:lnTo>
                    <a:pt x="2636" y="3816"/>
                  </a:lnTo>
                  <a:lnTo>
                    <a:pt x="2620" y="3814"/>
                  </a:lnTo>
                  <a:lnTo>
                    <a:pt x="2604" y="3812"/>
                  </a:lnTo>
                  <a:lnTo>
                    <a:pt x="2589" y="3809"/>
                  </a:lnTo>
                  <a:lnTo>
                    <a:pt x="2574" y="3806"/>
                  </a:lnTo>
                  <a:lnTo>
                    <a:pt x="2559" y="3803"/>
                  </a:lnTo>
                  <a:lnTo>
                    <a:pt x="2544" y="3799"/>
                  </a:lnTo>
                  <a:lnTo>
                    <a:pt x="2515" y="3789"/>
                  </a:lnTo>
                  <a:lnTo>
                    <a:pt x="2486" y="3778"/>
                  </a:lnTo>
                  <a:lnTo>
                    <a:pt x="2458" y="3767"/>
                  </a:lnTo>
                  <a:lnTo>
                    <a:pt x="2430" y="3754"/>
                  </a:lnTo>
                  <a:lnTo>
                    <a:pt x="2403" y="3740"/>
                  </a:lnTo>
                  <a:lnTo>
                    <a:pt x="2376" y="3726"/>
                  </a:lnTo>
                  <a:lnTo>
                    <a:pt x="2351" y="3710"/>
                  </a:lnTo>
                  <a:lnTo>
                    <a:pt x="2325" y="3693"/>
                  </a:lnTo>
                  <a:lnTo>
                    <a:pt x="2301" y="3676"/>
                  </a:lnTo>
                  <a:lnTo>
                    <a:pt x="2276" y="3660"/>
                  </a:lnTo>
                  <a:lnTo>
                    <a:pt x="2250" y="3644"/>
                  </a:lnTo>
                  <a:lnTo>
                    <a:pt x="2225" y="3629"/>
                  </a:lnTo>
                  <a:lnTo>
                    <a:pt x="2201" y="3615"/>
                  </a:lnTo>
                  <a:lnTo>
                    <a:pt x="2176" y="3601"/>
                  </a:lnTo>
                  <a:lnTo>
                    <a:pt x="2152" y="3588"/>
                  </a:lnTo>
                  <a:lnTo>
                    <a:pt x="2126" y="3576"/>
                  </a:lnTo>
                  <a:lnTo>
                    <a:pt x="2102" y="3565"/>
                  </a:lnTo>
                  <a:lnTo>
                    <a:pt x="2077" y="3555"/>
                  </a:lnTo>
                  <a:lnTo>
                    <a:pt x="2053" y="3546"/>
                  </a:lnTo>
                  <a:lnTo>
                    <a:pt x="2028" y="3539"/>
                  </a:lnTo>
                  <a:lnTo>
                    <a:pt x="2002" y="3532"/>
                  </a:lnTo>
                  <a:lnTo>
                    <a:pt x="1977" y="3528"/>
                  </a:lnTo>
                  <a:lnTo>
                    <a:pt x="1951" y="3525"/>
                  </a:lnTo>
                  <a:lnTo>
                    <a:pt x="1926" y="3524"/>
                  </a:lnTo>
                  <a:lnTo>
                    <a:pt x="1913" y="3524"/>
                  </a:lnTo>
                  <a:lnTo>
                    <a:pt x="1900" y="3525"/>
                  </a:lnTo>
                  <a:lnTo>
                    <a:pt x="1886" y="3527"/>
                  </a:lnTo>
                  <a:lnTo>
                    <a:pt x="1873" y="3530"/>
                  </a:lnTo>
                  <a:lnTo>
                    <a:pt x="1859" y="3533"/>
                  </a:lnTo>
                  <a:lnTo>
                    <a:pt x="1846" y="3537"/>
                  </a:lnTo>
                  <a:lnTo>
                    <a:pt x="1832" y="3543"/>
                  </a:lnTo>
                  <a:lnTo>
                    <a:pt x="1819" y="3549"/>
                  </a:lnTo>
                  <a:lnTo>
                    <a:pt x="1805" y="3556"/>
                  </a:lnTo>
                  <a:lnTo>
                    <a:pt x="1791" y="3563"/>
                  </a:lnTo>
                  <a:lnTo>
                    <a:pt x="1777" y="3572"/>
                  </a:lnTo>
                  <a:lnTo>
                    <a:pt x="1762" y="3581"/>
                  </a:lnTo>
                  <a:lnTo>
                    <a:pt x="1747" y="3591"/>
                  </a:lnTo>
                  <a:lnTo>
                    <a:pt x="1733" y="3601"/>
                  </a:lnTo>
                  <a:lnTo>
                    <a:pt x="1718" y="3613"/>
                  </a:lnTo>
                  <a:lnTo>
                    <a:pt x="1703" y="3625"/>
                  </a:lnTo>
                  <a:lnTo>
                    <a:pt x="1688" y="3639"/>
                  </a:lnTo>
                  <a:lnTo>
                    <a:pt x="1674" y="3653"/>
                  </a:lnTo>
                  <a:lnTo>
                    <a:pt x="1661" y="3667"/>
                  </a:lnTo>
                  <a:lnTo>
                    <a:pt x="1648" y="3681"/>
                  </a:lnTo>
                  <a:lnTo>
                    <a:pt x="1637" y="3696"/>
                  </a:lnTo>
                  <a:lnTo>
                    <a:pt x="1627" y="3712"/>
                  </a:lnTo>
                  <a:lnTo>
                    <a:pt x="1618" y="3727"/>
                  </a:lnTo>
                  <a:lnTo>
                    <a:pt x="1610" y="3742"/>
                  </a:lnTo>
                  <a:lnTo>
                    <a:pt x="1603" y="3758"/>
                  </a:lnTo>
                  <a:lnTo>
                    <a:pt x="1596" y="3774"/>
                  </a:lnTo>
                  <a:lnTo>
                    <a:pt x="1591" y="3790"/>
                  </a:lnTo>
                  <a:lnTo>
                    <a:pt x="1587" y="3806"/>
                  </a:lnTo>
                  <a:lnTo>
                    <a:pt x="1583" y="3823"/>
                  </a:lnTo>
                  <a:lnTo>
                    <a:pt x="1581" y="3840"/>
                  </a:lnTo>
                  <a:lnTo>
                    <a:pt x="1580" y="3857"/>
                  </a:lnTo>
                  <a:lnTo>
                    <a:pt x="1579" y="3875"/>
                  </a:lnTo>
                  <a:lnTo>
                    <a:pt x="1580" y="3893"/>
                  </a:lnTo>
                  <a:lnTo>
                    <a:pt x="1581" y="3911"/>
                  </a:lnTo>
                  <a:lnTo>
                    <a:pt x="1584" y="3928"/>
                  </a:lnTo>
                  <a:lnTo>
                    <a:pt x="1587" y="3946"/>
                  </a:lnTo>
                  <a:lnTo>
                    <a:pt x="1592" y="3963"/>
                  </a:lnTo>
                  <a:lnTo>
                    <a:pt x="1597" y="3981"/>
                  </a:lnTo>
                  <a:lnTo>
                    <a:pt x="1604" y="3998"/>
                  </a:lnTo>
                  <a:lnTo>
                    <a:pt x="1611" y="4016"/>
                  </a:lnTo>
                  <a:lnTo>
                    <a:pt x="1619" y="4034"/>
                  </a:lnTo>
                  <a:lnTo>
                    <a:pt x="1629" y="4053"/>
                  </a:lnTo>
                  <a:lnTo>
                    <a:pt x="1639" y="4071"/>
                  </a:lnTo>
                  <a:lnTo>
                    <a:pt x="1652" y="4088"/>
                  </a:lnTo>
                  <a:lnTo>
                    <a:pt x="1664" y="4106"/>
                  </a:lnTo>
                  <a:lnTo>
                    <a:pt x="1677" y="4124"/>
                  </a:lnTo>
                  <a:lnTo>
                    <a:pt x="1692" y="4142"/>
                  </a:lnTo>
                  <a:lnTo>
                    <a:pt x="1707" y="4160"/>
                  </a:lnTo>
                  <a:lnTo>
                    <a:pt x="1723" y="4178"/>
                  </a:lnTo>
                  <a:lnTo>
                    <a:pt x="1740" y="4195"/>
                  </a:lnTo>
                  <a:lnTo>
                    <a:pt x="1757" y="4212"/>
                  </a:lnTo>
                  <a:lnTo>
                    <a:pt x="1776" y="4230"/>
                  </a:lnTo>
                  <a:lnTo>
                    <a:pt x="1795" y="4246"/>
                  </a:lnTo>
                  <a:lnTo>
                    <a:pt x="1814" y="4262"/>
                  </a:lnTo>
                  <a:lnTo>
                    <a:pt x="1834" y="4277"/>
                  </a:lnTo>
                  <a:lnTo>
                    <a:pt x="1854" y="4293"/>
                  </a:lnTo>
                  <a:lnTo>
                    <a:pt x="1875" y="4307"/>
                  </a:lnTo>
                  <a:lnTo>
                    <a:pt x="1898" y="4322"/>
                  </a:lnTo>
                  <a:lnTo>
                    <a:pt x="1920" y="4336"/>
                  </a:lnTo>
                  <a:lnTo>
                    <a:pt x="1942" y="4349"/>
                  </a:lnTo>
                  <a:lnTo>
                    <a:pt x="1965" y="4363"/>
                  </a:lnTo>
                  <a:lnTo>
                    <a:pt x="1989" y="4375"/>
                  </a:lnTo>
                  <a:lnTo>
                    <a:pt x="2013" y="4389"/>
                  </a:lnTo>
                  <a:lnTo>
                    <a:pt x="2039" y="4401"/>
                  </a:lnTo>
                  <a:lnTo>
                    <a:pt x="2064" y="4413"/>
                  </a:lnTo>
                  <a:lnTo>
                    <a:pt x="2090" y="4424"/>
                  </a:lnTo>
                  <a:lnTo>
                    <a:pt x="2116" y="4434"/>
                  </a:lnTo>
                  <a:lnTo>
                    <a:pt x="2144" y="4444"/>
                  </a:lnTo>
                  <a:lnTo>
                    <a:pt x="2170" y="4454"/>
                  </a:lnTo>
                  <a:lnTo>
                    <a:pt x="2198" y="4462"/>
                  </a:lnTo>
                  <a:lnTo>
                    <a:pt x="2225" y="4471"/>
                  </a:lnTo>
                  <a:lnTo>
                    <a:pt x="2253" y="4478"/>
                  </a:lnTo>
                  <a:lnTo>
                    <a:pt x="2283" y="4485"/>
                  </a:lnTo>
                  <a:lnTo>
                    <a:pt x="2311" y="4491"/>
                  </a:lnTo>
                  <a:lnTo>
                    <a:pt x="2340" y="4497"/>
                  </a:lnTo>
                  <a:lnTo>
                    <a:pt x="2370" y="4502"/>
                  </a:lnTo>
                  <a:lnTo>
                    <a:pt x="2401" y="4506"/>
                  </a:lnTo>
                  <a:lnTo>
                    <a:pt x="2431" y="4510"/>
                  </a:lnTo>
                  <a:lnTo>
                    <a:pt x="2462" y="4513"/>
                  </a:lnTo>
                  <a:lnTo>
                    <a:pt x="2493" y="4516"/>
                  </a:lnTo>
                  <a:lnTo>
                    <a:pt x="2525" y="4517"/>
                  </a:lnTo>
                  <a:lnTo>
                    <a:pt x="2556" y="4518"/>
                  </a:lnTo>
                  <a:lnTo>
                    <a:pt x="2588" y="4518"/>
                  </a:lnTo>
                  <a:lnTo>
                    <a:pt x="2620" y="4517"/>
                  </a:lnTo>
                  <a:lnTo>
                    <a:pt x="2653" y="4515"/>
                  </a:lnTo>
                  <a:lnTo>
                    <a:pt x="2685" y="4513"/>
                  </a:lnTo>
                  <a:lnTo>
                    <a:pt x="2717" y="4509"/>
                  </a:lnTo>
                  <a:lnTo>
                    <a:pt x="2751" y="4504"/>
                  </a:lnTo>
                  <a:lnTo>
                    <a:pt x="2784" y="4499"/>
                  </a:lnTo>
                  <a:lnTo>
                    <a:pt x="2817" y="4492"/>
                  </a:lnTo>
                  <a:lnTo>
                    <a:pt x="2850" y="4485"/>
                  </a:lnTo>
                  <a:lnTo>
                    <a:pt x="2885" y="4477"/>
                  </a:lnTo>
                  <a:lnTo>
                    <a:pt x="2919" y="4467"/>
                  </a:lnTo>
                  <a:lnTo>
                    <a:pt x="2953" y="4457"/>
                  </a:lnTo>
                  <a:lnTo>
                    <a:pt x="2987" y="4446"/>
                  </a:lnTo>
                  <a:lnTo>
                    <a:pt x="3023" y="4434"/>
                  </a:lnTo>
                  <a:lnTo>
                    <a:pt x="3057" y="4420"/>
                  </a:lnTo>
                  <a:lnTo>
                    <a:pt x="3092" y="4406"/>
                  </a:lnTo>
                  <a:lnTo>
                    <a:pt x="3128" y="4390"/>
                  </a:lnTo>
                  <a:lnTo>
                    <a:pt x="3162" y="4372"/>
                  </a:lnTo>
                  <a:lnTo>
                    <a:pt x="3197" y="4353"/>
                  </a:lnTo>
                  <a:lnTo>
                    <a:pt x="3231" y="4333"/>
                  </a:lnTo>
                  <a:lnTo>
                    <a:pt x="3267" y="4312"/>
                  </a:lnTo>
                  <a:lnTo>
                    <a:pt x="3301" y="4290"/>
                  </a:lnTo>
                  <a:lnTo>
                    <a:pt x="3336" y="4266"/>
                  </a:lnTo>
                  <a:lnTo>
                    <a:pt x="3371" y="4241"/>
                  </a:lnTo>
                  <a:lnTo>
                    <a:pt x="3405" y="4213"/>
                  </a:lnTo>
                  <a:lnTo>
                    <a:pt x="3440" y="4185"/>
                  </a:lnTo>
                  <a:lnTo>
                    <a:pt x="3474" y="4156"/>
                  </a:lnTo>
                  <a:lnTo>
                    <a:pt x="3509" y="4126"/>
                  </a:lnTo>
                  <a:lnTo>
                    <a:pt x="3543" y="4094"/>
                  </a:lnTo>
                  <a:lnTo>
                    <a:pt x="3576" y="4060"/>
                  </a:lnTo>
                  <a:lnTo>
                    <a:pt x="3610" y="4092"/>
                  </a:lnTo>
                  <a:lnTo>
                    <a:pt x="3643" y="4123"/>
                  </a:lnTo>
                  <a:lnTo>
                    <a:pt x="3676" y="4154"/>
                  </a:lnTo>
                  <a:lnTo>
                    <a:pt x="3709" y="4185"/>
                  </a:lnTo>
                  <a:lnTo>
                    <a:pt x="3743" y="4215"/>
                  </a:lnTo>
                  <a:lnTo>
                    <a:pt x="3776" y="4246"/>
                  </a:lnTo>
                  <a:lnTo>
                    <a:pt x="3808" y="4276"/>
                  </a:lnTo>
                  <a:lnTo>
                    <a:pt x="3841" y="4306"/>
                  </a:lnTo>
                  <a:lnTo>
                    <a:pt x="3856" y="4317"/>
                  </a:lnTo>
                  <a:lnTo>
                    <a:pt x="3872" y="4326"/>
                  </a:lnTo>
                  <a:lnTo>
                    <a:pt x="3887" y="4335"/>
                  </a:lnTo>
                  <a:lnTo>
                    <a:pt x="3904" y="4341"/>
                  </a:lnTo>
                  <a:lnTo>
                    <a:pt x="3921" y="4346"/>
                  </a:lnTo>
                  <a:lnTo>
                    <a:pt x="3940" y="4349"/>
                  </a:lnTo>
                  <a:lnTo>
                    <a:pt x="3959" y="4350"/>
                  </a:lnTo>
                  <a:lnTo>
                    <a:pt x="3980" y="4350"/>
                  </a:lnTo>
                  <a:lnTo>
                    <a:pt x="3990" y="4349"/>
                  </a:lnTo>
                  <a:lnTo>
                    <a:pt x="3999" y="4348"/>
                  </a:lnTo>
                  <a:lnTo>
                    <a:pt x="4009" y="4346"/>
                  </a:lnTo>
                  <a:lnTo>
                    <a:pt x="4018" y="4344"/>
                  </a:lnTo>
                  <a:lnTo>
                    <a:pt x="4027" y="4341"/>
                  </a:lnTo>
                  <a:lnTo>
                    <a:pt x="4036" y="4338"/>
                  </a:lnTo>
                  <a:lnTo>
                    <a:pt x="4045" y="4334"/>
                  </a:lnTo>
                  <a:lnTo>
                    <a:pt x="4053" y="4330"/>
                  </a:lnTo>
                  <a:lnTo>
                    <a:pt x="4062" y="4325"/>
                  </a:lnTo>
                  <a:lnTo>
                    <a:pt x="4070" y="4320"/>
                  </a:lnTo>
                  <a:lnTo>
                    <a:pt x="4078" y="4315"/>
                  </a:lnTo>
                  <a:lnTo>
                    <a:pt x="4086" y="4308"/>
                  </a:lnTo>
                  <a:lnTo>
                    <a:pt x="4102" y="4295"/>
                  </a:lnTo>
                  <a:lnTo>
                    <a:pt x="4116" y="4279"/>
                  </a:lnTo>
                  <a:lnTo>
                    <a:pt x="4129" y="4262"/>
                  </a:lnTo>
                  <a:lnTo>
                    <a:pt x="4140" y="4245"/>
                  </a:lnTo>
                  <a:lnTo>
                    <a:pt x="4144" y="4236"/>
                  </a:lnTo>
                  <a:lnTo>
                    <a:pt x="4148" y="4227"/>
                  </a:lnTo>
                  <a:lnTo>
                    <a:pt x="4152" y="4218"/>
                  </a:lnTo>
                  <a:lnTo>
                    <a:pt x="4155" y="4207"/>
                  </a:lnTo>
                  <a:lnTo>
                    <a:pt x="4158" y="4198"/>
                  </a:lnTo>
                  <a:lnTo>
                    <a:pt x="4160" y="4189"/>
                  </a:lnTo>
                  <a:lnTo>
                    <a:pt x="4162" y="4180"/>
                  </a:lnTo>
                  <a:lnTo>
                    <a:pt x="4163" y="4170"/>
                  </a:lnTo>
                  <a:lnTo>
                    <a:pt x="4164" y="4161"/>
                  </a:lnTo>
                  <a:lnTo>
                    <a:pt x="4164" y="4151"/>
                  </a:lnTo>
                  <a:lnTo>
                    <a:pt x="4163" y="4141"/>
                  </a:lnTo>
                  <a:lnTo>
                    <a:pt x="4163" y="4131"/>
                  </a:lnTo>
                  <a:lnTo>
                    <a:pt x="4160" y="4112"/>
                  </a:lnTo>
                  <a:lnTo>
                    <a:pt x="4156" y="4094"/>
                  </a:lnTo>
                  <a:lnTo>
                    <a:pt x="4150" y="4078"/>
                  </a:lnTo>
                  <a:lnTo>
                    <a:pt x="4143" y="4062"/>
                  </a:lnTo>
                  <a:lnTo>
                    <a:pt x="4134" y="4046"/>
                  </a:lnTo>
                  <a:lnTo>
                    <a:pt x="4124" y="4032"/>
                  </a:lnTo>
                  <a:lnTo>
                    <a:pt x="4113" y="4020"/>
                  </a:lnTo>
                  <a:lnTo>
                    <a:pt x="4100" y="4009"/>
                  </a:lnTo>
                  <a:lnTo>
                    <a:pt x="4066" y="3982"/>
                  </a:lnTo>
                  <a:lnTo>
                    <a:pt x="4033" y="3955"/>
                  </a:lnTo>
                  <a:lnTo>
                    <a:pt x="4000" y="3928"/>
                  </a:lnTo>
                  <a:lnTo>
                    <a:pt x="3966" y="3900"/>
                  </a:lnTo>
                  <a:lnTo>
                    <a:pt x="3933" y="3871"/>
                  </a:lnTo>
                  <a:lnTo>
                    <a:pt x="3900" y="3843"/>
                  </a:lnTo>
                  <a:lnTo>
                    <a:pt x="3867" y="3814"/>
                  </a:lnTo>
                  <a:lnTo>
                    <a:pt x="3833" y="3785"/>
                  </a:lnTo>
                  <a:lnTo>
                    <a:pt x="3862" y="3751"/>
                  </a:lnTo>
                  <a:lnTo>
                    <a:pt x="3889" y="3716"/>
                  </a:lnTo>
                  <a:lnTo>
                    <a:pt x="3915" y="3680"/>
                  </a:lnTo>
                  <a:lnTo>
                    <a:pt x="3941" y="3645"/>
                  </a:lnTo>
                  <a:lnTo>
                    <a:pt x="3966" y="3609"/>
                  </a:lnTo>
                  <a:lnTo>
                    <a:pt x="3991" y="3574"/>
                  </a:lnTo>
                  <a:lnTo>
                    <a:pt x="4015" y="3537"/>
                  </a:lnTo>
                  <a:lnTo>
                    <a:pt x="4037" y="3502"/>
                  </a:lnTo>
                  <a:lnTo>
                    <a:pt x="4060" y="3466"/>
                  </a:lnTo>
                  <a:lnTo>
                    <a:pt x="4081" y="3430"/>
                  </a:lnTo>
                  <a:lnTo>
                    <a:pt x="4103" y="3394"/>
                  </a:lnTo>
                  <a:lnTo>
                    <a:pt x="4122" y="3357"/>
                  </a:lnTo>
                  <a:lnTo>
                    <a:pt x="4142" y="3321"/>
                  </a:lnTo>
                  <a:lnTo>
                    <a:pt x="4160" y="3285"/>
                  </a:lnTo>
                  <a:lnTo>
                    <a:pt x="4178" y="3250"/>
                  </a:lnTo>
                  <a:lnTo>
                    <a:pt x="4195" y="3214"/>
                  </a:lnTo>
                  <a:lnTo>
                    <a:pt x="4211" y="3177"/>
                  </a:lnTo>
                  <a:lnTo>
                    <a:pt x="4228" y="3141"/>
                  </a:lnTo>
                  <a:lnTo>
                    <a:pt x="4242" y="3105"/>
                  </a:lnTo>
                  <a:lnTo>
                    <a:pt x="4256" y="3070"/>
                  </a:lnTo>
                  <a:lnTo>
                    <a:pt x="4269" y="3034"/>
                  </a:lnTo>
                  <a:lnTo>
                    <a:pt x="4281" y="2998"/>
                  </a:lnTo>
                  <a:lnTo>
                    <a:pt x="4292" y="2963"/>
                  </a:lnTo>
                  <a:lnTo>
                    <a:pt x="4302" y="2929"/>
                  </a:lnTo>
                  <a:lnTo>
                    <a:pt x="4312" y="2895"/>
                  </a:lnTo>
                  <a:lnTo>
                    <a:pt x="4320" y="2859"/>
                  </a:lnTo>
                  <a:lnTo>
                    <a:pt x="4328" y="2826"/>
                  </a:lnTo>
                  <a:lnTo>
                    <a:pt x="4335" y="2792"/>
                  </a:lnTo>
                  <a:lnTo>
                    <a:pt x="4342" y="2759"/>
                  </a:lnTo>
                  <a:lnTo>
                    <a:pt x="4348" y="2726"/>
                  </a:lnTo>
                  <a:lnTo>
                    <a:pt x="4352" y="2693"/>
                  </a:lnTo>
                  <a:lnTo>
                    <a:pt x="4356" y="2660"/>
                  </a:lnTo>
                  <a:lnTo>
                    <a:pt x="4359" y="2627"/>
                  </a:lnTo>
                  <a:lnTo>
                    <a:pt x="4361" y="2596"/>
                  </a:lnTo>
                  <a:lnTo>
                    <a:pt x="4362" y="2564"/>
                  </a:lnTo>
                  <a:lnTo>
                    <a:pt x="4362" y="2533"/>
                  </a:lnTo>
                  <a:lnTo>
                    <a:pt x="4361" y="2501"/>
                  </a:lnTo>
                  <a:lnTo>
                    <a:pt x="4360" y="2471"/>
                  </a:lnTo>
                  <a:lnTo>
                    <a:pt x="4357" y="2441"/>
                  </a:lnTo>
                  <a:lnTo>
                    <a:pt x="4354" y="2412"/>
                  </a:lnTo>
                  <a:lnTo>
                    <a:pt x="4350" y="2382"/>
                  </a:lnTo>
                  <a:lnTo>
                    <a:pt x="4345" y="2354"/>
                  </a:lnTo>
                  <a:lnTo>
                    <a:pt x="4338" y="2324"/>
                  </a:lnTo>
                  <a:lnTo>
                    <a:pt x="4331" y="2296"/>
                  </a:lnTo>
                  <a:lnTo>
                    <a:pt x="4323" y="2268"/>
                  </a:lnTo>
                  <a:lnTo>
                    <a:pt x="4315" y="2241"/>
                  </a:lnTo>
                  <a:lnTo>
                    <a:pt x="4306" y="2214"/>
                  </a:lnTo>
                  <a:lnTo>
                    <a:pt x="4296" y="2187"/>
                  </a:lnTo>
                  <a:lnTo>
                    <a:pt x="4285" y="2159"/>
                  </a:lnTo>
                  <a:lnTo>
                    <a:pt x="4273" y="2133"/>
                  </a:lnTo>
                  <a:lnTo>
                    <a:pt x="4260" y="2107"/>
                  </a:lnTo>
                  <a:lnTo>
                    <a:pt x="4245" y="2082"/>
                  </a:lnTo>
                  <a:lnTo>
                    <a:pt x="4230" y="2057"/>
                  </a:lnTo>
                  <a:lnTo>
                    <a:pt x="4213" y="2032"/>
                  </a:lnTo>
                  <a:lnTo>
                    <a:pt x="4196" y="2007"/>
                  </a:lnTo>
                  <a:lnTo>
                    <a:pt x="4178" y="1983"/>
                  </a:lnTo>
                  <a:lnTo>
                    <a:pt x="4159" y="1960"/>
                  </a:lnTo>
                  <a:lnTo>
                    <a:pt x="4139" y="1936"/>
                  </a:lnTo>
                  <a:lnTo>
                    <a:pt x="4118" y="1913"/>
                  </a:lnTo>
                  <a:lnTo>
                    <a:pt x="4095" y="1890"/>
                  </a:lnTo>
                  <a:lnTo>
                    <a:pt x="4071" y="1867"/>
                  </a:lnTo>
                  <a:lnTo>
                    <a:pt x="4047" y="1845"/>
                  </a:lnTo>
                  <a:lnTo>
                    <a:pt x="4022" y="1821"/>
                  </a:lnTo>
                  <a:lnTo>
                    <a:pt x="3995" y="17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17" tIns="48208" rIns="96417" bIns="48208" numCol="1" anchor="t" anchorCtr="0" compatLnSpc="1">
              <a:prstTxWarp prst="textNoShape">
                <a:avLst/>
              </a:prstTxWarp>
            </a:bodyPr>
            <a:lstStyle/>
            <a:p>
              <a:pPr>
                <a:lnSpc>
                  <a:spcPct val="130000"/>
                </a:lnSpc>
              </a:pPr>
              <a:endParaRPr lang="id-ID" sz="200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8" name="Freeform 202"/>
            <p:cNvSpPr>
              <a:spLocks/>
            </p:cNvSpPr>
            <p:nvPr/>
          </p:nvSpPr>
          <p:spPr bwMode="auto">
            <a:xfrm>
              <a:off x="3022600" y="4629150"/>
              <a:ext cx="104775" cy="109538"/>
            </a:xfrm>
            <a:custGeom>
              <a:avLst/>
              <a:gdLst>
                <a:gd name="T0" fmla="*/ 1968 w 2440"/>
                <a:gd name="T1" fmla="*/ 101 h 2551"/>
                <a:gd name="T2" fmla="*/ 1793 w 2440"/>
                <a:gd name="T3" fmla="*/ 240 h 2551"/>
                <a:gd name="T4" fmla="*/ 1619 w 2440"/>
                <a:gd name="T5" fmla="*/ 382 h 2551"/>
                <a:gd name="T6" fmla="*/ 1449 w 2440"/>
                <a:gd name="T7" fmla="*/ 528 h 2551"/>
                <a:gd name="T8" fmla="*/ 1283 w 2440"/>
                <a:gd name="T9" fmla="*/ 680 h 2551"/>
                <a:gd name="T10" fmla="*/ 1120 w 2440"/>
                <a:gd name="T11" fmla="*/ 836 h 2551"/>
                <a:gd name="T12" fmla="*/ 969 w 2440"/>
                <a:gd name="T13" fmla="*/ 992 h 2551"/>
                <a:gd name="T14" fmla="*/ 824 w 2440"/>
                <a:gd name="T15" fmla="*/ 1150 h 2551"/>
                <a:gd name="T16" fmla="*/ 684 w 2440"/>
                <a:gd name="T17" fmla="*/ 1310 h 2551"/>
                <a:gd name="T18" fmla="*/ 551 w 2440"/>
                <a:gd name="T19" fmla="*/ 1472 h 2551"/>
                <a:gd name="T20" fmla="*/ 425 w 2440"/>
                <a:gd name="T21" fmla="*/ 1636 h 2551"/>
                <a:gd name="T22" fmla="*/ 40 w 2440"/>
                <a:gd name="T23" fmla="*/ 2162 h 2551"/>
                <a:gd name="T24" fmla="*/ 12 w 2440"/>
                <a:gd name="T25" fmla="*/ 2221 h 2551"/>
                <a:gd name="T26" fmla="*/ 0 w 2440"/>
                <a:gd name="T27" fmla="*/ 2282 h 2551"/>
                <a:gd name="T28" fmla="*/ 4 w 2440"/>
                <a:gd name="T29" fmla="*/ 2345 h 2551"/>
                <a:gd name="T30" fmla="*/ 23 w 2440"/>
                <a:gd name="T31" fmla="*/ 2406 h 2551"/>
                <a:gd name="T32" fmla="*/ 59 w 2440"/>
                <a:gd name="T33" fmla="*/ 2461 h 2551"/>
                <a:gd name="T34" fmla="*/ 93 w 2440"/>
                <a:gd name="T35" fmla="*/ 2494 h 2551"/>
                <a:gd name="T36" fmla="*/ 123 w 2440"/>
                <a:gd name="T37" fmla="*/ 2516 h 2551"/>
                <a:gd name="T38" fmla="*/ 156 w 2440"/>
                <a:gd name="T39" fmla="*/ 2532 h 2551"/>
                <a:gd name="T40" fmla="*/ 192 w 2440"/>
                <a:gd name="T41" fmla="*/ 2544 h 2551"/>
                <a:gd name="T42" fmla="*/ 228 w 2440"/>
                <a:gd name="T43" fmla="*/ 2550 h 2551"/>
                <a:gd name="T44" fmla="*/ 264 w 2440"/>
                <a:gd name="T45" fmla="*/ 2551 h 2551"/>
                <a:gd name="T46" fmla="*/ 301 w 2440"/>
                <a:gd name="T47" fmla="*/ 2547 h 2551"/>
                <a:gd name="T48" fmla="*/ 336 w 2440"/>
                <a:gd name="T49" fmla="*/ 2536 h 2551"/>
                <a:gd name="T50" fmla="*/ 370 w 2440"/>
                <a:gd name="T51" fmla="*/ 2522 h 2551"/>
                <a:gd name="T52" fmla="*/ 402 w 2440"/>
                <a:gd name="T53" fmla="*/ 2502 h 2551"/>
                <a:gd name="T54" fmla="*/ 432 w 2440"/>
                <a:gd name="T55" fmla="*/ 2477 h 2551"/>
                <a:gd name="T56" fmla="*/ 461 w 2440"/>
                <a:gd name="T57" fmla="*/ 2440 h 2551"/>
                <a:gd name="T58" fmla="*/ 829 w 2440"/>
                <a:gd name="T59" fmla="*/ 1936 h 2551"/>
                <a:gd name="T60" fmla="*/ 946 w 2440"/>
                <a:gd name="T61" fmla="*/ 1784 h 2551"/>
                <a:gd name="T62" fmla="*/ 1070 w 2440"/>
                <a:gd name="T63" fmla="*/ 1633 h 2551"/>
                <a:gd name="T64" fmla="*/ 1200 w 2440"/>
                <a:gd name="T65" fmla="*/ 1484 h 2551"/>
                <a:gd name="T66" fmla="*/ 1336 w 2440"/>
                <a:gd name="T67" fmla="*/ 1337 h 2551"/>
                <a:gd name="T68" fmla="*/ 1477 w 2440"/>
                <a:gd name="T69" fmla="*/ 1193 h 2551"/>
                <a:gd name="T70" fmla="*/ 1634 w 2440"/>
                <a:gd name="T71" fmla="*/ 1040 h 2551"/>
                <a:gd name="T72" fmla="*/ 1791 w 2440"/>
                <a:gd name="T73" fmla="*/ 898 h 2551"/>
                <a:gd name="T74" fmla="*/ 1948 w 2440"/>
                <a:gd name="T75" fmla="*/ 762 h 2551"/>
                <a:gd name="T76" fmla="*/ 2111 w 2440"/>
                <a:gd name="T77" fmla="*/ 629 h 2551"/>
                <a:gd name="T78" fmla="*/ 2282 w 2440"/>
                <a:gd name="T79" fmla="*/ 495 h 2551"/>
                <a:gd name="T80" fmla="*/ 2353 w 2440"/>
                <a:gd name="T81" fmla="*/ 440 h 2551"/>
                <a:gd name="T82" fmla="*/ 2383 w 2440"/>
                <a:gd name="T83" fmla="*/ 410 h 2551"/>
                <a:gd name="T84" fmla="*/ 2405 w 2440"/>
                <a:gd name="T85" fmla="*/ 379 h 2551"/>
                <a:gd name="T86" fmla="*/ 2421 w 2440"/>
                <a:gd name="T87" fmla="*/ 346 h 2551"/>
                <a:gd name="T88" fmla="*/ 2433 w 2440"/>
                <a:gd name="T89" fmla="*/ 311 h 2551"/>
                <a:gd name="T90" fmla="*/ 2439 w 2440"/>
                <a:gd name="T91" fmla="*/ 275 h 2551"/>
                <a:gd name="T92" fmla="*/ 2439 w 2440"/>
                <a:gd name="T93" fmla="*/ 239 h 2551"/>
                <a:gd name="T94" fmla="*/ 2435 w 2440"/>
                <a:gd name="T95" fmla="*/ 203 h 2551"/>
                <a:gd name="T96" fmla="*/ 2426 w 2440"/>
                <a:gd name="T97" fmla="*/ 168 h 2551"/>
                <a:gd name="T98" fmla="*/ 2411 w 2440"/>
                <a:gd name="T99" fmla="*/ 133 h 2551"/>
                <a:gd name="T100" fmla="*/ 2391 w 2440"/>
                <a:gd name="T101" fmla="*/ 101 h 2551"/>
                <a:gd name="T102" fmla="*/ 2365 w 2440"/>
                <a:gd name="T103" fmla="*/ 72 h 2551"/>
                <a:gd name="T104" fmla="*/ 2338 w 2440"/>
                <a:gd name="T105" fmla="*/ 49 h 2551"/>
                <a:gd name="T106" fmla="*/ 2309 w 2440"/>
                <a:gd name="T107" fmla="*/ 30 h 2551"/>
                <a:gd name="T108" fmla="*/ 2277 w 2440"/>
                <a:gd name="T109" fmla="*/ 16 h 2551"/>
                <a:gd name="T110" fmla="*/ 2244 w 2440"/>
                <a:gd name="T111" fmla="*/ 6 h 2551"/>
                <a:gd name="T112" fmla="*/ 2211 w 2440"/>
                <a:gd name="T113" fmla="*/ 1 h 2551"/>
                <a:gd name="T114" fmla="*/ 2154 w 2440"/>
                <a:gd name="T115" fmla="*/ 2 h 2551"/>
                <a:gd name="T116" fmla="*/ 2120 w 2440"/>
                <a:gd name="T117" fmla="*/ 9 h 2551"/>
                <a:gd name="T118" fmla="*/ 2088 w 2440"/>
                <a:gd name="T119" fmla="*/ 20 h 2551"/>
                <a:gd name="T120" fmla="*/ 2057 w 2440"/>
                <a:gd name="T121" fmla="*/ 36 h 2551"/>
                <a:gd name="T122" fmla="*/ 2029 w 2440"/>
                <a:gd name="T123" fmla="*/ 56 h 2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440" h="2551">
                  <a:moveTo>
                    <a:pt x="2029" y="56"/>
                  </a:moveTo>
                  <a:lnTo>
                    <a:pt x="2028" y="56"/>
                  </a:lnTo>
                  <a:lnTo>
                    <a:pt x="1968" y="101"/>
                  </a:lnTo>
                  <a:lnTo>
                    <a:pt x="1910" y="147"/>
                  </a:lnTo>
                  <a:lnTo>
                    <a:pt x="1851" y="193"/>
                  </a:lnTo>
                  <a:lnTo>
                    <a:pt x="1793" y="240"/>
                  </a:lnTo>
                  <a:lnTo>
                    <a:pt x="1734" y="286"/>
                  </a:lnTo>
                  <a:lnTo>
                    <a:pt x="1677" y="333"/>
                  </a:lnTo>
                  <a:lnTo>
                    <a:pt x="1619" y="382"/>
                  </a:lnTo>
                  <a:lnTo>
                    <a:pt x="1562" y="430"/>
                  </a:lnTo>
                  <a:lnTo>
                    <a:pt x="1505" y="478"/>
                  </a:lnTo>
                  <a:lnTo>
                    <a:pt x="1449" y="528"/>
                  </a:lnTo>
                  <a:lnTo>
                    <a:pt x="1394" y="578"/>
                  </a:lnTo>
                  <a:lnTo>
                    <a:pt x="1337" y="628"/>
                  </a:lnTo>
                  <a:lnTo>
                    <a:pt x="1283" y="680"/>
                  </a:lnTo>
                  <a:lnTo>
                    <a:pt x="1228" y="732"/>
                  </a:lnTo>
                  <a:lnTo>
                    <a:pt x="1174" y="784"/>
                  </a:lnTo>
                  <a:lnTo>
                    <a:pt x="1120" y="836"/>
                  </a:lnTo>
                  <a:lnTo>
                    <a:pt x="1069" y="889"/>
                  </a:lnTo>
                  <a:lnTo>
                    <a:pt x="1018" y="940"/>
                  </a:lnTo>
                  <a:lnTo>
                    <a:pt x="969" y="992"/>
                  </a:lnTo>
                  <a:lnTo>
                    <a:pt x="920" y="1045"/>
                  </a:lnTo>
                  <a:lnTo>
                    <a:pt x="871" y="1097"/>
                  </a:lnTo>
                  <a:lnTo>
                    <a:pt x="824" y="1150"/>
                  </a:lnTo>
                  <a:lnTo>
                    <a:pt x="776" y="1203"/>
                  </a:lnTo>
                  <a:lnTo>
                    <a:pt x="730" y="1257"/>
                  </a:lnTo>
                  <a:lnTo>
                    <a:pt x="684" y="1310"/>
                  </a:lnTo>
                  <a:lnTo>
                    <a:pt x="639" y="1364"/>
                  </a:lnTo>
                  <a:lnTo>
                    <a:pt x="594" y="1418"/>
                  </a:lnTo>
                  <a:lnTo>
                    <a:pt x="551" y="1472"/>
                  </a:lnTo>
                  <a:lnTo>
                    <a:pt x="508" y="1527"/>
                  </a:lnTo>
                  <a:lnTo>
                    <a:pt x="466" y="1582"/>
                  </a:lnTo>
                  <a:lnTo>
                    <a:pt x="425" y="1636"/>
                  </a:lnTo>
                  <a:lnTo>
                    <a:pt x="383" y="1692"/>
                  </a:lnTo>
                  <a:lnTo>
                    <a:pt x="39" y="2161"/>
                  </a:lnTo>
                  <a:lnTo>
                    <a:pt x="40" y="2162"/>
                  </a:lnTo>
                  <a:lnTo>
                    <a:pt x="29" y="2180"/>
                  </a:lnTo>
                  <a:lnTo>
                    <a:pt x="20" y="2201"/>
                  </a:lnTo>
                  <a:lnTo>
                    <a:pt x="12" y="2221"/>
                  </a:lnTo>
                  <a:lnTo>
                    <a:pt x="6" y="2241"/>
                  </a:lnTo>
                  <a:lnTo>
                    <a:pt x="2" y="2262"/>
                  </a:lnTo>
                  <a:lnTo>
                    <a:pt x="0" y="2282"/>
                  </a:lnTo>
                  <a:lnTo>
                    <a:pt x="0" y="2303"/>
                  </a:lnTo>
                  <a:lnTo>
                    <a:pt x="1" y="2324"/>
                  </a:lnTo>
                  <a:lnTo>
                    <a:pt x="4" y="2345"/>
                  </a:lnTo>
                  <a:lnTo>
                    <a:pt x="8" y="2365"/>
                  </a:lnTo>
                  <a:lnTo>
                    <a:pt x="15" y="2387"/>
                  </a:lnTo>
                  <a:lnTo>
                    <a:pt x="23" y="2406"/>
                  </a:lnTo>
                  <a:lnTo>
                    <a:pt x="33" y="2425"/>
                  </a:lnTo>
                  <a:lnTo>
                    <a:pt x="44" y="2443"/>
                  </a:lnTo>
                  <a:lnTo>
                    <a:pt x="59" y="2461"/>
                  </a:lnTo>
                  <a:lnTo>
                    <a:pt x="74" y="2477"/>
                  </a:lnTo>
                  <a:lnTo>
                    <a:pt x="83" y="2486"/>
                  </a:lnTo>
                  <a:lnTo>
                    <a:pt x="93" y="2494"/>
                  </a:lnTo>
                  <a:lnTo>
                    <a:pt x="103" y="2502"/>
                  </a:lnTo>
                  <a:lnTo>
                    <a:pt x="113" y="2509"/>
                  </a:lnTo>
                  <a:lnTo>
                    <a:pt x="123" y="2516"/>
                  </a:lnTo>
                  <a:lnTo>
                    <a:pt x="134" y="2522"/>
                  </a:lnTo>
                  <a:lnTo>
                    <a:pt x="145" y="2527"/>
                  </a:lnTo>
                  <a:lnTo>
                    <a:pt x="156" y="2532"/>
                  </a:lnTo>
                  <a:lnTo>
                    <a:pt x="168" y="2536"/>
                  </a:lnTo>
                  <a:lnTo>
                    <a:pt x="180" y="2541"/>
                  </a:lnTo>
                  <a:lnTo>
                    <a:pt x="192" y="2544"/>
                  </a:lnTo>
                  <a:lnTo>
                    <a:pt x="204" y="2547"/>
                  </a:lnTo>
                  <a:lnTo>
                    <a:pt x="216" y="2549"/>
                  </a:lnTo>
                  <a:lnTo>
                    <a:pt x="228" y="2550"/>
                  </a:lnTo>
                  <a:lnTo>
                    <a:pt x="240" y="2551"/>
                  </a:lnTo>
                  <a:lnTo>
                    <a:pt x="252" y="2551"/>
                  </a:lnTo>
                  <a:lnTo>
                    <a:pt x="264" y="2551"/>
                  </a:lnTo>
                  <a:lnTo>
                    <a:pt x="276" y="2550"/>
                  </a:lnTo>
                  <a:lnTo>
                    <a:pt x="288" y="2549"/>
                  </a:lnTo>
                  <a:lnTo>
                    <a:pt x="301" y="2547"/>
                  </a:lnTo>
                  <a:lnTo>
                    <a:pt x="313" y="2544"/>
                  </a:lnTo>
                  <a:lnTo>
                    <a:pt x="324" y="2541"/>
                  </a:lnTo>
                  <a:lnTo>
                    <a:pt x="336" y="2536"/>
                  </a:lnTo>
                  <a:lnTo>
                    <a:pt x="347" y="2532"/>
                  </a:lnTo>
                  <a:lnTo>
                    <a:pt x="359" y="2527"/>
                  </a:lnTo>
                  <a:lnTo>
                    <a:pt x="370" y="2522"/>
                  </a:lnTo>
                  <a:lnTo>
                    <a:pt x="381" y="2516"/>
                  </a:lnTo>
                  <a:lnTo>
                    <a:pt x="391" y="2509"/>
                  </a:lnTo>
                  <a:lnTo>
                    <a:pt x="402" y="2502"/>
                  </a:lnTo>
                  <a:lnTo>
                    <a:pt x="412" y="2494"/>
                  </a:lnTo>
                  <a:lnTo>
                    <a:pt x="422" y="2486"/>
                  </a:lnTo>
                  <a:lnTo>
                    <a:pt x="432" y="2477"/>
                  </a:lnTo>
                  <a:lnTo>
                    <a:pt x="442" y="2465"/>
                  </a:lnTo>
                  <a:lnTo>
                    <a:pt x="452" y="2453"/>
                  </a:lnTo>
                  <a:lnTo>
                    <a:pt x="461" y="2440"/>
                  </a:lnTo>
                  <a:lnTo>
                    <a:pt x="469" y="2427"/>
                  </a:lnTo>
                  <a:lnTo>
                    <a:pt x="791" y="1987"/>
                  </a:lnTo>
                  <a:lnTo>
                    <a:pt x="829" y="1936"/>
                  </a:lnTo>
                  <a:lnTo>
                    <a:pt x="867" y="1886"/>
                  </a:lnTo>
                  <a:lnTo>
                    <a:pt x="907" y="1834"/>
                  </a:lnTo>
                  <a:lnTo>
                    <a:pt x="946" y="1784"/>
                  </a:lnTo>
                  <a:lnTo>
                    <a:pt x="987" y="1734"/>
                  </a:lnTo>
                  <a:lnTo>
                    <a:pt x="1029" y="1683"/>
                  </a:lnTo>
                  <a:lnTo>
                    <a:pt x="1070" y="1633"/>
                  </a:lnTo>
                  <a:lnTo>
                    <a:pt x="1113" y="1583"/>
                  </a:lnTo>
                  <a:lnTo>
                    <a:pt x="1157" y="1534"/>
                  </a:lnTo>
                  <a:lnTo>
                    <a:pt x="1200" y="1484"/>
                  </a:lnTo>
                  <a:lnTo>
                    <a:pt x="1244" y="1435"/>
                  </a:lnTo>
                  <a:lnTo>
                    <a:pt x="1290" y="1386"/>
                  </a:lnTo>
                  <a:lnTo>
                    <a:pt x="1336" y="1337"/>
                  </a:lnTo>
                  <a:lnTo>
                    <a:pt x="1382" y="1288"/>
                  </a:lnTo>
                  <a:lnTo>
                    <a:pt x="1429" y="1241"/>
                  </a:lnTo>
                  <a:lnTo>
                    <a:pt x="1477" y="1193"/>
                  </a:lnTo>
                  <a:lnTo>
                    <a:pt x="1530" y="1140"/>
                  </a:lnTo>
                  <a:lnTo>
                    <a:pt x="1582" y="1090"/>
                  </a:lnTo>
                  <a:lnTo>
                    <a:pt x="1634" y="1040"/>
                  </a:lnTo>
                  <a:lnTo>
                    <a:pt x="1686" y="991"/>
                  </a:lnTo>
                  <a:lnTo>
                    <a:pt x="1738" y="944"/>
                  </a:lnTo>
                  <a:lnTo>
                    <a:pt x="1791" y="898"/>
                  </a:lnTo>
                  <a:lnTo>
                    <a:pt x="1842" y="852"/>
                  </a:lnTo>
                  <a:lnTo>
                    <a:pt x="1896" y="806"/>
                  </a:lnTo>
                  <a:lnTo>
                    <a:pt x="1948" y="762"/>
                  </a:lnTo>
                  <a:lnTo>
                    <a:pt x="2001" y="718"/>
                  </a:lnTo>
                  <a:lnTo>
                    <a:pt x="2056" y="673"/>
                  </a:lnTo>
                  <a:lnTo>
                    <a:pt x="2111" y="629"/>
                  </a:lnTo>
                  <a:lnTo>
                    <a:pt x="2167" y="585"/>
                  </a:lnTo>
                  <a:lnTo>
                    <a:pt x="2223" y="541"/>
                  </a:lnTo>
                  <a:lnTo>
                    <a:pt x="2282" y="495"/>
                  </a:lnTo>
                  <a:lnTo>
                    <a:pt x="2341" y="450"/>
                  </a:lnTo>
                  <a:lnTo>
                    <a:pt x="2340" y="449"/>
                  </a:lnTo>
                  <a:lnTo>
                    <a:pt x="2353" y="440"/>
                  </a:lnTo>
                  <a:lnTo>
                    <a:pt x="2365" y="429"/>
                  </a:lnTo>
                  <a:lnTo>
                    <a:pt x="2375" y="419"/>
                  </a:lnTo>
                  <a:lnTo>
                    <a:pt x="2383" y="410"/>
                  </a:lnTo>
                  <a:lnTo>
                    <a:pt x="2391" y="400"/>
                  </a:lnTo>
                  <a:lnTo>
                    <a:pt x="2398" y="390"/>
                  </a:lnTo>
                  <a:lnTo>
                    <a:pt x="2405" y="379"/>
                  </a:lnTo>
                  <a:lnTo>
                    <a:pt x="2411" y="368"/>
                  </a:lnTo>
                  <a:lnTo>
                    <a:pt x="2416" y="357"/>
                  </a:lnTo>
                  <a:lnTo>
                    <a:pt x="2421" y="346"/>
                  </a:lnTo>
                  <a:lnTo>
                    <a:pt x="2426" y="334"/>
                  </a:lnTo>
                  <a:lnTo>
                    <a:pt x="2429" y="322"/>
                  </a:lnTo>
                  <a:lnTo>
                    <a:pt x="2433" y="311"/>
                  </a:lnTo>
                  <a:lnTo>
                    <a:pt x="2435" y="299"/>
                  </a:lnTo>
                  <a:lnTo>
                    <a:pt x="2437" y="287"/>
                  </a:lnTo>
                  <a:lnTo>
                    <a:pt x="2439" y="275"/>
                  </a:lnTo>
                  <a:lnTo>
                    <a:pt x="2439" y="263"/>
                  </a:lnTo>
                  <a:lnTo>
                    <a:pt x="2440" y="251"/>
                  </a:lnTo>
                  <a:lnTo>
                    <a:pt x="2439" y="239"/>
                  </a:lnTo>
                  <a:lnTo>
                    <a:pt x="2439" y="227"/>
                  </a:lnTo>
                  <a:lnTo>
                    <a:pt x="2437" y="215"/>
                  </a:lnTo>
                  <a:lnTo>
                    <a:pt x="2435" y="203"/>
                  </a:lnTo>
                  <a:lnTo>
                    <a:pt x="2433" y="191"/>
                  </a:lnTo>
                  <a:lnTo>
                    <a:pt x="2429" y="179"/>
                  </a:lnTo>
                  <a:lnTo>
                    <a:pt x="2426" y="168"/>
                  </a:lnTo>
                  <a:lnTo>
                    <a:pt x="2421" y="155"/>
                  </a:lnTo>
                  <a:lnTo>
                    <a:pt x="2416" y="144"/>
                  </a:lnTo>
                  <a:lnTo>
                    <a:pt x="2411" y="133"/>
                  </a:lnTo>
                  <a:lnTo>
                    <a:pt x="2405" y="122"/>
                  </a:lnTo>
                  <a:lnTo>
                    <a:pt x="2398" y="112"/>
                  </a:lnTo>
                  <a:lnTo>
                    <a:pt x="2391" y="101"/>
                  </a:lnTo>
                  <a:lnTo>
                    <a:pt x="2383" y="91"/>
                  </a:lnTo>
                  <a:lnTo>
                    <a:pt x="2375" y="82"/>
                  </a:lnTo>
                  <a:lnTo>
                    <a:pt x="2365" y="72"/>
                  </a:lnTo>
                  <a:lnTo>
                    <a:pt x="2356" y="64"/>
                  </a:lnTo>
                  <a:lnTo>
                    <a:pt x="2347" y="56"/>
                  </a:lnTo>
                  <a:lnTo>
                    <a:pt x="2338" y="49"/>
                  </a:lnTo>
                  <a:lnTo>
                    <a:pt x="2329" y="42"/>
                  </a:lnTo>
                  <a:lnTo>
                    <a:pt x="2319" y="36"/>
                  </a:lnTo>
                  <a:lnTo>
                    <a:pt x="2309" y="30"/>
                  </a:lnTo>
                  <a:lnTo>
                    <a:pt x="2298" y="25"/>
                  </a:lnTo>
                  <a:lnTo>
                    <a:pt x="2288" y="20"/>
                  </a:lnTo>
                  <a:lnTo>
                    <a:pt x="2277" y="16"/>
                  </a:lnTo>
                  <a:lnTo>
                    <a:pt x="2267" y="12"/>
                  </a:lnTo>
                  <a:lnTo>
                    <a:pt x="2256" y="9"/>
                  </a:lnTo>
                  <a:lnTo>
                    <a:pt x="2244" y="6"/>
                  </a:lnTo>
                  <a:lnTo>
                    <a:pt x="2233" y="4"/>
                  </a:lnTo>
                  <a:lnTo>
                    <a:pt x="2222" y="2"/>
                  </a:lnTo>
                  <a:lnTo>
                    <a:pt x="2211" y="1"/>
                  </a:lnTo>
                  <a:lnTo>
                    <a:pt x="2199" y="0"/>
                  </a:lnTo>
                  <a:lnTo>
                    <a:pt x="2177" y="0"/>
                  </a:lnTo>
                  <a:lnTo>
                    <a:pt x="2154" y="2"/>
                  </a:lnTo>
                  <a:lnTo>
                    <a:pt x="2143" y="4"/>
                  </a:lnTo>
                  <a:lnTo>
                    <a:pt x="2132" y="6"/>
                  </a:lnTo>
                  <a:lnTo>
                    <a:pt x="2120" y="9"/>
                  </a:lnTo>
                  <a:lnTo>
                    <a:pt x="2109" y="12"/>
                  </a:lnTo>
                  <a:lnTo>
                    <a:pt x="2099" y="16"/>
                  </a:lnTo>
                  <a:lnTo>
                    <a:pt x="2088" y="20"/>
                  </a:lnTo>
                  <a:lnTo>
                    <a:pt x="2078" y="25"/>
                  </a:lnTo>
                  <a:lnTo>
                    <a:pt x="2067" y="30"/>
                  </a:lnTo>
                  <a:lnTo>
                    <a:pt x="2057" y="36"/>
                  </a:lnTo>
                  <a:lnTo>
                    <a:pt x="2048" y="42"/>
                  </a:lnTo>
                  <a:lnTo>
                    <a:pt x="2038" y="49"/>
                  </a:lnTo>
                  <a:lnTo>
                    <a:pt x="2029"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17" tIns="48208" rIns="96417" bIns="48208" numCol="1" anchor="t" anchorCtr="0" compatLnSpc="1">
              <a:prstTxWarp prst="textNoShape">
                <a:avLst/>
              </a:prstTxWarp>
            </a:bodyPr>
            <a:lstStyle/>
            <a:p>
              <a:pPr>
                <a:lnSpc>
                  <a:spcPct val="130000"/>
                </a:lnSpc>
              </a:pPr>
              <a:endParaRPr lang="id-ID" sz="200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9" name="Freeform 203"/>
            <p:cNvSpPr>
              <a:spLocks/>
            </p:cNvSpPr>
            <p:nvPr/>
          </p:nvSpPr>
          <p:spPr bwMode="auto">
            <a:xfrm>
              <a:off x="3146425" y="4259263"/>
              <a:ext cx="106363" cy="111125"/>
            </a:xfrm>
            <a:custGeom>
              <a:avLst/>
              <a:gdLst>
                <a:gd name="T0" fmla="*/ 830 w 2478"/>
                <a:gd name="T1" fmla="*/ 1534 h 2592"/>
                <a:gd name="T2" fmla="*/ 622 w 2478"/>
                <a:gd name="T3" fmla="*/ 1720 h 2592"/>
                <a:gd name="T4" fmla="*/ 408 w 2478"/>
                <a:gd name="T5" fmla="*/ 1899 h 2592"/>
                <a:gd name="T6" fmla="*/ 189 w 2478"/>
                <a:gd name="T7" fmla="*/ 2072 h 2592"/>
                <a:gd name="T8" fmla="*/ 89 w 2478"/>
                <a:gd name="T9" fmla="*/ 2144 h 2592"/>
                <a:gd name="T10" fmla="*/ 49 w 2478"/>
                <a:gd name="T11" fmla="*/ 2187 h 2592"/>
                <a:gd name="T12" fmla="*/ 24 w 2478"/>
                <a:gd name="T13" fmla="*/ 2230 h 2592"/>
                <a:gd name="T14" fmla="*/ 7 w 2478"/>
                <a:gd name="T15" fmla="*/ 2277 h 2592"/>
                <a:gd name="T16" fmla="*/ 1 w 2478"/>
                <a:gd name="T17" fmla="*/ 2325 h 2592"/>
                <a:gd name="T18" fmla="*/ 3 w 2478"/>
                <a:gd name="T19" fmla="*/ 2374 h 2592"/>
                <a:gd name="T20" fmla="*/ 14 w 2478"/>
                <a:gd name="T21" fmla="*/ 2421 h 2592"/>
                <a:gd name="T22" fmla="*/ 35 w 2478"/>
                <a:gd name="T23" fmla="*/ 2466 h 2592"/>
                <a:gd name="T24" fmla="*/ 65 w 2478"/>
                <a:gd name="T25" fmla="*/ 2508 h 2592"/>
                <a:gd name="T26" fmla="*/ 104 w 2478"/>
                <a:gd name="T27" fmla="*/ 2542 h 2592"/>
                <a:gd name="T28" fmla="*/ 145 w 2478"/>
                <a:gd name="T29" fmla="*/ 2567 h 2592"/>
                <a:gd name="T30" fmla="*/ 190 w 2478"/>
                <a:gd name="T31" fmla="*/ 2584 h 2592"/>
                <a:gd name="T32" fmla="*/ 238 w 2478"/>
                <a:gd name="T33" fmla="*/ 2591 h 2592"/>
                <a:gd name="T34" fmla="*/ 285 w 2478"/>
                <a:gd name="T35" fmla="*/ 2590 h 2592"/>
                <a:gd name="T36" fmla="*/ 333 w 2478"/>
                <a:gd name="T37" fmla="*/ 2579 h 2592"/>
                <a:gd name="T38" fmla="*/ 377 w 2478"/>
                <a:gd name="T39" fmla="*/ 2560 h 2592"/>
                <a:gd name="T40" fmla="*/ 418 w 2478"/>
                <a:gd name="T41" fmla="*/ 2533 h 2592"/>
                <a:gd name="T42" fmla="*/ 547 w 2478"/>
                <a:gd name="T43" fmla="*/ 2434 h 2592"/>
                <a:gd name="T44" fmla="*/ 780 w 2478"/>
                <a:gd name="T45" fmla="*/ 2246 h 2592"/>
                <a:gd name="T46" fmla="*/ 1007 w 2478"/>
                <a:gd name="T47" fmla="*/ 2052 h 2592"/>
                <a:gd name="T48" fmla="*/ 1228 w 2478"/>
                <a:gd name="T49" fmla="*/ 1849 h 2592"/>
                <a:gd name="T50" fmla="*/ 1438 w 2478"/>
                <a:gd name="T51" fmla="*/ 1640 h 2592"/>
                <a:gd name="T52" fmla="*/ 1632 w 2478"/>
                <a:gd name="T53" fmla="*/ 1431 h 2592"/>
                <a:gd name="T54" fmla="*/ 1817 w 2478"/>
                <a:gd name="T55" fmla="*/ 1217 h 2592"/>
                <a:gd name="T56" fmla="*/ 1990 w 2478"/>
                <a:gd name="T57" fmla="*/ 1000 h 2592"/>
                <a:gd name="T58" fmla="*/ 2417 w 2478"/>
                <a:gd name="T59" fmla="*/ 417 h 2592"/>
                <a:gd name="T60" fmla="*/ 2444 w 2478"/>
                <a:gd name="T61" fmla="*/ 378 h 2592"/>
                <a:gd name="T62" fmla="*/ 2464 w 2478"/>
                <a:gd name="T63" fmla="*/ 335 h 2592"/>
                <a:gd name="T64" fmla="*/ 2475 w 2478"/>
                <a:gd name="T65" fmla="*/ 289 h 2592"/>
                <a:gd name="T66" fmla="*/ 2478 w 2478"/>
                <a:gd name="T67" fmla="*/ 243 h 2592"/>
                <a:gd name="T68" fmla="*/ 2472 w 2478"/>
                <a:gd name="T69" fmla="*/ 198 h 2592"/>
                <a:gd name="T70" fmla="*/ 2458 w 2478"/>
                <a:gd name="T71" fmla="*/ 154 h 2592"/>
                <a:gd name="T72" fmla="*/ 2435 w 2478"/>
                <a:gd name="T73" fmla="*/ 111 h 2592"/>
                <a:gd name="T74" fmla="*/ 2403 w 2478"/>
                <a:gd name="T75" fmla="*/ 74 h 2592"/>
                <a:gd name="T76" fmla="*/ 2363 w 2478"/>
                <a:gd name="T77" fmla="*/ 41 h 2592"/>
                <a:gd name="T78" fmla="*/ 2320 w 2478"/>
                <a:gd name="T79" fmla="*/ 18 h 2592"/>
                <a:gd name="T80" fmla="*/ 2272 w 2478"/>
                <a:gd name="T81" fmla="*/ 4 h 2592"/>
                <a:gd name="T82" fmla="*/ 2224 w 2478"/>
                <a:gd name="T83" fmla="*/ 0 h 2592"/>
                <a:gd name="T84" fmla="*/ 2176 w 2478"/>
                <a:gd name="T85" fmla="*/ 4 h 2592"/>
                <a:gd name="T86" fmla="*/ 2128 w 2478"/>
                <a:gd name="T87" fmla="*/ 18 h 2592"/>
                <a:gd name="T88" fmla="*/ 2084 w 2478"/>
                <a:gd name="T89" fmla="*/ 41 h 2592"/>
                <a:gd name="T90" fmla="*/ 2044 w 2478"/>
                <a:gd name="T91" fmla="*/ 74 h 2592"/>
                <a:gd name="T92" fmla="*/ 2000 w 2478"/>
                <a:gd name="T93" fmla="*/ 136 h 2592"/>
                <a:gd name="T94" fmla="*/ 1549 w 2478"/>
                <a:gd name="T95" fmla="*/ 746 h 2592"/>
                <a:gd name="T96" fmla="*/ 1386 w 2478"/>
                <a:gd name="T97" fmla="*/ 948 h 2592"/>
                <a:gd name="T98" fmla="*/ 1212 w 2478"/>
                <a:gd name="T99" fmla="*/ 1146 h 2592"/>
                <a:gd name="T100" fmla="*/ 1027 w 2478"/>
                <a:gd name="T101" fmla="*/ 1341 h 2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478" h="2592">
                  <a:moveTo>
                    <a:pt x="980" y="1388"/>
                  </a:moveTo>
                  <a:lnTo>
                    <a:pt x="929" y="1437"/>
                  </a:lnTo>
                  <a:lnTo>
                    <a:pt x="880" y="1485"/>
                  </a:lnTo>
                  <a:lnTo>
                    <a:pt x="830" y="1534"/>
                  </a:lnTo>
                  <a:lnTo>
                    <a:pt x="778" y="1581"/>
                  </a:lnTo>
                  <a:lnTo>
                    <a:pt x="727" y="1627"/>
                  </a:lnTo>
                  <a:lnTo>
                    <a:pt x="674" y="1674"/>
                  </a:lnTo>
                  <a:lnTo>
                    <a:pt x="622" y="1720"/>
                  </a:lnTo>
                  <a:lnTo>
                    <a:pt x="569" y="1765"/>
                  </a:lnTo>
                  <a:lnTo>
                    <a:pt x="516" y="1810"/>
                  </a:lnTo>
                  <a:lnTo>
                    <a:pt x="463" y="1855"/>
                  </a:lnTo>
                  <a:lnTo>
                    <a:pt x="408" y="1899"/>
                  </a:lnTo>
                  <a:lnTo>
                    <a:pt x="354" y="1942"/>
                  </a:lnTo>
                  <a:lnTo>
                    <a:pt x="299" y="1985"/>
                  </a:lnTo>
                  <a:lnTo>
                    <a:pt x="245" y="2029"/>
                  </a:lnTo>
                  <a:lnTo>
                    <a:pt x="189" y="2072"/>
                  </a:lnTo>
                  <a:lnTo>
                    <a:pt x="134" y="2114"/>
                  </a:lnTo>
                  <a:lnTo>
                    <a:pt x="119" y="2123"/>
                  </a:lnTo>
                  <a:lnTo>
                    <a:pt x="103" y="2133"/>
                  </a:lnTo>
                  <a:lnTo>
                    <a:pt x="89" y="2144"/>
                  </a:lnTo>
                  <a:lnTo>
                    <a:pt x="74" y="2157"/>
                  </a:lnTo>
                  <a:lnTo>
                    <a:pt x="65" y="2166"/>
                  </a:lnTo>
                  <a:lnTo>
                    <a:pt x="57" y="2177"/>
                  </a:lnTo>
                  <a:lnTo>
                    <a:pt x="49" y="2187"/>
                  </a:lnTo>
                  <a:lnTo>
                    <a:pt x="42" y="2198"/>
                  </a:lnTo>
                  <a:lnTo>
                    <a:pt x="35" y="2208"/>
                  </a:lnTo>
                  <a:lnTo>
                    <a:pt x="29" y="2219"/>
                  </a:lnTo>
                  <a:lnTo>
                    <a:pt x="24" y="2230"/>
                  </a:lnTo>
                  <a:lnTo>
                    <a:pt x="19" y="2242"/>
                  </a:lnTo>
                  <a:lnTo>
                    <a:pt x="14" y="2253"/>
                  </a:lnTo>
                  <a:lnTo>
                    <a:pt x="11" y="2265"/>
                  </a:lnTo>
                  <a:lnTo>
                    <a:pt x="7" y="2277"/>
                  </a:lnTo>
                  <a:lnTo>
                    <a:pt x="5" y="2288"/>
                  </a:lnTo>
                  <a:lnTo>
                    <a:pt x="3" y="2300"/>
                  </a:lnTo>
                  <a:lnTo>
                    <a:pt x="1" y="2313"/>
                  </a:lnTo>
                  <a:lnTo>
                    <a:pt x="1" y="2325"/>
                  </a:lnTo>
                  <a:lnTo>
                    <a:pt x="0" y="2338"/>
                  </a:lnTo>
                  <a:lnTo>
                    <a:pt x="1" y="2350"/>
                  </a:lnTo>
                  <a:lnTo>
                    <a:pt x="1" y="2362"/>
                  </a:lnTo>
                  <a:lnTo>
                    <a:pt x="3" y="2374"/>
                  </a:lnTo>
                  <a:lnTo>
                    <a:pt x="5" y="2386"/>
                  </a:lnTo>
                  <a:lnTo>
                    <a:pt x="7" y="2398"/>
                  </a:lnTo>
                  <a:lnTo>
                    <a:pt x="11" y="2410"/>
                  </a:lnTo>
                  <a:lnTo>
                    <a:pt x="14" y="2421"/>
                  </a:lnTo>
                  <a:lnTo>
                    <a:pt x="19" y="2433"/>
                  </a:lnTo>
                  <a:lnTo>
                    <a:pt x="24" y="2444"/>
                  </a:lnTo>
                  <a:lnTo>
                    <a:pt x="29" y="2455"/>
                  </a:lnTo>
                  <a:lnTo>
                    <a:pt x="35" y="2466"/>
                  </a:lnTo>
                  <a:lnTo>
                    <a:pt x="42" y="2477"/>
                  </a:lnTo>
                  <a:lnTo>
                    <a:pt x="49" y="2487"/>
                  </a:lnTo>
                  <a:lnTo>
                    <a:pt x="57" y="2497"/>
                  </a:lnTo>
                  <a:lnTo>
                    <a:pt x="65" y="2508"/>
                  </a:lnTo>
                  <a:lnTo>
                    <a:pt x="74" y="2517"/>
                  </a:lnTo>
                  <a:lnTo>
                    <a:pt x="83" y="2526"/>
                  </a:lnTo>
                  <a:lnTo>
                    <a:pt x="94" y="2534"/>
                  </a:lnTo>
                  <a:lnTo>
                    <a:pt x="104" y="2542"/>
                  </a:lnTo>
                  <a:lnTo>
                    <a:pt x="114" y="2549"/>
                  </a:lnTo>
                  <a:lnTo>
                    <a:pt x="124" y="2556"/>
                  </a:lnTo>
                  <a:lnTo>
                    <a:pt x="135" y="2562"/>
                  </a:lnTo>
                  <a:lnTo>
                    <a:pt x="145" y="2567"/>
                  </a:lnTo>
                  <a:lnTo>
                    <a:pt x="156" y="2572"/>
                  </a:lnTo>
                  <a:lnTo>
                    <a:pt x="168" y="2577"/>
                  </a:lnTo>
                  <a:lnTo>
                    <a:pt x="179" y="2580"/>
                  </a:lnTo>
                  <a:lnTo>
                    <a:pt x="190" y="2584"/>
                  </a:lnTo>
                  <a:lnTo>
                    <a:pt x="202" y="2586"/>
                  </a:lnTo>
                  <a:lnTo>
                    <a:pt x="215" y="2588"/>
                  </a:lnTo>
                  <a:lnTo>
                    <a:pt x="226" y="2590"/>
                  </a:lnTo>
                  <a:lnTo>
                    <a:pt x="238" y="2591"/>
                  </a:lnTo>
                  <a:lnTo>
                    <a:pt x="250" y="2592"/>
                  </a:lnTo>
                  <a:lnTo>
                    <a:pt x="262" y="2591"/>
                  </a:lnTo>
                  <a:lnTo>
                    <a:pt x="274" y="2591"/>
                  </a:lnTo>
                  <a:lnTo>
                    <a:pt x="285" y="2590"/>
                  </a:lnTo>
                  <a:lnTo>
                    <a:pt x="297" y="2588"/>
                  </a:lnTo>
                  <a:lnTo>
                    <a:pt x="309" y="2586"/>
                  </a:lnTo>
                  <a:lnTo>
                    <a:pt x="320" y="2583"/>
                  </a:lnTo>
                  <a:lnTo>
                    <a:pt x="333" y="2579"/>
                  </a:lnTo>
                  <a:lnTo>
                    <a:pt x="344" y="2576"/>
                  </a:lnTo>
                  <a:lnTo>
                    <a:pt x="355" y="2571"/>
                  </a:lnTo>
                  <a:lnTo>
                    <a:pt x="366" y="2566"/>
                  </a:lnTo>
                  <a:lnTo>
                    <a:pt x="377" y="2560"/>
                  </a:lnTo>
                  <a:lnTo>
                    <a:pt x="388" y="2554"/>
                  </a:lnTo>
                  <a:lnTo>
                    <a:pt x="398" y="2548"/>
                  </a:lnTo>
                  <a:lnTo>
                    <a:pt x="408" y="2540"/>
                  </a:lnTo>
                  <a:lnTo>
                    <a:pt x="418" y="2533"/>
                  </a:lnTo>
                  <a:lnTo>
                    <a:pt x="427" y="2524"/>
                  </a:lnTo>
                  <a:lnTo>
                    <a:pt x="429" y="2525"/>
                  </a:lnTo>
                  <a:lnTo>
                    <a:pt x="488" y="2479"/>
                  </a:lnTo>
                  <a:lnTo>
                    <a:pt x="547" y="2434"/>
                  </a:lnTo>
                  <a:lnTo>
                    <a:pt x="606" y="2388"/>
                  </a:lnTo>
                  <a:lnTo>
                    <a:pt x="664" y="2341"/>
                  </a:lnTo>
                  <a:lnTo>
                    <a:pt x="722" y="2293"/>
                  </a:lnTo>
                  <a:lnTo>
                    <a:pt x="780" y="2246"/>
                  </a:lnTo>
                  <a:lnTo>
                    <a:pt x="837" y="2199"/>
                  </a:lnTo>
                  <a:lnTo>
                    <a:pt x="894" y="2150"/>
                  </a:lnTo>
                  <a:lnTo>
                    <a:pt x="951" y="2101"/>
                  </a:lnTo>
                  <a:lnTo>
                    <a:pt x="1007" y="2052"/>
                  </a:lnTo>
                  <a:lnTo>
                    <a:pt x="1063" y="2003"/>
                  </a:lnTo>
                  <a:lnTo>
                    <a:pt x="1119" y="1951"/>
                  </a:lnTo>
                  <a:lnTo>
                    <a:pt x="1173" y="1901"/>
                  </a:lnTo>
                  <a:lnTo>
                    <a:pt x="1228" y="1849"/>
                  </a:lnTo>
                  <a:lnTo>
                    <a:pt x="1282" y="1796"/>
                  </a:lnTo>
                  <a:lnTo>
                    <a:pt x="1336" y="1744"/>
                  </a:lnTo>
                  <a:lnTo>
                    <a:pt x="1387" y="1693"/>
                  </a:lnTo>
                  <a:lnTo>
                    <a:pt x="1438" y="1640"/>
                  </a:lnTo>
                  <a:lnTo>
                    <a:pt x="1487" y="1589"/>
                  </a:lnTo>
                  <a:lnTo>
                    <a:pt x="1536" y="1537"/>
                  </a:lnTo>
                  <a:lnTo>
                    <a:pt x="1585" y="1483"/>
                  </a:lnTo>
                  <a:lnTo>
                    <a:pt x="1632" y="1431"/>
                  </a:lnTo>
                  <a:lnTo>
                    <a:pt x="1680" y="1378"/>
                  </a:lnTo>
                  <a:lnTo>
                    <a:pt x="1726" y="1325"/>
                  </a:lnTo>
                  <a:lnTo>
                    <a:pt x="1772" y="1271"/>
                  </a:lnTo>
                  <a:lnTo>
                    <a:pt x="1817" y="1217"/>
                  </a:lnTo>
                  <a:lnTo>
                    <a:pt x="1861" y="1164"/>
                  </a:lnTo>
                  <a:lnTo>
                    <a:pt x="1905" y="1109"/>
                  </a:lnTo>
                  <a:lnTo>
                    <a:pt x="1948" y="1055"/>
                  </a:lnTo>
                  <a:lnTo>
                    <a:pt x="1990" y="1000"/>
                  </a:lnTo>
                  <a:lnTo>
                    <a:pt x="2031" y="945"/>
                  </a:lnTo>
                  <a:lnTo>
                    <a:pt x="2073" y="890"/>
                  </a:lnTo>
                  <a:lnTo>
                    <a:pt x="2418" y="418"/>
                  </a:lnTo>
                  <a:lnTo>
                    <a:pt x="2417" y="417"/>
                  </a:lnTo>
                  <a:lnTo>
                    <a:pt x="2424" y="408"/>
                  </a:lnTo>
                  <a:lnTo>
                    <a:pt x="2432" y="398"/>
                  </a:lnTo>
                  <a:lnTo>
                    <a:pt x="2438" y="388"/>
                  </a:lnTo>
                  <a:lnTo>
                    <a:pt x="2444" y="378"/>
                  </a:lnTo>
                  <a:lnTo>
                    <a:pt x="2450" y="367"/>
                  </a:lnTo>
                  <a:lnTo>
                    <a:pt x="2455" y="357"/>
                  </a:lnTo>
                  <a:lnTo>
                    <a:pt x="2460" y="346"/>
                  </a:lnTo>
                  <a:lnTo>
                    <a:pt x="2464" y="335"/>
                  </a:lnTo>
                  <a:lnTo>
                    <a:pt x="2467" y="324"/>
                  </a:lnTo>
                  <a:lnTo>
                    <a:pt x="2470" y="313"/>
                  </a:lnTo>
                  <a:lnTo>
                    <a:pt x="2473" y="301"/>
                  </a:lnTo>
                  <a:lnTo>
                    <a:pt x="2475" y="289"/>
                  </a:lnTo>
                  <a:lnTo>
                    <a:pt x="2476" y="278"/>
                  </a:lnTo>
                  <a:lnTo>
                    <a:pt x="2477" y="266"/>
                  </a:lnTo>
                  <a:lnTo>
                    <a:pt x="2478" y="255"/>
                  </a:lnTo>
                  <a:lnTo>
                    <a:pt x="2478" y="243"/>
                  </a:lnTo>
                  <a:lnTo>
                    <a:pt x="2477" y="232"/>
                  </a:lnTo>
                  <a:lnTo>
                    <a:pt x="2476" y="220"/>
                  </a:lnTo>
                  <a:lnTo>
                    <a:pt x="2474" y="209"/>
                  </a:lnTo>
                  <a:lnTo>
                    <a:pt x="2472" y="198"/>
                  </a:lnTo>
                  <a:lnTo>
                    <a:pt x="2469" y="186"/>
                  </a:lnTo>
                  <a:lnTo>
                    <a:pt x="2466" y="175"/>
                  </a:lnTo>
                  <a:lnTo>
                    <a:pt x="2462" y="164"/>
                  </a:lnTo>
                  <a:lnTo>
                    <a:pt x="2458" y="154"/>
                  </a:lnTo>
                  <a:lnTo>
                    <a:pt x="2453" y="143"/>
                  </a:lnTo>
                  <a:lnTo>
                    <a:pt x="2447" y="132"/>
                  </a:lnTo>
                  <a:lnTo>
                    <a:pt x="2441" y="121"/>
                  </a:lnTo>
                  <a:lnTo>
                    <a:pt x="2435" y="111"/>
                  </a:lnTo>
                  <a:lnTo>
                    <a:pt x="2428" y="101"/>
                  </a:lnTo>
                  <a:lnTo>
                    <a:pt x="2420" y="92"/>
                  </a:lnTo>
                  <a:lnTo>
                    <a:pt x="2412" y="83"/>
                  </a:lnTo>
                  <a:lnTo>
                    <a:pt x="2403" y="74"/>
                  </a:lnTo>
                  <a:lnTo>
                    <a:pt x="2393" y="65"/>
                  </a:lnTo>
                  <a:lnTo>
                    <a:pt x="2384" y="56"/>
                  </a:lnTo>
                  <a:lnTo>
                    <a:pt x="2374" y="49"/>
                  </a:lnTo>
                  <a:lnTo>
                    <a:pt x="2363" y="41"/>
                  </a:lnTo>
                  <a:lnTo>
                    <a:pt x="2353" y="35"/>
                  </a:lnTo>
                  <a:lnTo>
                    <a:pt x="2342" y="29"/>
                  </a:lnTo>
                  <a:lnTo>
                    <a:pt x="2331" y="23"/>
                  </a:lnTo>
                  <a:lnTo>
                    <a:pt x="2320" y="18"/>
                  </a:lnTo>
                  <a:lnTo>
                    <a:pt x="2308" y="14"/>
                  </a:lnTo>
                  <a:lnTo>
                    <a:pt x="2297" y="10"/>
                  </a:lnTo>
                  <a:lnTo>
                    <a:pt x="2284" y="7"/>
                  </a:lnTo>
                  <a:lnTo>
                    <a:pt x="2272" y="4"/>
                  </a:lnTo>
                  <a:lnTo>
                    <a:pt x="2260" y="2"/>
                  </a:lnTo>
                  <a:lnTo>
                    <a:pt x="2248" y="1"/>
                  </a:lnTo>
                  <a:lnTo>
                    <a:pt x="2236" y="0"/>
                  </a:lnTo>
                  <a:lnTo>
                    <a:pt x="2224" y="0"/>
                  </a:lnTo>
                  <a:lnTo>
                    <a:pt x="2212" y="0"/>
                  </a:lnTo>
                  <a:lnTo>
                    <a:pt x="2200" y="1"/>
                  </a:lnTo>
                  <a:lnTo>
                    <a:pt x="2188" y="2"/>
                  </a:lnTo>
                  <a:lnTo>
                    <a:pt x="2176" y="4"/>
                  </a:lnTo>
                  <a:lnTo>
                    <a:pt x="2163" y="7"/>
                  </a:lnTo>
                  <a:lnTo>
                    <a:pt x="2151" y="10"/>
                  </a:lnTo>
                  <a:lnTo>
                    <a:pt x="2139" y="14"/>
                  </a:lnTo>
                  <a:lnTo>
                    <a:pt x="2128" y="18"/>
                  </a:lnTo>
                  <a:lnTo>
                    <a:pt x="2117" y="23"/>
                  </a:lnTo>
                  <a:lnTo>
                    <a:pt x="2105" y="29"/>
                  </a:lnTo>
                  <a:lnTo>
                    <a:pt x="2095" y="35"/>
                  </a:lnTo>
                  <a:lnTo>
                    <a:pt x="2084" y="41"/>
                  </a:lnTo>
                  <a:lnTo>
                    <a:pt x="2074" y="49"/>
                  </a:lnTo>
                  <a:lnTo>
                    <a:pt x="2063" y="56"/>
                  </a:lnTo>
                  <a:lnTo>
                    <a:pt x="2054" y="65"/>
                  </a:lnTo>
                  <a:lnTo>
                    <a:pt x="2044" y="74"/>
                  </a:lnTo>
                  <a:lnTo>
                    <a:pt x="2031" y="88"/>
                  </a:lnTo>
                  <a:lnTo>
                    <a:pt x="2019" y="103"/>
                  </a:lnTo>
                  <a:lnTo>
                    <a:pt x="2009" y="119"/>
                  </a:lnTo>
                  <a:lnTo>
                    <a:pt x="2000" y="136"/>
                  </a:lnTo>
                  <a:lnTo>
                    <a:pt x="1664" y="593"/>
                  </a:lnTo>
                  <a:lnTo>
                    <a:pt x="1627" y="645"/>
                  </a:lnTo>
                  <a:lnTo>
                    <a:pt x="1589" y="696"/>
                  </a:lnTo>
                  <a:lnTo>
                    <a:pt x="1549" y="746"/>
                  </a:lnTo>
                  <a:lnTo>
                    <a:pt x="1509" y="797"/>
                  </a:lnTo>
                  <a:lnTo>
                    <a:pt x="1469" y="848"/>
                  </a:lnTo>
                  <a:lnTo>
                    <a:pt x="1427" y="898"/>
                  </a:lnTo>
                  <a:lnTo>
                    <a:pt x="1386" y="948"/>
                  </a:lnTo>
                  <a:lnTo>
                    <a:pt x="1343" y="998"/>
                  </a:lnTo>
                  <a:lnTo>
                    <a:pt x="1299" y="1048"/>
                  </a:lnTo>
                  <a:lnTo>
                    <a:pt x="1256" y="1097"/>
                  </a:lnTo>
                  <a:lnTo>
                    <a:pt x="1212" y="1146"/>
                  </a:lnTo>
                  <a:lnTo>
                    <a:pt x="1166" y="1195"/>
                  </a:lnTo>
                  <a:lnTo>
                    <a:pt x="1120" y="1244"/>
                  </a:lnTo>
                  <a:lnTo>
                    <a:pt x="1074" y="1292"/>
                  </a:lnTo>
                  <a:lnTo>
                    <a:pt x="1027" y="1341"/>
                  </a:lnTo>
                  <a:lnTo>
                    <a:pt x="980" y="13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17" tIns="48208" rIns="96417" bIns="48208" numCol="1" anchor="t" anchorCtr="0" compatLnSpc="1">
              <a:prstTxWarp prst="textNoShape">
                <a:avLst/>
              </a:prstTxWarp>
            </a:bodyPr>
            <a:lstStyle/>
            <a:p>
              <a:pPr>
                <a:lnSpc>
                  <a:spcPct val="130000"/>
                </a:lnSpc>
              </a:pPr>
              <a:endParaRPr lang="id-ID" sz="2001">
                <a:latin typeface="Arial" panose="020B0604020202020204" pitchFamily="34" charset="0"/>
                <a:ea typeface="微软雅黑" panose="020B0503020204020204" pitchFamily="34" charset="-122"/>
                <a:cs typeface="+mn-ea"/>
                <a:sym typeface="Arial" panose="020B0604020202020204" pitchFamily="34" charset="0"/>
              </a:endParaRPr>
            </a:p>
          </p:txBody>
        </p:sp>
      </p:grpSp>
    </p:spTree>
    <p:extLst>
      <p:ext uri="{BB962C8B-B14F-4D97-AF65-F5344CB8AC3E}">
        <p14:creationId xmlns:p14="http://schemas.microsoft.com/office/powerpoint/2010/main" val="744282206"/>
      </p:ext>
    </p:extLst>
  </p:cSld>
  <p:clrMapOvr>
    <a:masterClrMapping/>
  </p:clrMapOvr>
  <mc:AlternateContent xmlns:mc="http://schemas.openxmlformats.org/markup-compatibility/2006" xmlns:p14="http://schemas.microsoft.com/office/powerpoint/2010/main">
    <mc:Choice Requires="p14">
      <p:transition spd="slow" p14:dur="1600" advTm="2000">
        <p14:gallery dir="l"/>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p:cTn id="7" dur="500" fill="hold"/>
                                        <p:tgtEl>
                                          <p:spTgt spid="82"/>
                                        </p:tgtEl>
                                        <p:attrNameLst>
                                          <p:attrName>ppt_w</p:attrName>
                                        </p:attrNameLst>
                                      </p:cBhvr>
                                      <p:tavLst>
                                        <p:tav tm="0">
                                          <p:val>
                                            <p:fltVal val="0"/>
                                          </p:val>
                                        </p:tav>
                                        <p:tav tm="100000">
                                          <p:val>
                                            <p:strVal val="#ppt_w"/>
                                          </p:val>
                                        </p:tav>
                                      </p:tavLst>
                                    </p:anim>
                                    <p:anim calcmode="lin" valueType="num">
                                      <p:cBhvr>
                                        <p:cTn id="8" dur="500" fill="hold"/>
                                        <p:tgtEl>
                                          <p:spTgt spid="82"/>
                                        </p:tgtEl>
                                        <p:attrNameLst>
                                          <p:attrName>ppt_h</p:attrName>
                                        </p:attrNameLst>
                                      </p:cBhvr>
                                      <p:tavLst>
                                        <p:tav tm="0">
                                          <p:val>
                                            <p:fltVal val="0"/>
                                          </p:val>
                                        </p:tav>
                                        <p:tav tm="100000">
                                          <p:val>
                                            <p:strVal val="#ppt_h"/>
                                          </p:val>
                                        </p:tav>
                                      </p:tavLst>
                                    </p:anim>
                                    <p:animEffect transition="in" filter="fade">
                                      <p:cBhvr>
                                        <p:cTn id="9" dur="500"/>
                                        <p:tgtEl>
                                          <p:spTgt spid="82"/>
                                        </p:tgtEl>
                                      </p:cBhvr>
                                    </p:animEffect>
                                  </p:childTnLst>
                                </p:cTn>
                              </p:par>
                              <p:par>
                                <p:cTn id="10" presetID="53" presetClass="entr" presetSubtype="16" fill="hold" nodeType="withEffect">
                                  <p:stCondLst>
                                    <p:cond delay="0"/>
                                  </p:stCondLst>
                                  <p:childTnLst>
                                    <p:set>
                                      <p:cBhvr>
                                        <p:cTn id="11" dur="1" fill="hold">
                                          <p:stCondLst>
                                            <p:cond delay="0"/>
                                          </p:stCondLst>
                                        </p:cTn>
                                        <p:tgtEl>
                                          <p:spTgt spid="110"/>
                                        </p:tgtEl>
                                        <p:attrNameLst>
                                          <p:attrName>style.visibility</p:attrName>
                                        </p:attrNameLst>
                                      </p:cBhvr>
                                      <p:to>
                                        <p:strVal val="visible"/>
                                      </p:to>
                                    </p:set>
                                    <p:anim calcmode="lin" valueType="num">
                                      <p:cBhvr>
                                        <p:cTn id="12" dur="500" fill="hold"/>
                                        <p:tgtEl>
                                          <p:spTgt spid="110"/>
                                        </p:tgtEl>
                                        <p:attrNameLst>
                                          <p:attrName>ppt_w</p:attrName>
                                        </p:attrNameLst>
                                      </p:cBhvr>
                                      <p:tavLst>
                                        <p:tav tm="0">
                                          <p:val>
                                            <p:fltVal val="0"/>
                                          </p:val>
                                        </p:tav>
                                        <p:tav tm="100000">
                                          <p:val>
                                            <p:strVal val="#ppt_w"/>
                                          </p:val>
                                        </p:tav>
                                      </p:tavLst>
                                    </p:anim>
                                    <p:anim calcmode="lin" valueType="num">
                                      <p:cBhvr>
                                        <p:cTn id="13" dur="500" fill="hold"/>
                                        <p:tgtEl>
                                          <p:spTgt spid="110"/>
                                        </p:tgtEl>
                                        <p:attrNameLst>
                                          <p:attrName>ppt_h</p:attrName>
                                        </p:attrNameLst>
                                      </p:cBhvr>
                                      <p:tavLst>
                                        <p:tav tm="0">
                                          <p:val>
                                            <p:fltVal val="0"/>
                                          </p:val>
                                        </p:tav>
                                        <p:tav tm="100000">
                                          <p:val>
                                            <p:strVal val="#ppt_h"/>
                                          </p:val>
                                        </p:tav>
                                      </p:tavLst>
                                    </p:anim>
                                    <p:animEffect transition="in" filter="fade">
                                      <p:cBhvr>
                                        <p:cTn id="14" dur="500"/>
                                        <p:tgtEl>
                                          <p:spTgt spid="110"/>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p:cTn id="17" dur="500" fill="hold"/>
                                        <p:tgtEl>
                                          <p:spTgt spid="28"/>
                                        </p:tgtEl>
                                        <p:attrNameLst>
                                          <p:attrName>ppt_w</p:attrName>
                                        </p:attrNameLst>
                                      </p:cBhvr>
                                      <p:tavLst>
                                        <p:tav tm="0">
                                          <p:val>
                                            <p:fltVal val="0"/>
                                          </p:val>
                                        </p:tav>
                                        <p:tav tm="100000">
                                          <p:val>
                                            <p:strVal val="#ppt_w"/>
                                          </p:val>
                                        </p:tav>
                                      </p:tavLst>
                                    </p:anim>
                                    <p:anim calcmode="lin" valueType="num">
                                      <p:cBhvr>
                                        <p:cTn id="18" dur="500" fill="hold"/>
                                        <p:tgtEl>
                                          <p:spTgt spid="28"/>
                                        </p:tgtEl>
                                        <p:attrNameLst>
                                          <p:attrName>ppt_h</p:attrName>
                                        </p:attrNameLst>
                                      </p:cBhvr>
                                      <p:tavLst>
                                        <p:tav tm="0">
                                          <p:val>
                                            <p:fltVal val="0"/>
                                          </p:val>
                                        </p:tav>
                                        <p:tav tm="100000">
                                          <p:val>
                                            <p:strVal val="#ppt_h"/>
                                          </p:val>
                                        </p:tav>
                                      </p:tavLst>
                                    </p:anim>
                                    <p:animEffect transition="in" filter="fade">
                                      <p:cBhvr>
                                        <p:cTn id="19" dur="500"/>
                                        <p:tgtEl>
                                          <p:spTgt spid="28"/>
                                        </p:tgtEl>
                                      </p:cBhvr>
                                    </p:animEffect>
                                  </p:childTnLst>
                                </p:cTn>
                              </p:par>
                            </p:childTnLst>
                          </p:cTn>
                        </p:par>
                        <p:par>
                          <p:cTn id="20" fill="hold">
                            <p:stCondLst>
                              <p:cond delay="500"/>
                            </p:stCondLst>
                            <p:childTnLst>
                              <p:par>
                                <p:cTn id="21" presetID="10" presetClass="entr" presetSubtype="0" fill="hold" grpId="0" nodeType="afterEffect">
                                  <p:stCondLst>
                                    <p:cond delay="0"/>
                                  </p:stCondLst>
                                  <p:childTnLst>
                                    <p:set>
                                      <p:cBhvr>
                                        <p:cTn id="22" dur="1" fill="hold">
                                          <p:stCondLst>
                                            <p:cond delay="0"/>
                                          </p:stCondLst>
                                        </p:cTn>
                                        <p:tgtEl>
                                          <p:spTgt spid="95"/>
                                        </p:tgtEl>
                                        <p:attrNameLst>
                                          <p:attrName>style.visibility</p:attrName>
                                        </p:attrNameLst>
                                      </p:cBhvr>
                                      <p:to>
                                        <p:strVal val="visible"/>
                                      </p:to>
                                    </p:set>
                                    <p:animEffect transition="in" filter="fade">
                                      <p:cBhvr>
                                        <p:cTn id="23" dur="500"/>
                                        <p:tgtEl>
                                          <p:spTgt spid="95"/>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96"/>
                                        </p:tgtEl>
                                        <p:attrNameLst>
                                          <p:attrName>style.visibility</p:attrName>
                                        </p:attrNameLst>
                                      </p:cBhvr>
                                      <p:to>
                                        <p:strVal val="visible"/>
                                      </p:to>
                                    </p:set>
                                    <p:animEffect transition="in" filter="fade">
                                      <p:cBhvr>
                                        <p:cTn id="27" dur="500"/>
                                        <p:tgtEl>
                                          <p:spTgt spid="96"/>
                                        </p:tgtEl>
                                      </p:cBhvr>
                                    </p:animEffect>
                                  </p:childTnLst>
                                </p:cTn>
                              </p:par>
                            </p:childTnLst>
                          </p:cTn>
                        </p:par>
                        <p:par>
                          <p:cTn id="28" fill="hold">
                            <p:stCondLst>
                              <p:cond delay="1500"/>
                            </p:stCondLst>
                            <p:childTnLst>
                              <p:par>
                                <p:cTn id="29" presetID="53" presetClass="entr" presetSubtype="16" fill="hold" nodeType="afterEffect">
                                  <p:stCondLst>
                                    <p:cond delay="0"/>
                                  </p:stCondLst>
                                  <p:childTnLst>
                                    <p:set>
                                      <p:cBhvr>
                                        <p:cTn id="30" dur="1" fill="hold">
                                          <p:stCondLst>
                                            <p:cond delay="0"/>
                                          </p:stCondLst>
                                        </p:cTn>
                                        <p:tgtEl>
                                          <p:spTgt spid="41"/>
                                        </p:tgtEl>
                                        <p:attrNameLst>
                                          <p:attrName>style.visibility</p:attrName>
                                        </p:attrNameLst>
                                      </p:cBhvr>
                                      <p:to>
                                        <p:strVal val="visible"/>
                                      </p:to>
                                    </p:set>
                                    <p:anim calcmode="lin" valueType="num">
                                      <p:cBhvr>
                                        <p:cTn id="31" dur="500" fill="hold"/>
                                        <p:tgtEl>
                                          <p:spTgt spid="41"/>
                                        </p:tgtEl>
                                        <p:attrNameLst>
                                          <p:attrName>ppt_w</p:attrName>
                                        </p:attrNameLst>
                                      </p:cBhvr>
                                      <p:tavLst>
                                        <p:tav tm="0">
                                          <p:val>
                                            <p:fltVal val="0"/>
                                          </p:val>
                                        </p:tav>
                                        <p:tav tm="100000">
                                          <p:val>
                                            <p:strVal val="#ppt_w"/>
                                          </p:val>
                                        </p:tav>
                                      </p:tavLst>
                                    </p:anim>
                                    <p:anim calcmode="lin" valueType="num">
                                      <p:cBhvr>
                                        <p:cTn id="32" dur="500" fill="hold"/>
                                        <p:tgtEl>
                                          <p:spTgt spid="41"/>
                                        </p:tgtEl>
                                        <p:attrNameLst>
                                          <p:attrName>ppt_h</p:attrName>
                                        </p:attrNameLst>
                                      </p:cBhvr>
                                      <p:tavLst>
                                        <p:tav tm="0">
                                          <p:val>
                                            <p:fltVal val="0"/>
                                          </p:val>
                                        </p:tav>
                                        <p:tav tm="100000">
                                          <p:val>
                                            <p:strVal val="#ppt_h"/>
                                          </p:val>
                                        </p:tav>
                                      </p:tavLst>
                                    </p:anim>
                                    <p:animEffect transition="in" filter="fade">
                                      <p:cBhvr>
                                        <p:cTn id="33" dur="500"/>
                                        <p:tgtEl>
                                          <p:spTgt spid="41"/>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40"/>
                                        </p:tgtEl>
                                        <p:attrNameLst>
                                          <p:attrName>style.visibility</p:attrName>
                                        </p:attrNameLst>
                                      </p:cBhvr>
                                      <p:to>
                                        <p:strVal val="visible"/>
                                      </p:to>
                                    </p:set>
                                    <p:anim calcmode="lin" valueType="num">
                                      <p:cBhvr>
                                        <p:cTn id="36" dur="500" fill="hold"/>
                                        <p:tgtEl>
                                          <p:spTgt spid="40"/>
                                        </p:tgtEl>
                                        <p:attrNameLst>
                                          <p:attrName>ppt_w</p:attrName>
                                        </p:attrNameLst>
                                      </p:cBhvr>
                                      <p:tavLst>
                                        <p:tav tm="0">
                                          <p:val>
                                            <p:fltVal val="0"/>
                                          </p:val>
                                        </p:tav>
                                        <p:tav tm="100000">
                                          <p:val>
                                            <p:strVal val="#ppt_w"/>
                                          </p:val>
                                        </p:tav>
                                      </p:tavLst>
                                    </p:anim>
                                    <p:anim calcmode="lin" valueType="num">
                                      <p:cBhvr>
                                        <p:cTn id="37" dur="500" fill="hold"/>
                                        <p:tgtEl>
                                          <p:spTgt spid="40"/>
                                        </p:tgtEl>
                                        <p:attrNameLst>
                                          <p:attrName>ppt_h</p:attrName>
                                        </p:attrNameLst>
                                      </p:cBhvr>
                                      <p:tavLst>
                                        <p:tav tm="0">
                                          <p:val>
                                            <p:fltVal val="0"/>
                                          </p:val>
                                        </p:tav>
                                        <p:tav tm="100000">
                                          <p:val>
                                            <p:strVal val="#ppt_h"/>
                                          </p:val>
                                        </p:tav>
                                      </p:tavLst>
                                    </p:anim>
                                    <p:animEffect transition="in" filter="fade">
                                      <p:cBhvr>
                                        <p:cTn id="38" dur="500"/>
                                        <p:tgtEl>
                                          <p:spTgt spid="40"/>
                                        </p:tgtEl>
                                      </p:cBhvr>
                                    </p:animEffect>
                                  </p:childTnLst>
                                </p:cTn>
                              </p:par>
                              <p:par>
                                <p:cTn id="39" presetID="53" presetClass="entr" presetSubtype="16" fill="hold" nodeType="withEffect">
                                  <p:stCondLst>
                                    <p:cond delay="0"/>
                                  </p:stCondLst>
                                  <p:childTnLst>
                                    <p:set>
                                      <p:cBhvr>
                                        <p:cTn id="40" dur="1" fill="hold">
                                          <p:stCondLst>
                                            <p:cond delay="0"/>
                                          </p:stCondLst>
                                        </p:cTn>
                                        <p:tgtEl>
                                          <p:spTgt spid="115"/>
                                        </p:tgtEl>
                                        <p:attrNameLst>
                                          <p:attrName>style.visibility</p:attrName>
                                        </p:attrNameLst>
                                      </p:cBhvr>
                                      <p:to>
                                        <p:strVal val="visible"/>
                                      </p:to>
                                    </p:set>
                                    <p:anim calcmode="lin" valueType="num">
                                      <p:cBhvr>
                                        <p:cTn id="41" dur="500" fill="hold"/>
                                        <p:tgtEl>
                                          <p:spTgt spid="115"/>
                                        </p:tgtEl>
                                        <p:attrNameLst>
                                          <p:attrName>ppt_w</p:attrName>
                                        </p:attrNameLst>
                                      </p:cBhvr>
                                      <p:tavLst>
                                        <p:tav tm="0">
                                          <p:val>
                                            <p:fltVal val="0"/>
                                          </p:val>
                                        </p:tav>
                                        <p:tav tm="100000">
                                          <p:val>
                                            <p:strVal val="#ppt_w"/>
                                          </p:val>
                                        </p:tav>
                                      </p:tavLst>
                                    </p:anim>
                                    <p:anim calcmode="lin" valueType="num">
                                      <p:cBhvr>
                                        <p:cTn id="42" dur="500" fill="hold"/>
                                        <p:tgtEl>
                                          <p:spTgt spid="115"/>
                                        </p:tgtEl>
                                        <p:attrNameLst>
                                          <p:attrName>ppt_h</p:attrName>
                                        </p:attrNameLst>
                                      </p:cBhvr>
                                      <p:tavLst>
                                        <p:tav tm="0">
                                          <p:val>
                                            <p:fltVal val="0"/>
                                          </p:val>
                                        </p:tav>
                                        <p:tav tm="100000">
                                          <p:val>
                                            <p:strVal val="#ppt_h"/>
                                          </p:val>
                                        </p:tav>
                                      </p:tavLst>
                                    </p:anim>
                                    <p:animEffect transition="in" filter="fade">
                                      <p:cBhvr>
                                        <p:cTn id="43" dur="500"/>
                                        <p:tgtEl>
                                          <p:spTgt spid="115"/>
                                        </p:tgtEl>
                                      </p:cBhvr>
                                    </p:animEffect>
                                  </p:childTnLst>
                                </p:cTn>
                              </p:par>
                            </p:childTnLst>
                          </p:cTn>
                        </p:par>
                        <p:par>
                          <p:cTn id="44" fill="hold">
                            <p:stCondLst>
                              <p:cond delay="2000"/>
                            </p:stCondLst>
                            <p:childTnLst>
                              <p:par>
                                <p:cTn id="45" presetID="10" presetClass="entr" presetSubtype="0" fill="hold" grpId="0" nodeType="afterEffect">
                                  <p:stCondLst>
                                    <p:cond delay="0"/>
                                  </p:stCondLst>
                                  <p:childTnLst>
                                    <p:set>
                                      <p:cBhvr>
                                        <p:cTn id="46" dur="1" fill="hold">
                                          <p:stCondLst>
                                            <p:cond delay="0"/>
                                          </p:stCondLst>
                                        </p:cTn>
                                        <p:tgtEl>
                                          <p:spTgt spid="97"/>
                                        </p:tgtEl>
                                        <p:attrNameLst>
                                          <p:attrName>style.visibility</p:attrName>
                                        </p:attrNameLst>
                                      </p:cBhvr>
                                      <p:to>
                                        <p:strVal val="visible"/>
                                      </p:to>
                                    </p:set>
                                    <p:animEffect transition="in" filter="fade">
                                      <p:cBhvr>
                                        <p:cTn id="47" dur="500"/>
                                        <p:tgtEl>
                                          <p:spTgt spid="97"/>
                                        </p:tgtEl>
                                      </p:cBhvr>
                                    </p:animEffect>
                                  </p:childTnLst>
                                </p:cTn>
                              </p:par>
                            </p:childTnLst>
                          </p:cTn>
                        </p:par>
                        <p:par>
                          <p:cTn id="48" fill="hold">
                            <p:stCondLst>
                              <p:cond delay="2500"/>
                            </p:stCondLst>
                            <p:childTnLst>
                              <p:par>
                                <p:cTn id="49" presetID="10" presetClass="entr" presetSubtype="0" fill="hold" grpId="0" nodeType="afterEffect">
                                  <p:stCondLst>
                                    <p:cond delay="0"/>
                                  </p:stCondLst>
                                  <p:childTnLst>
                                    <p:set>
                                      <p:cBhvr>
                                        <p:cTn id="50" dur="1" fill="hold">
                                          <p:stCondLst>
                                            <p:cond delay="0"/>
                                          </p:stCondLst>
                                        </p:cTn>
                                        <p:tgtEl>
                                          <p:spTgt spid="98"/>
                                        </p:tgtEl>
                                        <p:attrNameLst>
                                          <p:attrName>style.visibility</p:attrName>
                                        </p:attrNameLst>
                                      </p:cBhvr>
                                      <p:to>
                                        <p:strVal val="visible"/>
                                      </p:to>
                                    </p:set>
                                    <p:animEffect transition="in" filter="fade">
                                      <p:cBhvr>
                                        <p:cTn id="51" dur="500"/>
                                        <p:tgtEl>
                                          <p:spTgt spid="98"/>
                                        </p:tgtEl>
                                      </p:cBhvr>
                                    </p:animEffect>
                                  </p:childTnLst>
                                </p:cTn>
                              </p:par>
                            </p:childTnLst>
                          </p:cTn>
                        </p:par>
                        <p:par>
                          <p:cTn id="52" fill="hold">
                            <p:stCondLst>
                              <p:cond delay="3000"/>
                            </p:stCondLst>
                            <p:childTnLst>
                              <p:par>
                                <p:cTn id="53" presetID="53" presetClass="entr" presetSubtype="16" fill="hold" nodeType="afterEffect">
                                  <p:stCondLst>
                                    <p:cond delay="0"/>
                                  </p:stCondLst>
                                  <p:childTnLst>
                                    <p:set>
                                      <p:cBhvr>
                                        <p:cTn id="54" dur="1" fill="hold">
                                          <p:stCondLst>
                                            <p:cond delay="0"/>
                                          </p:stCondLst>
                                        </p:cTn>
                                        <p:tgtEl>
                                          <p:spTgt spid="55"/>
                                        </p:tgtEl>
                                        <p:attrNameLst>
                                          <p:attrName>style.visibility</p:attrName>
                                        </p:attrNameLst>
                                      </p:cBhvr>
                                      <p:to>
                                        <p:strVal val="visible"/>
                                      </p:to>
                                    </p:set>
                                    <p:anim calcmode="lin" valueType="num">
                                      <p:cBhvr>
                                        <p:cTn id="55" dur="500" fill="hold"/>
                                        <p:tgtEl>
                                          <p:spTgt spid="55"/>
                                        </p:tgtEl>
                                        <p:attrNameLst>
                                          <p:attrName>ppt_w</p:attrName>
                                        </p:attrNameLst>
                                      </p:cBhvr>
                                      <p:tavLst>
                                        <p:tav tm="0">
                                          <p:val>
                                            <p:fltVal val="0"/>
                                          </p:val>
                                        </p:tav>
                                        <p:tav tm="100000">
                                          <p:val>
                                            <p:strVal val="#ppt_w"/>
                                          </p:val>
                                        </p:tav>
                                      </p:tavLst>
                                    </p:anim>
                                    <p:anim calcmode="lin" valueType="num">
                                      <p:cBhvr>
                                        <p:cTn id="56" dur="500" fill="hold"/>
                                        <p:tgtEl>
                                          <p:spTgt spid="55"/>
                                        </p:tgtEl>
                                        <p:attrNameLst>
                                          <p:attrName>ppt_h</p:attrName>
                                        </p:attrNameLst>
                                      </p:cBhvr>
                                      <p:tavLst>
                                        <p:tav tm="0">
                                          <p:val>
                                            <p:fltVal val="0"/>
                                          </p:val>
                                        </p:tav>
                                        <p:tav tm="100000">
                                          <p:val>
                                            <p:strVal val="#ppt_h"/>
                                          </p:val>
                                        </p:tav>
                                      </p:tavLst>
                                    </p:anim>
                                    <p:animEffect transition="in" filter="fade">
                                      <p:cBhvr>
                                        <p:cTn id="57" dur="500"/>
                                        <p:tgtEl>
                                          <p:spTgt spid="55"/>
                                        </p:tgtEl>
                                      </p:cBhvr>
                                    </p:animEffect>
                                  </p:childTnLst>
                                </p:cTn>
                              </p:par>
                              <p:par>
                                <p:cTn id="58" presetID="53" presetClass="entr" presetSubtype="16" fill="hold" grpId="0" nodeType="withEffect">
                                  <p:stCondLst>
                                    <p:cond delay="0"/>
                                  </p:stCondLst>
                                  <p:childTnLst>
                                    <p:set>
                                      <p:cBhvr>
                                        <p:cTn id="59" dur="1" fill="hold">
                                          <p:stCondLst>
                                            <p:cond delay="0"/>
                                          </p:stCondLst>
                                        </p:cTn>
                                        <p:tgtEl>
                                          <p:spTgt spid="54"/>
                                        </p:tgtEl>
                                        <p:attrNameLst>
                                          <p:attrName>style.visibility</p:attrName>
                                        </p:attrNameLst>
                                      </p:cBhvr>
                                      <p:to>
                                        <p:strVal val="visible"/>
                                      </p:to>
                                    </p:set>
                                    <p:anim calcmode="lin" valueType="num">
                                      <p:cBhvr>
                                        <p:cTn id="60" dur="500" fill="hold"/>
                                        <p:tgtEl>
                                          <p:spTgt spid="54"/>
                                        </p:tgtEl>
                                        <p:attrNameLst>
                                          <p:attrName>ppt_w</p:attrName>
                                        </p:attrNameLst>
                                      </p:cBhvr>
                                      <p:tavLst>
                                        <p:tav tm="0">
                                          <p:val>
                                            <p:fltVal val="0"/>
                                          </p:val>
                                        </p:tav>
                                        <p:tav tm="100000">
                                          <p:val>
                                            <p:strVal val="#ppt_w"/>
                                          </p:val>
                                        </p:tav>
                                      </p:tavLst>
                                    </p:anim>
                                    <p:anim calcmode="lin" valueType="num">
                                      <p:cBhvr>
                                        <p:cTn id="61" dur="500" fill="hold"/>
                                        <p:tgtEl>
                                          <p:spTgt spid="54"/>
                                        </p:tgtEl>
                                        <p:attrNameLst>
                                          <p:attrName>ppt_h</p:attrName>
                                        </p:attrNameLst>
                                      </p:cBhvr>
                                      <p:tavLst>
                                        <p:tav tm="0">
                                          <p:val>
                                            <p:fltVal val="0"/>
                                          </p:val>
                                        </p:tav>
                                        <p:tav tm="100000">
                                          <p:val>
                                            <p:strVal val="#ppt_h"/>
                                          </p:val>
                                        </p:tav>
                                      </p:tavLst>
                                    </p:anim>
                                    <p:animEffect transition="in" filter="fade">
                                      <p:cBhvr>
                                        <p:cTn id="62" dur="500"/>
                                        <p:tgtEl>
                                          <p:spTgt spid="54"/>
                                        </p:tgtEl>
                                      </p:cBhvr>
                                    </p:animEffect>
                                  </p:childTnLst>
                                </p:cTn>
                              </p:par>
                              <p:par>
                                <p:cTn id="63" presetID="53" presetClass="entr" presetSubtype="16" fill="hold" nodeType="withEffect">
                                  <p:stCondLst>
                                    <p:cond delay="0"/>
                                  </p:stCondLst>
                                  <p:childTnLst>
                                    <p:set>
                                      <p:cBhvr>
                                        <p:cTn id="64" dur="1" fill="hold">
                                          <p:stCondLst>
                                            <p:cond delay="0"/>
                                          </p:stCondLst>
                                        </p:cTn>
                                        <p:tgtEl>
                                          <p:spTgt spid="103"/>
                                        </p:tgtEl>
                                        <p:attrNameLst>
                                          <p:attrName>style.visibility</p:attrName>
                                        </p:attrNameLst>
                                      </p:cBhvr>
                                      <p:to>
                                        <p:strVal val="visible"/>
                                      </p:to>
                                    </p:set>
                                    <p:anim calcmode="lin" valueType="num">
                                      <p:cBhvr>
                                        <p:cTn id="65" dur="500" fill="hold"/>
                                        <p:tgtEl>
                                          <p:spTgt spid="103"/>
                                        </p:tgtEl>
                                        <p:attrNameLst>
                                          <p:attrName>ppt_w</p:attrName>
                                        </p:attrNameLst>
                                      </p:cBhvr>
                                      <p:tavLst>
                                        <p:tav tm="0">
                                          <p:val>
                                            <p:fltVal val="0"/>
                                          </p:val>
                                        </p:tav>
                                        <p:tav tm="100000">
                                          <p:val>
                                            <p:strVal val="#ppt_w"/>
                                          </p:val>
                                        </p:tav>
                                      </p:tavLst>
                                    </p:anim>
                                    <p:anim calcmode="lin" valueType="num">
                                      <p:cBhvr>
                                        <p:cTn id="66" dur="500" fill="hold"/>
                                        <p:tgtEl>
                                          <p:spTgt spid="103"/>
                                        </p:tgtEl>
                                        <p:attrNameLst>
                                          <p:attrName>ppt_h</p:attrName>
                                        </p:attrNameLst>
                                      </p:cBhvr>
                                      <p:tavLst>
                                        <p:tav tm="0">
                                          <p:val>
                                            <p:fltVal val="0"/>
                                          </p:val>
                                        </p:tav>
                                        <p:tav tm="100000">
                                          <p:val>
                                            <p:strVal val="#ppt_h"/>
                                          </p:val>
                                        </p:tav>
                                      </p:tavLst>
                                    </p:anim>
                                    <p:animEffect transition="in" filter="fade">
                                      <p:cBhvr>
                                        <p:cTn id="67" dur="500"/>
                                        <p:tgtEl>
                                          <p:spTgt spid="103"/>
                                        </p:tgtEl>
                                      </p:cBhvr>
                                    </p:animEffect>
                                  </p:childTnLst>
                                </p:cTn>
                              </p:par>
                            </p:childTnLst>
                          </p:cTn>
                        </p:par>
                        <p:par>
                          <p:cTn id="68" fill="hold">
                            <p:stCondLst>
                              <p:cond delay="3500"/>
                            </p:stCondLst>
                            <p:childTnLst>
                              <p:par>
                                <p:cTn id="69" presetID="10" presetClass="entr" presetSubtype="0" fill="hold" grpId="0" nodeType="afterEffect">
                                  <p:stCondLst>
                                    <p:cond delay="0"/>
                                  </p:stCondLst>
                                  <p:childTnLst>
                                    <p:set>
                                      <p:cBhvr>
                                        <p:cTn id="70" dur="1" fill="hold">
                                          <p:stCondLst>
                                            <p:cond delay="0"/>
                                          </p:stCondLst>
                                        </p:cTn>
                                        <p:tgtEl>
                                          <p:spTgt spid="99"/>
                                        </p:tgtEl>
                                        <p:attrNameLst>
                                          <p:attrName>style.visibility</p:attrName>
                                        </p:attrNameLst>
                                      </p:cBhvr>
                                      <p:to>
                                        <p:strVal val="visible"/>
                                      </p:to>
                                    </p:set>
                                    <p:animEffect transition="in" filter="fade">
                                      <p:cBhvr>
                                        <p:cTn id="71" dur="500"/>
                                        <p:tgtEl>
                                          <p:spTgt spid="99"/>
                                        </p:tgtEl>
                                      </p:cBhvr>
                                    </p:animEffect>
                                  </p:childTnLst>
                                </p:cTn>
                              </p:par>
                            </p:childTnLst>
                          </p:cTn>
                        </p:par>
                        <p:par>
                          <p:cTn id="72" fill="hold">
                            <p:stCondLst>
                              <p:cond delay="4000"/>
                            </p:stCondLst>
                            <p:childTnLst>
                              <p:par>
                                <p:cTn id="73" presetID="10" presetClass="entr" presetSubtype="0" fill="hold" grpId="0" nodeType="afterEffect">
                                  <p:stCondLst>
                                    <p:cond delay="0"/>
                                  </p:stCondLst>
                                  <p:childTnLst>
                                    <p:set>
                                      <p:cBhvr>
                                        <p:cTn id="74" dur="1" fill="hold">
                                          <p:stCondLst>
                                            <p:cond delay="0"/>
                                          </p:stCondLst>
                                        </p:cTn>
                                        <p:tgtEl>
                                          <p:spTgt spid="100"/>
                                        </p:tgtEl>
                                        <p:attrNameLst>
                                          <p:attrName>style.visibility</p:attrName>
                                        </p:attrNameLst>
                                      </p:cBhvr>
                                      <p:to>
                                        <p:strVal val="visible"/>
                                      </p:to>
                                    </p:set>
                                    <p:animEffect transition="in" filter="fade">
                                      <p:cBhvr>
                                        <p:cTn id="75" dur="500"/>
                                        <p:tgtEl>
                                          <p:spTgt spid="100"/>
                                        </p:tgtEl>
                                      </p:cBhvr>
                                    </p:animEffect>
                                  </p:childTnLst>
                                </p:cTn>
                              </p:par>
                            </p:childTnLst>
                          </p:cTn>
                        </p:par>
                        <p:par>
                          <p:cTn id="76" fill="hold">
                            <p:stCondLst>
                              <p:cond delay="4500"/>
                            </p:stCondLst>
                            <p:childTnLst>
                              <p:par>
                                <p:cTn id="77" presetID="53" presetClass="entr" presetSubtype="16" fill="hold" nodeType="afterEffect">
                                  <p:stCondLst>
                                    <p:cond delay="0"/>
                                  </p:stCondLst>
                                  <p:childTnLst>
                                    <p:set>
                                      <p:cBhvr>
                                        <p:cTn id="78" dur="1" fill="hold">
                                          <p:stCondLst>
                                            <p:cond delay="0"/>
                                          </p:stCondLst>
                                        </p:cTn>
                                        <p:tgtEl>
                                          <p:spTgt spid="69"/>
                                        </p:tgtEl>
                                        <p:attrNameLst>
                                          <p:attrName>style.visibility</p:attrName>
                                        </p:attrNameLst>
                                      </p:cBhvr>
                                      <p:to>
                                        <p:strVal val="visible"/>
                                      </p:to>
                                    </p:set>
                                    <p:anim calcmode="lin" valueType="num">
                                      <p:cBhvr>
                                        <p:cTn id="79" dur="500" fill="hold"/>
                                        <p:tgtEl>
                                          <p:spTgt spid="69"/>
                                        </p:tgtEl>
                                        <p:attrNameLst>
                                          <p:attrName>ppt_w</p:attrName>
                                        </p:attrNameLst>
                                      </p:cBhvr>
                                      <p:tavLst>
                                        <p:tav tm="0">
                                          <p:val>
                                            <p:fltVal val="0"/>
                                          </p:val>
                                        </p:tav>
                                        <p:tav tm="100000">
                                          <p:val>
                                            <p:strVal val="#ppt_w"/>
                                          </p:val>
                                        </p:tav>
                                      </p:tavLst>
                                    </p:anim>
                                    <p:anim calcmode="lin" valueType="num">
                                      <p:cBhvr>
                                        <p:cTn id="80" dur="500" fill="hold"/>
                                        <p:tgtEl>
                                          <p:spTgt spid="69"/>
                                        </p:tgtEl>
                                        <p:attrNameLst>
                                          <p:attrName>ppt_h</p:attrName>
                                        </p:attrNameLst>
                                      </p:cBhvr>
                                      <p:tavLst>
                                        <p:tav tm="0">
                                          <p:val>
                                            <p:fltVal val="0"/>
                                          </p:val>
                                        </p:tav>
                                        <p:tav tm="100000">
                                          <p:val>
                                            <p:strVal val="#ppt_h"/>
                                          </p:val>
                                        </p:tav>
                                      </p:tavLst>
                                    </p:anim>
                                    <p:animEffect transition="in" filter="fade">
                                      <p:cBhvr>
                                        <p:cTn id="81" dur="500"/>
                                        <p:tgtEl>
                                          <p:spTgt spid="69"/>
                                        </p:tgtEl>
                                      </p:cBhvr>
                                    </p:animEffect>
                                  </p:childTnLst>
                                </p:cTn>
                              </p:par>
                              <p:par>
                                <p:cTn id="82" presetID="53" presetClass="entr" presetSubtype="16" fill="hold" grpId="0" nodeType="withEffect">
                                  <p:stCondLst>
                                    <p:cond delay="0"/>
                                  </p:stCondLst>
                                  <p:childTnLst>
                                    <p:set>
                                      <p:cBhvr>
                                        <p:cTn id="83" dur="1" fill="hold">
                                          <p:stCondLst>
                                            <p:cond delay="0"/>
                                          </p:stCondLst>
                                        </p:cTn>
                                        <p:tgtEl>
                                          <p:spTgt spid="68"/>
                                        </p:tgtEl>
                                        <p:attrNameLst>
                                          <p:attrName>style.visibility</p:attrName>
                                        </p:attrNameLst>
                                      </p:cBhvr>
                                      <p:to>
                                        <p:strVal val="visible"/>
                                      </p:to>
                                    </p:set>
                                    <p:anim calcmode="lin" valueType="num">
                                      <p:cBhvr>
                                        <p:cTn id="84" dur="500" fill="hold"/>
                                        <p:tgtEl>
                                          <p:spTgt spid="68"/>
                                        </p:tgtEl>
                                        <p:attrNameLst>
                                          <p:attrName>ppt_w</p:attrName>
                                        </p:attrNameLst>
                                      </p:cBhvr>
                                      <p:tavLst>
                                        <p:tav tm="0">
                                          <p:val>
                                            <p:fltVal val="0"/>
                                          </p:val>
                                        </p:tav>
                                        <p:tav tm="100000">
                                          <p:val>
                                            <p:strVal val="#ppt_w"/>
                                          </p:val>
                                        </p:tav>
                                      </p:tavLst>
                                    </p:anim>
                                    <p:anim calcmode="lin" valueType="num">
                                      <p:cBhvr>
                                        <p:cTn id="85" dur="500" fill="hold"/>
                                        <p:tgtEl>
                                          <p:spTgt spid="68"/>
                                        </p:tgtEl>
                                        <p:attrNameLst>
                                          <p:attrName>ppt_h</p:attrName>
                                        </p:attrNameLst>
                                      </p:cBhvr>
                                      <p:tavLst>
                                        <p:tav tm="0">
                                          <p:val>
                                            <p:fltVal val="0"/>
                                          </p:val>
                                        </p:tav>
                                        <p:tav tm="100000">
                                          <p:val>
                                            <p:strVal val="#ppt_h"/>
                                          </p:val>
                                        </p:tav>
                                      </p:tavLst>
                                    </p:anim>
                                    <p:animEffect transition="in" filter="fade">
                                      <p:cBhvr>
                                        <p:cTn id="86" dur="500"/>
                                        <p:tgtEl>
                                          <p:spTgt spid="68"/>
                                        </p:tgtEl>
                                      </p:cBhvr>
                                    </p:animEffect>
                                  </p:childTnLst>
                                </p:cTn>
                              </p:par>
                              <p:par>
                                <p:cTn id="87" presetID="53" presetClass="entr" presetSubtype="16" fill="hold" nodeType="withEffect">
                                  <p:stCondLst>
                                    <p:cond delay="0"/>
                                  </p:stCondLst>
                                  <p:childTnLst>
                                    <p:set>
                                      <p:cBhvr>
                                        <p:cTn id="88" dur="1" fill="hold">
                                          <p:stCondLst>
                                            <p:cond delay="0"/>
                                          </p:stCondLst>
                                        </p:cTn>
                                        <p:tgtEl>
                                          <p:spTgt spid="106"/>
                                        </p:tgtEl>
                                        <p:attrNameLst>
                                          <p:attrName>style.visibility</p:attrName>
                                        </p:attrNameLst>
                                      </p:cBhvr>
                                      <p:to>
                                        <p:strVal val="visible"/>
                                      </p:to>
                                    </p:set>
                                    <p:anim calcmode="lin" valueType="num">
                                      <p:cBhvr>
                                        <p:cTn id="89" dur="500" fill="hold"/>
                                        <p:tgtEl>
                                          <p:spTgt spid="106"/>
                                        </p:tgtEl>
                                        <p:attrNameLst>
                                          <p:attrName>ppt_w</p:attrName>
                                        </p:attrNameLst>
                                      </p:cBhvr>
                                      <p:tavLst>
                                        <p:tav tm="0">
                                          <p:val>
                                            <p:fltVal val="0"/>
                                          </p:val>
                                        </p:tav>
                                        <p:tav tm="100000">
                                          <p:val>
                                            <p:strVal val="#ppt_w"/>
                                          </p:val>
                                        </p:tav>
                                      </p:tavLst>
                                    </p:anim>
                                    <p:anim calcmode="lin" valueType="num">
                                      <p:cBhvr>
                                        <p:cTn id="90" dur="500" fill="hold"/>
                                        <p:tgtEl>
                                          <p:spTgt spid="106"/>
                                        </p:tgtEl>
                                        <p:attrNameLst>
                                          <p:attrName>ppt_h</p:attrName>
                                        </p:attrNameLst>
                                      </p:cBhvr>
                                      <p:tavLst>
                                        <p:tav tm="0">
                                          <p:val>
                                            <p:fltVal val="0"/>
                                          </p:val>
                                        </p:tav>
                                        <p:tav tm="100000">
                                          <p:val>
                                            <p:strVal val="#ppt_h"/>
                                          </p:val>
                                        </p:tav>
                                      </p:tavLst>
                                    </p:anim>
                                    <p:animEffect transition="in" filter="fade">
                                      <p:cBhvr>
                                        <p:cTn id="91" dur="500"/>
                                        <p:tgtEl>
                                          <p:spTgt spid="106"/>
                                        </p:tgtEl>
                                      </p:cBhvr>
                                    </p:animEffect>
                                  </p:childTnLst>
                                </p:cTn>
                              </p:par>
                            </p:childTnLst>
                          </p:cTn>
                        </p:par>
                        <p:par>
                          <p:cTn id="92" fill="hold">
                            <p:stCondLst>
                              <p:cond delay="5000"/>
                            </p:stCondLst>
                            <p:childTnLst>
                              <p:par>
                                <p:cTn id="93" presetID="10" presetClass="entr" presetSubtype="0" fill="hold" grpId="0" nodeType="afterEffect">
                                  <p:stCondLst>
                                    <p:cond delay="0"/>
                                  </p:stCondLst>
                                  <p:childTnLst>
                                    <p:set>
                                      <p:cBhvr>
                                        <p:cTn id="94" dur="1" fill="hold">
                                          <p:stCondLst>
                                            <p:cond delay="0"/>
                                          </p:stCondLst>
                                        </p:cTn>
                                        <p:tgtEl>
                                          <p:spTgt spid="101"/>
                                        </p:tgtEl>
                                        <p:attrNameLst>
                                          <p:attrName>style.visibility</p:attrName>
                                        </p:attrNameLst>
                                      </p:cBhvr>
                                      <p:to>
                                        <p:strVal val="visible"/>
                                      </p:to>
                                    </p:set>
                                    <p:animEffect transition="in" filter="fade">
                                      <p:cBhvr>
                                        <p:cTn id="95" dur="500"/>
                                        <p:tgtEl>
                                          <p:spTgt spid="101"/>
                                        </p:tgtEl>
                                      </p:cBhvr>
                                    </p:animEffect>
                                  </p:childTnLst>
                                </p:cTn>
                              </p:par>
                            </p:childTnLst>
                          </p:cTn>
                        </p:par>
                        <p:par>
                          <p:cTn id="96" fill="hold">
                            <p:stCondLst>
                              <p:cond delay="5500"/>
                            </p:stCondLst>
                            <p:childTnLst>
                              <p:par>
                                <p:cTn id="97" presetID="10" presetClass="entr" presetSubtype="0" fill="hold" grpId="0" nodeType="afterEffect">
                                  <p:stCondLst>
                                    <p:cond delay="0"/>
                                  </p:stCondLst>
                                  <p:childTnLst>
                                    <p:set>
                                      <p:cBhvr>
                                        <p:cTn id="98" dur="1" fill="hold">
                                          <p:stCondLst>
                                            <p:cond delay="0"/>
                                          </p:stCondLst>
                                        </p:cTn>
                                        <p:tgtEl>
                                          <p:spTgt spid="102"/>
                                        </p:tgtEl>
                                        <p:attrNameLst>
                                          <p:attrName>style.visibility</p:attrName>
                                        </p:attrNameLst>
                                      </p:cBhvr>
                                      <p:to>
                                        <p:strVal val="visible"/>
                                      </p:to>
                                    </p:set>
                                    <p:animEffect transition="in" filter="fade">
                                      <p:cBhvr>
                                        <p:cTn id="99" dur="5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40" grpId="0" animBg="1"/>
      <p:bldP spid="54" grpId="0" animBg="1"/>
      <p:bldP spid="68" grpId="0" animBg="1"/>
      <p:bldP spid="95" grpId="0"/>
      <p:bldP spid="96" grpId="0"/>
      <p:bldP spid="97" grpId="0"/>
      <p:bldP spid="98" grpId="0"/>
      <p:bldP spid="99" grpId="0"/>
      <p:bldP spid="100" grpId="0"/>
      <p:bldP spid="101" grpId="0"/>
      <p:bldP spid="10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custDataLst>
              <p:tags r:id="rId1"/>
            </p:custDataLst>
          </p:nvPr>
        </p:nvSpPr>
        <p:spPr>
          <a:xfrm>
            <a:off x="670613" y="318828"/>
            <a:ext cx="3103372" cy="41269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200">
                <a:latin typeface="Noto Sans S Chinese" charset="-122"/>
                <a:ea typeface="Noto Sans S Chinese" charset="-122"/>
                <a:cs typeface="Noto Sans S Chinese" charset="-122"/>
              </a:rPr>
              <a:t>请在此处输入标题</a:t>
            </a:r>
            <a:endParaRPr lang="zh-CN" altLang="en-US" sz="2200" dirty="0">
              <a:latin typeface="Noto Sans S Chinese" charset="-122"/>
              <a:ea typeface="Noto Sans S Chinese" charset="-122"/>
              <a:cs typeface="Noto Sans S Chinese" charset="-122"/>
            </a:endParaRPr>
          </a:p>
        </p:txBody>
      </p:sp>
      <p:sp>
        <p:nvSpPr>
          <p:cNvPr id="11" name="矩形 10"/>
          <p:cNvSpPr/>
          <p:nvPr/>
        </p:nvSpPr>
        <p:spPr>
          <a:xfrm>
            <a:off x="-16625" y="266007"/>
            <a:ext cx="415636" cy="48213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0" name="矩形 19"/>
          <p:cNvSpPr/>
          <p:nvPr/>
        </p:nvSpPr>
        <p:spPr>
          <a:xfrm>
            <a:off x="474112" y="266007"/>
            <a:ext cx="132434" cy="48213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8" name="Rectangle 6"/>
          <p:cNvSpPr>
            <a:spLocks noChangeArrowheads="1"/>
          </p:cNvSpPr>
          <p:nvPr/>
        </p:nvSpPr>
        <p:spPr bwMode="auto">
          <a:xfrm>
            <a:off x="7395503" y="4254427"/>
            <a:ext cx="699953" cy="263917"/>
          </a:xfrm>
          <a:prstGeom prst="rect">
            <a:avLst/>
          </a:prstGeom>
          <a:solidFill>
            <a:schemeClr val="bg1">
              <a:lumMod val="75000"/>
            </a:schemeClr>
          </a:solid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 name="Rectangle 7"/>
          <p:cNvSpPr>
            <a:spLocks noChangeArrowheads="1"/>
          </p:cNvSpPr>
          <p:nvPr/>
        </p:nvSpPr>
        <p:spPr bwMode="auto">
          <a:xfrm>
            <a:off x="7395503" y="2366849"/>
            <a:ext cx="699953" cy="261049"/>
          </a:xfrm>
          <a:prstGeom prst="rect">
            <a:avLst/>
          </a:prstGeom>
          <a:solidFill>
            <a:schemeClr val="bg1">
              <a:lumMod val="75000"/>
            </a:schemeClr>
          </a:solid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8"/>
          <p:cNvSpPr>
            <a:spLocks/>
          </p:cNvSpPr>
          <p:nvPr/>
        </p:nvSpPr>
        <p:spPr bwMode="auto">
          <a:xfrm>
            <a:off x="4096544" y="1664028"/>
            <a:ext cx="3998912" cy="702823"/>
          </a:xfrm>
          <a:custGeom>
            <a:avLst/>
            <a:gdLst>
              <a:gd name="T0" fmla="*/ 0 w 1394"/>
              <a:gd name="T1" fmla="*/ 0 h 245"/>
              <a:gd name="T2" fmla="*/ 1150 w 1394"/>
              <a:gd name="T3" fmla="*/ 0 h 245"/>
              <a:gd name="T4" fmla="*/ 1394 w 1394"/>
              <a:gd name="T5" fmla="*/ 245 h 245"/>
              <a:gd name="T6" fmla="*/ 241 w 1394"/>
              <a:gd name="T7" fmla="*/ 245 h 245"/>
              <a:gd name="T8" fmla="*/ 0 w 1394"/>
              <a:gd name="T9" fmla="*/ 0 h 245"/>
            </a:gdLst>
            <a:ahLst/>
            <a:cxnLst>
              <a:cxn ang="0">
                <a:pos x="T0" y="T1"/>
              </a:cxn>
              <a:cxn ang="0">
                <a:pos x="T2" y="T3"/>
              </a:cxn>
              <a:cxn ang="0">
                <a:pos x="T4" y="T5"/>
              </a:cxn>
              <a:cxn ang="0">
                <a:pos x="T6" y="T7"/>
              </a:cxn>
              <a:cxn ang="0">
                <a:pos x="T8" y="T9"/>
              </a:cxn>
            </a:cxnLst>
            <a:rect l="0" t="0" r="r" b="b"/>
            <a:pathLst>
              <a:path w="1394" h="245">
                <a:moveTo>
                  <a:pt x="0" y="0"/>
                </a:moveTo>
                <a:lnTo>
                  <a:pt x="1150" y="0"/>
                </a:lnTo>
                <a:lnTo>
                  <a:pt x="1394" y="245"/>
                </a:lnTo>
                <a:lnTo>
                  <a:pt x="241" y="245"/>
                </a:lnTo>
                <a:lnTo>
                  <a:pt x="0" y="0"/>
                </a:lnTo>
                <a:close/>
              </a:path>
            </a:pathLst>
          </a:custGeom>
          <a:solidFill>
            <a:schemeClr val="accent6"/>
          </a:solidFill>
          <a:ln w="25400" cap="flat" cmpd="sng" algn="ctr">
            <a:noFill/>
            <a:prstDash val="solid"/>
          </a:ln>
          <a:effectLst/>
        </p:spPr>
        <p:txBody>
          <a:bodyPr rot="0" spcFirstLastPara="0" vertOverflow="overflow" horzOverflow="overflow" vert="horz" wrap="square" lIns="96417" tIns="48208" rIns="96417" bIns="48208" numCol="1" spcCol="0" rtlCol="0" fromWordArt="0" anchor="ctr" anchorCtr="0" forceAA="0" compatLnSpc="1">
            <a:prstTxWarp prst="textNoShape">
              <a:avLst/>
            </a:prstTxWarp>
            <a:noAutofit/>
          </a:bodyPr>
          <a:lstStyle/>
          <a:p>
            <a:pPr algn="ctr">
              <a:lnSpc>
                <a:spcPct val="130000"/>
              </a:lnSpc>
            </a:pPr>
            <a:endParaRPr lang="zh-CN" altLang="en-US" sz="2001" kern="0">
              <a:solidFill>
                <a:sysClr val="window" lastClr="FFFFFF"/>
              </a:solidFill>
              <a:latin typeface="Arial" panose="020B0604020202020204" pitchFamily="34" charset="0"/>
              <a:ea typeface="微软雅黑" panose="020B0503020204020204" pitchFamily="34" charset="-122"/>
            </a:endParaRPr>
          </a:p>
        </p:txBody>
      </p:sp>
      <p:sp>
        <p:nvSpPr>
          <p:cNvPr id="42" name="Rectangle 9"/>
          <p:cNvSpPr>
            <a:spLocks noChangeArrowheads="1"/>
          </p:cNvSpPr>
          <p:nvPr/>
        </p:nvSpPr>
        <p:spPr bwMode="auto">
          <a:xfrm>
            <a:off x="4096544" y="3319244"/>
            <a:ext cx="691348" cy="238100"/>
          </a:xfrm>
          <a:prstGeom prst="rect">
            <a:avLst/>
          </a:prstGeom>
          <a:solidFill>
            <a:schemeClr val="bg1">
              <a:lumMod val="75000"/>
            </a:schemeClr>
          </a:solid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3" name="Freeform 10"/>
          <p:cNvSpPr>
            <a:spLocks/>
          </p:cNvSpPr>
          <p:nvPr/>
        </p:nvSpPr>
        <p:spPr bwMode="auto">
          <a:xfrm>
            <a:off x="4096544" y="3551606"/>
            <a:ext cx="3998912" cy="702823"/>
          </a:xfrm>
          <a:custGeom>
            <a:avLst/>
            <a:gdLst>
              <a:gd name="T0" fmla="*/ 0 w 1394"/>
              <a:gd name="T1" fmla="*/ 0 h 245"/>
              <a:gd name="T2" fmla="*/ 1150 w 1394"/>
              <a:gd name="T3" fmla="*/ 0 h 245"/>
              <a:gd name="T4" fmla="*/ 1394 w 1394"/>
              <a:gd name="T5" fmla="*/ 245 h 245"/>
              <a:gd name="T6" fmla="*/ 241 w 1394"/>
              <a:gd name="T7" fmla="*/ 245 h 245"/>
              <a:gd name="T8" fmla="*/ 0 w 1394"/>
              <a:gd name="T9" fmla="*/ 0 h 245"/>
            </a:gdLst>
            <a:ahLst/>
            <a:cxnLst>
              <a:cxn ang="0">
                <a:pos x="T0" y="T1"/>
              </a:cxn>
              <a:cxn ang="0">
                <a:pos x="T2" y="T3"/>
              </a:cxn>
              <a:cxn ang="0">
                <a:pos x="T4" y="T5"/>
              </a:cxn>
              <a:cxn ang="0">
                <a:pos x="T6" y="T7"/>
              </a:cxn>
              <a:cxn ang="0">
                <a:pos x="T8" y="T9"/>
              </a:cxn>
            </a:cxnLst>
            <a:rect l="0" t="0" r="r" b="b"/>
            <a:pathLst>
              <a:path w="1394" h="245">
                <a:moveTo>
                  <a:pt x="0" y="0"/>
                </a:moveTo>
                <a:lnTo>
                  <a:pt x="1150" y="0"/>
                </a:lnTo>
                <a:lnTo>
                  <a:pt x="1394" y="245"/>
                </a:lnTo>
                <a:lnTo>
                  <a:pt x="241" y="245"/>
                </a:lnTo>
                <a:lnTo>
                  <a:pt x="0" y="0"/>
                </a:lnTo>
                <a:close/>
              </a:path>
            </a:pathLst>
          </a:custGeom>
          <a:solidFill>
            <a:schemeClr val="accent3"/>
          </a:solidFill>
          <a:ln w="25400" cap="flat" cmpd="sng" algn="ctr">
            <a:noFill/>
            <a:prstDash val="solid"/>
          </a:ln>
          <a:effectLst/>
        </p:spPr>
        <p:txBody>
          <a:bodyPr rot="0" spcFirstLastPara="0" vertOverflow="overflow" horzOverflow="overflow" vert="horz" wrap="square" lIns="96417" tIns="48208" rIns="96417" bIns="48208" numCol="1" spcCol="0" rtlCol="0" fromWordArt="0" anchor="ctr" anchorCtr="0" forceAA="0" compatLnSpc="1">
            <a:prstTxWarp prst="textNoShape">
              <a:avLst/>
            </a:prstTxWarp>
            <a:noAutofit/>
          </a:bodyPr>
          <a:lstStyle/>
          <a:p>
            <a:pPr algn="ctr">
              <a:lnSpc>
                <a:spcPct val="130000"/>
              </a:lnSpc>
            </a:pPr>
            <a:endParaRPr lang="zh-CN" altLang="en-US" sz="2400" kern="0">
              <a:solidFill>
                <a:sysClr val="window" lastClr="FFFFFF"/>
              </a:solidFill>
              <a:latin typeface="Arial" panose="020B0604020202020204" pitchFamily="34" charset="0"/>
              <a:ea typeface="微软雅黑" panose="020B0503020204020204" pitchFamily="34" charset="-122"/>
            </a:endParaRPr>
          </a:p>
        </p:txBody>
      </p:sp>
      <p:sp>
        <p:nvSpPr>
          <p:cNvPr id="44" name="Rectangle 11"/>
          <p:cNvSpPr>
            <a:spLocks noChangeArrowheads="1"/>
          </p:cNvSpPr>
          <p:nvPr/>
        </p:nvSpPr>
        <p:spPr bwMode="auto">
          <a:xfrm>
            <a:off x="4096544" y="5206822"/>
            <a:ext cx="691348" cy="246705"/>
          </a:xfrm>
          <a:prstGeom prst="rect">
            <a:avLst/>
          </a:prstGeom>
          <a:solidFill>
            <a:schemeClr val="bg1">
              <a:lumMod val="75000"/>
            </a:schemeClr>
          </a:solid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5" name="Freeform 12"/>
          <p:cNvSpPr>
            <a:spLocks/>
          </p:cNvSpPr>
          <p:nvPr/>
        </p:nvSpPr>
        <p:spPr bwMode="auto">
          <a:xfrm>
            <a:off x="4096544" y="5447789"/>
            <a:ext cx="3597300" cy="694216"/>
          </a:xfrm>
          <a:custGeom>
            <a:avLst/>
            <a:gdLst>
              <a:gd name="T0" fmla="*/ 0 w 1254"/>
              <a:gd name="T1" fmla="*/ 0 h 242"/>
              <a:gd name="T2" fmla="*/ 1254 w 1254"/>
              <a:gd name="T3" fmla="*/ 0 h 242"/>
              <a:gd name="T4" fmla="*/ 1254 w 1254"/>
              <a:gd name="T5" fmla="*/ 242 h 242"/>
              <a:gd name="T6" fmla="*/ 241 w 1254"/>
              <a:gd name="T7" fmla="*/ 242 h 242"/>
              <a:gd name="T8" fmla="*/ 0 w 1254"/>
              <a:gd name="T9" fmla="*/ 0 h 242"/>
            </a:gdLst>
            <a:ahLst/>
            <a:cxnLst>
              <a:cxn ang="0">
                <a:pos x="T0" y="T1"/>
              </a:cxn>
              <a:cxn ang="0">
                <a:pos x="T2" y="T3"/>
              </a:cxn>
              <a:cxn ang="0">
                <a:pos x="T4" y="T5"/>
              </a:cxn>
              <a:cxn ang="0">
                <a:pos x="T6" y="T7"/>
              </a:cxn>
              <a:cxn ang="0">
                <a:pos x="T8" y="T9"/>
              </a:cxn>
            </a:cxnLst>
            <a:rect l="0" t="0" r="r" b="b"/>
            <a:pathLst>
              <a:path w="1254" h="242">
                <a:moveTo>
                  <a:pt x="0" y="0"/>
                </a:moveTo>
                <a:lnTo>
                  <a:pt x="1254" y="0"/>
                </a:lnTo>
                <a:lnTo>
                  <a:pt x="1254" y="242"/>
                </a:lnTo>
                <a:lnTo>
                  <a:pt x="241" y="242"/>
                </a:lnTo>
                <a:lnTo>
                  <a:pt x="0" y="0"/>
                </a:lnTo>
                <a:close/>
              </a:path>
            </a:pathLst>
          </a:custGeom>
          <a:solidFill>
            <a:schemeClr val="accent3"/>
          </a:solidFill>
          <a:ln w="25400" cap="flat" cmpd="sng" algn="ctr">
            <a:noFill/>
            <a:prstDash val="solid"/>
          </a:ln>
          <a:effectLst/>
        </p:spPr>
        <p:txBody>
          <a:bodyPr rot="0" spcFirstLastPara="0" vertOverflow="overflow" horzOverflow="overflow" vert="horz" wrap="square" lIns="96417" tIns="48208" rIns="96417" bIns="48208" numCol="1" spcCol="0" rtlCol="0" fromWordArt="0" anchor="ctr" anchorCtr="0" forceAA="0" compatLnSpc="1">
            <a:prstTxWarp prst="textNoShape">
              <a:avLst/>
            </a:prstTxWarp>
            <a:noAutofit/>
          </a:bodyPr>
          <a:lstStyle/>
          <a:p>
            <a:pPr algn="ctr">
              <a:lnSpc>
                <a:spcPct val="130000"/>
              </a:lnSpc>
            </a:pPr>
            <a:endParaRPr lang="zh-CN" altLang="en-US" sz="2001" kern="0">
              <a:solidFill>
                <a:sysClr val="window" lastClr="FFFFFF"/>
              </a:solidFill>
              <a:latin typeface="Arial" panose="020B0604020202020204" pitchFamily="34" charset="0"/>
              <a:ea typeface="微软雅黑" panose="020B0503020204020204" pitchFamily="34" charset="-122"/>
            </a:endParaRPr>
          </a:p>
        </p:txBody>
      </p:sp>
      <p:sp>
        <p:nvSpPr>
          <p:cNvPr id="46" name="Freeform 13"/>
          <p:cNvSpPr>
            <a:spLocks/>
          </p:cNvSpPr>
          <p:nvPr/>
        </p:nvSpPr>
        <p:spPr bwMode="auto">
          <a:xfrm>
            <a:off x="4096544" y="2616423"/>
            <a:ext cx="3998912" cy="702823"/>
          </a:xfrm>
          <a:custGeom>
            <a:avLst/>
            <a:gdLst>
              <a:gd name="T0" fmla="*/ 241 w 1394"/>
              <a:gd name="T1" fmla="*/ 0 h 245"/>
              <a:gd name="T2" fmla="*/ 1394 w 1394"/>
              <a:gd name="T3" fmla="*/ 0 h 245"/>
              <a:gd name="T4" fmla="*/ 1150 w 1394"/>
              <a:gd name="T5" fmla="*/ 245 h 245"/>
              <a:gd name="T6" fmla="*/ 0 w 1394"/>
              <a:gd name="T7" fmla="*/ 245 h 245"/>
              <a:gd name="T8" fmla="*/ 241 w 1394"/>
              <a:gd name="T9" fmla="*/ 0 h 245"/>
            </a:gdLst>
            <a:ahLst/>
            <a:cxnLst>
              <a:cxn ang="0">
                <a:pos x="T0" y="T1"/>
              </a:cxn>
              <a:cxn ang="0">
                <a:pos x="T2" y="T3"/>
              </a:cxn>
              <a:cxn ang="0">
                <a:pos x="T4" y="T5"/>
              </a:cxn>
              <a:cxn ang="0">
                <a:pos x="T6" y="T7"/>
              </a:cxn>
              <a:cxn ang="0">
                <a:pos x="T8" y="T9"/>
              </a:cxn>
            </a:cxnLst>
            <a:rect l="0" t="0" r="r" b="b"/>
            <a:pathLst>
              <a:path w="1394" h="245">
                <a:moveTo>
                  <a:pt x="241" y="0"/>
                </a:moveTo>
                <a:lnTo>
                  <a:pt x="1394" y="0"/>
                </a:lnTo>
                <a:lnTo>
                  <a:pt x="1150" y="245"/>
                </a:lnTo>
                <a:lnTo>
                  <a:pt x="0" y="245"/>
                </a:lnTo>
                <a:lnTo>
                  <a:pt x="241" y="0"/>
                </a:lnTo>
                <a:close/>
              </a:path>
            </a:pathLst>
          </a:custGeom>
          <a:solidFill>
            <a:schemeClr val="accent5"/>
          </a:solidFill>
          <a:ln w="25400" cap="flat" cmpd="sng" algn="ctr">
            <a:noFill/>
            <a:prstDash val="solid"/>
          </a:ln>
          <a:effectLst/>
        </p:spPr>
        <p:txBody>
          <a:bodyPr rot="0" spcFirstLastPara="0" vertOverflow="overflow" horzOverflow="overflow" vert="horz" wrap="square" lIns="96417" tIns="48208" rIns="96417" bIns="48208" numCol="1" spcCol="0" rtlCol="0" fromWordArt="0" anchor="ctr" anchorCtr="0" forceAA="0" compatLnSpc="1">
            <a:prstTxWarp prst="textNoShape">
              <a:avLst/>
            </a:prstTxWarp>
            <a:noAutofit/>
          </a:bodyPr>
          <a:lstStyle/>
          <a:p>
            <a:pPr algn="ctr">
              <a:lnSpc>
                <a:spcPct val="130000"/>
              </a:lnSpc>
            </a:pPr>
            <a:endParaRPr lang="zh-CN" altLang="en-US" sz="2001" kern="0">
              <a:solidFill>
                <a:sysClr val="window" lastClr="FFFFFF"/>
              </a:solidFill>
              <a:latin typeface="Arial" panose="020B0604020202020204" pitchFamily="34" charset="0"/>
              <a:ea typeface="微软雅黑" panose="020B0503020204020204" pitchFamily="34" charset="-122"/>
            </a:endParaRPr>
          </a:p>
        </p:txBody>
      </p:sp>
      <p:sp>
        <p:nvSpPr>
          <p:cNvPr id="47" name="Freeform 14"/>
          <p:cNvSpPr>
            <a:spLocks/>
          </p:cNvSpPr>
          <p:nvPr/>
        </p:nvSpPr>
        <p:spPr bwMode="auto">
          <a:xfrm>
            <a:off x="4096544" y="4506869"/>
            <a:ext cx="3998912" cy="699953"/>
          </a:xfrm>
          <a:custGeom>
            <a:avLst/>
            <a:gdLst>
              <a:gd name="T0" fmla="*/ 241 w 1394"/>
              <a:gd name="T1" fmla="*/ 0 h 244"/>
              <a:gd name="T2" fmla="*/ 1394 w 1394"/>
              <a:gd name="T3" fmla="*/ 0 h 244"/>
              <a:gd name="T4" fmla="*/ 1150 w 1394"/>
              <a:gd name="T5" fmla="*/ 244 h 244"/>
              <a:gd name="T6" fmla="*/ 0 w 1394"/>
              <a:gd name="T7" fmla="*/ 244 h 244"/>
              <a:gd name="T8" fmla="*/ 241 w 1394"/>
              <a:gd name="T9" fmla="*/ 0 h 244"/>
            </a:gdLst>
            <a:ahLst/>
            <a:cxnLst>
              <a:cxn ang="0">
                <a:pos x="T0" y="T1"/>
              </a:cxn>
              <a:cxn ang="0">
                <a:pos x="T2" y="T3"/>
              </a:cxn>
              <a:cxn ang="0">
                <a:pos x="T4" y="T5"/>
              </a:cxn>
              <a:cxn ang="0">
                <a:pos x="T6" y="T7"/>
              </a:cxn>
              <a:cxn ang="0">
                <a:pos x="T8" y="T9"/>
              </a:cxn>
            </a:cxnLst>
            <a:rect l="0" t="0" r="r" b="b"/>
            <a:pathLst>
              <a:path w="1394" h="244">
                <a:moveTo>
                  <a:pt x="241" y="0"/>
                </a:moveTo>
                <a:lnTo>
                  <a:pt x="1394" y="0"/>
                </a:lnTo>
                <a:lnTo>
                  <a:pt x="1150" y="244"/>
                </a:lnTo>
                <a:lnTo>
                  <a:pt x="0" y="244"/>
                </a:lnTo>
                <a:lnTo>
                  <a:pt x="241" y="0"/>
                </a:lnTo>
                <a:close/>
              </a:path>
            </a:pathLst>
          </a:custGeom>
          <a:solidFill>
            <a:schemeClr val="accent5"/>
          </a:solidFill>
          <a:ln w="25400" cap="flat" cmpd="sng" algn="ctr">
            <a:noFill/>
            <a:prstDash val="solid"/>
          </a:ln>
          <a:effectLst/>
        </p:spPr>
        <p:txBody>
          <a:bodyPr rot="0" spcFirstLastPara="0" vertOverflow="overflow" horzOverflow="overflow" vert="horz" wrap="square" lIns="96417" tIns="48208" rIns="96417" bIns="48208" numCol="1" spcCol="0" rtlCol="0" fromWordArt="0" anchor="ctr" anchorCtr="0" forceAA="0" compatLnSpc="1">
            <a:prstTxWarp prst="textNoShape">
              <a:avLst/>
            </a:prstTxWarp>
            <a:noAutofit/>
          </a:bodyPr>
          <a:lstStyle/>
          <a:p>
            <a:pPr algn="ctr">
              <a:lnSpc>
                <a:spcPct val="130000"/>
              </a:lnSpc>
            </a:pPr>
            <a:endParaRPr lang="zh-CN" altLang="en-US" sz="2001" kern="0">
              <a:solidFill>
                <a:sysClr val="window" lastClr="FFFFFF"/>
              </a:solidFill>
              <a:latin typeface="Arial" panose="020B0604020202020204" pitchFamily="34" charset="0"/>
              <a:ea typeface="微软雅黑" panose="020B0503020204020204" pitchFamily="34" charset="-122"/>
            </a:endParaRPr>
          </a:p>
        </p:txBody>
      </p:sp>
      <p:grpSp>
        <p:nvGrpSpPr>
          <p:cNvPr id="48" name="组合 17"/>
          <p:cNvGrpSpPr/>
          <p:nvPr/>
        </p:nvGrpSpPr>
        <p:grpSpPr>
          <a:xfrm>
            <a:off x="4905506" y="5574010"/>
            <a:ext cx="763063" cy="441774"/>
            <a:chOff x="5238881" y="5604205"/>
            <a:chExt cx="763063" cy="441774"/>
          </a:xfrm>
        </p:grpSpPr>
        <p:sp>
          <p:nvSpPr>
            <p:cNvPr id="49" name="Freeform 79"/>
            <p:cNvSpPr>
              <a:spLocks/>
            </p:cNvSpPr>
            <p:nvPr/>
          </p:nvSpPr>
          <p:spPr bwMode="auto">
            <a:xfrm>
              <a:off x="5238881" y="5652973"/>
              <a:ext cx="203676" cy="344239"/>
            </a:xfrm>
            <a:custGeom>
              <a:avLst/>
              <a:gdLst>
                <a:gd name="T0" fmla="*/ 61 w 71"/>
                <a:gd name="T1" fmla="*/ 0 h 120"/>
                <a:gd name="T2" fmla="*/ 65 w 71"/>
                <a:gd name="T3" fmla="*/ 0 h 120"/>
                <a:gd name="T4" fmla="*/ 67 w 71"/>
                <a:gd name="T5" fmla="*/ 2 h 120"/>
                <a:gd name="T6" fmla="*/ 71 w 71"/>
                <a:gd name="T7" fmla="*/ 6 h 120"/>
                <a:gd name="T8" fmla="*/ 71 w 71"/>
                <a:gd name="T9" fmla="*/ 10 h 120"/>
                <a:gd name="T10" fmla="*/ 71 w 71"/>
                <a:gd name="T11" fmla="*/ 14 h 120"/>
                <a:gd name="T12" fmla="*/ 67 w 71"/>
                <a:gd name="T13" fmla="*/ 18 h 120"/>
                <a:gd name="T14" fmla="*/ 26 w 71"/>
                <a:gd name="T15" fmla="*/ 61 h 120"/>
                <a:gd name="T16" fmla="*/ 67 w 71"/>
                <a:gd name="T17" fmla="*/ 102 h 120"/>
                <a:gd name="T18" fmla="*/ 71 w 71"/>
                <a:gd name="T19" fmla="*/ 106 h 120"/>
                <a:gd name="T20" fmla="*/ 71 w 71"/>
                <a:gd name="T21" fmla="*/ 110 h 120"/>
                <a:gd name="T22" fmla="*/ 71 w 71"/>
                <a:gd name="T23" fmla="*/ 114 h 120"/>
                <a:gd name="T24" fmla="*/ 67 w 71"/>
                <a:gd name="T25" fmla="*/ 118 h 120"/>
                <a:gd name="T26" fmla="*/ 61 w 71"/>
                <a:gd name="T27" fmla="*/ 120 h 120"/>
                <a:gd name="T28" fmla="*/ 53 w 71"/>
                <a:gd name="T29" fmla="*/ 118 h 120"/>
                <a:gd name="T30" fmla="*/ 4 w 71"/>
                <a:gd name="T31" fmla="*/ 67 h 120"/>
                <a:gd name="T32" fmla="*/ 0 w 71"/>
                <a:gd name="T33" fmla="*/ 61 h 120"/>
                <a:gd name="T34" fmla="*/ 4 w 71"/>
                <a:gd name="T35" fmla="*/ 53 h 120"/>
                <a:gd name="T36" fmla="*/ 53 w 71"/>
                <a:gd name="T37" fmla="*/ 2 h 120"/>
                <a:gd name="T38" fmla="*/ 57 w 71"/>
                <a:gd name="T39" fmla="*/ 0 h 120"/>
                <a:gd name="T40" fmla="*/ 61 w 71"/>
                <a:gd name="T41"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 h="120">
                  <a:moveTo>
                    <a:pt x="61" y="0"/>
                  </a:moveTo>
                  <a:lnTo>
                    <a:pt x="65" y="0"/>
                  </a:lnTo>
                  <a:lnTo>
                    <a:pt x="67" y="2"/>
                  </a:lnTo>
                  <a:lnTo>
                    <a:pt x="71" y="6"/>
                  </a:lnTo>
                  <a:lnTo>
                    <a:pt x="71" y="10"/>
                  </a:lnTo>
                  <a:lnTo>
                    <a:pt x="71" y="14"/>
                  </a:lnTo>
                  <a:lnTo>
                    <a:pt x="67" y="18"/>
                  </a:lnTo>
                  <a:lnTo>
                    <a:pt x="26" y="61"/>
                  </a:lnTo>
                  <a:lnTo>
                    <a:pt x="67" y="102"/>
                  </a:lnTo>
                  <a:lnTo>
                    <a:pt x="71" y="106"/>
                  </a:lnTo>
                  <a:lnTo>
                    <a:pt x="71" y="110"/>
                  </a:lnTo>
                  <a:lnTo>
                    <a:pt x="71" y="114"/>
                  </a:lnTo>
                  <a:lnTo>
                    <a:pt x="67" y="118"/>
                  </a:lnTo>
                  <a:lnTo>
                    <a:pt x="61" y="120"/>
                  </a:lnTo>
                  <a:lnTo>
                    <a:pt x="53" y="118"/>
                  </a:lnTo>
                  <a:lnTo>
                    <a:pt x="4" y="67"/>
                  </a:lnTo>
                  <a:lnTo>
                    <a:pt x="0" y="61"/>
                  </a:lnTo>
                  <a:lnTo>
                    <a:pt x="4" y="53"/>
                  </a:lnTo>
                  <a:lnTo>
                    <a:pt x="53" y="2"/>
                  </a:lnTo>
                  <a:lnTo>
                    <a:pt x="57" y="0"/>
                  </a:lnTo>
                  <a:lnTo>
                    <a:pt x="61"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nvGrpSpPr>
            <p:cNvPr id="50" name="组合 19"/>
            <p:cNvGrpSpPr/>
            <p:nvPr/>
          </p:nvGrpSpPr>
          <p:grpSpPr>
            <a:xfrm>
              <a:off x="5557301" y="5604205"/>
              <a:ext cx="444643" cy="441774"/>
              <a:chOff x="5557301" y="5584126"/>
              <a:chExt cx="444643" cy="441774"/>
            </a:xfrm>
          </p:grpSpPr>
          <p:sp>
            <p:nvSpPr>
              <p:cNvPr id="51" name="Freeform 192"/>
              <p:cNvSpPr>
                <a:spLocks noEditPoints="1"/>
              </p:cNvSpPr>
              <p:nvPr/>
            </p:nvSpPr>
            <p:spPr bwMode="auto">
              <a:xfrm>
                <a:off x="5557301" y="5584126"/>
                <a:ext cx="444643" cy="441774"/>
              </a:xfrm>
              <a:custGeom>
                <a:avLst/>
                <a:gdLst>
                  <a:gd name="T0" fmla="*/ 78 w 155"/>
                  <a:gd name="T1" fmla="*/ 10 h 154"/>
                  <a:gd name="T2" fmla="*/ 61 w 155"/>
                  <a:gd name="T3" fmla="*/ 12 h 154"/>
                  <a:gd name="T4" fmla="*/ 43 w 155"/>
                  <a:gd name="T5" fmla="*/ 18 h 154"/>
                  <a:gd name="T6" fmla="*/ 25 w 155"/>
                  <a:gd name="T7" fmla="*/ 34 h 154"/>
                  <a:gd name="T8" fmla="*/ 13 w 155"/>
                  <a:gd name="T9" fmla="*/ 55 h 154"/>
                  <a:gd name="T10" fmla="*/ 9 w 155"/>
                  <a:gd name="T11" fmla="*/ 77 h 154"/>
                  <a:gd name="T12" fmla="*/ 11 w 155"/>
                  <a:gd name="T13" fmla="*/ 95 h 154"/>
                  <a:gd name="T14" fmla="*/ 19 w 155"/>
                  <a:gd name="T15" fmla="*/ 112 h 154"/>
                  <a:gd name="T16" fmla="*/ 33 w 155"/>
                  <a:gd name="T17" fmla="*/ 130 h 154"/>
                  <a:gd name="T18" fmla="*/ 55 w 155"/>
                  <a:gd name="T19" fmla="*/ 142 h 154"/>
                  <a:gd name="T20" fmla="*/ 78 w 155"/>
                  <a:gd name="T21" fmla="*/ 146 h 154"/>
                  <a:gd name="T22" fmla="*/ 94 w 155"/>
                  <a:gd name="T23" fmla="*/ 144 h 154"/>
                  <a:gd name="T24" fmla="*/ 112 w 155"/>
                  <a:gd name="T25" fmla="*/ 138 h 154"/>
                  <a:gd name="T26" fmla="*/ 130 w 155"/>
                  <a:gd name="T27" fmla="*/ 122 h 154"/>
                  <a:gd name="T28" fmla="*/ 143 w 155"/>
                  <a:gd name="T29" fmla="*/ 101 h 154"/>
                  <a:gd name="T30" fmla="*/ 147 w 155"/>
                  <a:gd name="T31" fmla="*/ 77 h 154"/>
                  <a:gd name="T32" fmla="*/ 145 w 155"/>
                  <a:gd name="T33" fmla="*/ 61 h 154"/>
                  <a:gd name="T34" fmla="*/ 136 w 155"/>
                  <a:gd name="T35" fmla="*/ 44 h 154"/>
                  <a:gd name="T36" fmla="*/ 122 w 155"/>
                  <a:gd name="T37" fmla="*/ 24 h 154"/>
                  <a:gd name="T38" fmla="*/ 100 w 155"/>
                  <a:gd name="T39" fmla="*/ 14 h 154"/>
                  <a:gd name="T40" fmla="*/ 78 w 155"/>
                  <a:gd name="T41" fmla="*/ 10 h 154"/>
                  <a:gd name="T42" fmla="*/ 78 w 155"/>
                  <a:gd name="T43" fmla="*/ 0 h 154"/>
                  <a:gd name="T44" fmla="*/ 104 w 155"/>
                  <a:gd name="T45" fmla="*/ 6 h 154"/>
                  <a:gd name="T46" fmla="*/ 126 w 155"/>
                  <a:gd name="T47" fmla="*/ 18 h 154"/>
                  <a:gd name="T48" fmla="*/ 145 w 155"/>
                  <a:gd name="T49" fmla="*/ 40 h 154"/>
                  <a:gd name="T50" fmla="*/ 153 w 155"/>
                  <a:gd name="T51" fmla="*/ 59 h 154"/>
                  <a:gd name="T52" fmla="*/ 155 w 155"/>
                  <a:gd name="T53" fmla="*/ 77 h 154"/>
                  <a:gd name="T54" fmla="*/ 151 w 155"/>
                  <a:gd name="T55" fmla="*/ 103 h 154"/>
                  <a:gd name="T56" fmla="*/ 136 w 155"/>
                  <a:gd name="T57" fmla="*/ 128 h 154"/>
                  <a:gd name="T58" fmla="*/ 116 w 155"/>
                  <a:gd name="T59" fmla="*/ 144 h 154"/>
                  <a:gd name="T60" fmla="*/ 96 w 155"/>
                  <a:gd name="T61" fmla="*/ 152 h 154"/>
                  <a:gd name="T62" fmla="*/ 78 w 155"/>
                  <a:gd name="T63" fmla="*/ 154 h 154"/>
                  <a:gd name="T64" fmla="*/ 51 w 155"/>
                  <a:gd name="T65" fmla="*/ 150 h 154"/>
                  <a:gd name="T66" fmla="*/ 29 w 155"/>
                  <a:gd name="T67" fmla="*/ 136 h 154"/>
                  <a:gd name="T68" fmla="*/ 11 w 155"/>
                  <a:gd name="T69" fmla="*/ 116 h 154"/>
                  <a:gd name="T70" fmla="*/ 3 w 155"/>
                  <a:gd name="T71" fmla="*/ 97 h 154"/>
                  <a:gd name="T72" fmla="*/ 0 w 155"/>
                  <a:gd name="T73" fmla="*/ 77 h 154"/>
                  <a:gd name="T74" fmla="*/ 5 w 155"/>
                  <a:gd name="T75" fmla="*/ 50 h 154"/>
                  <a:gd name="T76" fmla="*/ 19 w 155"/>
                  <a:gd name="T77" fmla="*/ 28 h 154"/>
                  <a:gd name="T78" fmla="*/ 39 w 155"/>
                  <a:gd name="T79" fmla="*/ 10 h 154"/>
                  <a:gd name="T80" fmla="*/ 59 w 155"/>
                  <a:gd name="T81" fmla="*/ 4 h 154"/>
                  <a:gd name="T82" fmla="*/ 78 w 155"/>
                  <a:gd name="T83"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5" h="154">
                    <a:moveTo>
                      <a:pt x="78" y="10"/>
                    </a:moveTo>
                    <a:lnTo>
                      <a:pt x="61" y="12"/>
                    </a:lnTo>
                    <a:lnTo>
                      <a:pt x="43" y="18"/>
                    </a:lnTo>
                    <a:lnTo>
                      <a:pt x="25" y="34"/>
                    </a:lnTo>
                    <a:lnTo>
                      <a:pt x="13" y="55"/>
                    </a:lnTo>
                    <a:lnTo>
                      <a:pt x="9" y="77"/>
                    </a:lnTo>
                    <a:lnTo>
                      <a:pt x="11" y="95"/>
                    </a:lnTo>
                    <a:lnTo>
                      <a:pt x="19" y="112"/>
                    </a:lnTo>
                    <a:lnTo>
                      <a:pt x="33" y="130"/>
                    </a:lnTo>
                    <a:lnTo>
                      <a:pt x="55" y="142"/>
                    </a:lnTo>
                    <a:lnTo>
                      <a:pt x="78" y="146"/>
                    </a:lnTo>
                    <a:lnTo>
                      <a:pt x="94" y="144"/>
                    </a:lnTo>
                    <a:lnTo>
                      <a:pt x="112" y="138"/>
                    </a:lnTo>
                    <a:lnTo>
                      <a:pt x="130" y="122"/>
                    </a:lnTo>
                    <a:lnTo>
                      <a:pt x="143" y="101"/>
                    </a:lnTo>
                    <a:lnTo>
                      <a:pt x="147" y="77"/>
                    </a:lnTo>
                    <a:lnTo>
                      <a:pt x="145" y="61"/>
                    </a:lnTo>
                    <a:lnTo>
                      <a:pt x="136" y="44"/>
                    </a:lnTo>
                    <a:lnTo>
                      <a:pt x="122" y="24"/>
                    </a:lnTo>
                    <a:lnTo>
                      <a:pt x="100" y="14"/>
                    </a:lnTo>
                    <a:lnTo>
                      <a:pt x="78" y="10"/>
                    </a:lnTo>
                    <a:close/>
                    <a:moveTo>
                      <a:pt x="78" y="0"/>
                    </a:moveTo>
                    <a:lnTo>
                      <a:pt x="104" y="6"/>
                    </a:lnTo>
                    <a:lnTo>
                      <a:pt x="126" y="18"/>
                    </a:lnTo>
                    <a:lnTo>
                      <a:pt x="145" y="40"/>
                    </a:lnTo>
                    <a:lnTo>
                      <a:pt x="153" y="59"/>
                    </a:lnTo>
                    <a:lnTo>
                      <a:pt x="155" y="77"/>
                    </a:lnTo>
                    <a:lnTo>
                      <a:pt x="151" y="103"/>
                    </a:lnTo>
                    <a:lnTo>
                      <a:pt x="136" y="128"/>
                    </a:lnTo>
                    <a:lnTo>
                      <a:pt x="116" y="144"/>
                    </a:lnTo>
                    <a:lnTo>
                      <a:pt x="96" y="152"/>
                    </a:lnTo>
                    <a:lnTo>
                      <a:pt x="78" y="154"/>
                    </a:lnTo>
                    <a:lnTo>
                      <a:pt x="51" y="150"/>
                    </a:lnTo>
                    <a:lnTo>
                      <a:pt x="29" y="136"/>
                    </a:lnTo>
                    <a:lnTo>
                      <a:pt x="11" y="116"/>
                    </a:lnTo>
                    <a:lnTo>
                      <a:pt x="3" y="97"/>
                    </a:lnTo>
                    <a:lnTo>
                      <a:pt x="0" y="77"/>
                    </a:lnTo>
                    <a:lnTo>
                      <a:pt x="5" y="50"/>
                    </a:lnTo>
                    <a:lnTo>
                      <a:pt x="19" y="28"/>
                    </a:lnTo>
                    <a:lnTo>
                      <a:pt x="39" y="10"/>
                    </a:lnTo>
                    <a:lnTo>
                      <a:pt x="59" y="4"/>
                    </a:lnTo>
                    <a:lnTo>
                      <a:pt x="78"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2" name="Freeform 193"/>
              <p:cNvSpPr>
                <a:spLocks/>
              </p:cNvSpPr>
              <p:nvPr/>
            </p:nvSpPr>
            <p:spPr bwMode="auto">
              <a:xfrm>
                <a:off x="5657705" y="5905416"/>
                <a:ext cx="28687" cy="22949"/>
              </a:xfrm>
              <a:custGeom>
                <a:avLst/>
                <a:gdLst>
                  <a:gd name="T0" fmla="*/ 0 w 10"/>
                  <a:gd name="T1" fmla="*/ 0 h 8"/>
                  <a:gd name="T2" fmla="*/ 10 w 10"/>
                  <a:gd name="T3" fmla="*/ 8 h 8"/>
                  <a:gd name="T4" fmla="*/ 4 w 10"/>
                  <a:gd name="T5" fmla="*/ 8 h 8"/>
                  <a:gd name="T6" fmla="*/ 0 w 10"/>
                  <a:gd name="T7" fmla="*/ 8 h 8"/>
                  <a:gd name="T8" fmla="*/ 0 w 10"/>
                  <a:gd name="T9" fmla="*/ 4 h 8"/>
                  <a:gd name="T10" fmla="*/ 0 w 10"/>
                  <a:gd name="T11" fmla="*/ 0 h 8"/>
                </a:gdLst>
                <a:ahLst/>
                <a:cxnLst>
                  <a:cxn ang="0">
                    <a:pos x="T0" y="T1"/>
                  </a:cxn>
                  <a:cxn ang="0">
                    <a:pos x="T2" y="T3"/>
                  </a:cxn>
                  <a:cxn ang="0">
                    <a:pos x="T4" y="T5"/>
                  </a:cxn>
                  <a:cxn ang="0">
                    <a:pos x="T6" y="T7"/>
                  </a:cxn>
                  <a:cxn ang="0">
                    <a:pos x="T8" y="T9"/>
                  </a:cxn>
                  <a:cxn ang="0">
                    <a:pos x="T10" y="T11"/>
                  </a:cxn>
                </a:cxnLst>
                <a:rect l="0" t="0" r="r" b="b"/>
                <a:pathLst>
                  <a:path w="10" h="8">
                    <a:moveTo>
                      <a:pt x="0" y="0"/>
                    </a:moveTo>
                    <a:lnTo>
                      <a:pt x="10" y="8"/>
                    </a:lnTo>
                    <a:lnTo>
                      <a:pt x="4" y="8"/>
                    </a:lnTo>
                    <a:lnTo>
                      <a:pt x="0" y="8"/>
                    </a:lnTo>
                    <a:lnTo>
                      <a:pt x="0" y="4"/>
                    </a:lnTo>
                    <a:lnTo>
                      <a:pt x="0"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3" name="Freeform 194"/>
              <p:cNvSpPr>
                <a:spLocks/>
              </p:cNvSpPr>
              <p:nvPr/>
            </p:nvSpPr>
            <p:spPr bwMode="auto">
              <a:xfrm>
                <a:off x="5792532" y="5687397"/>
                <a:ext cx="103272" cy="111879"/>
              </a:xfrm>
              <a:custGeom>
                <a:avLst/>
                <a:gdLst>
                  <a:gd name="T0" fmla="*/ 6 w 36"/>
                  <a:gd name="T1" fmla="*/ 0 h 39"/>
                  <a:gd name="T2" fmla="*/ 16 w 36"/>
                  <a:gd name="T3" fmla="*/ 0 h 39"/>
                  <a:gd name="T4" fmla="*/ 36 w 36"/>
                  <a:gd name="T5" fmla="*/ 21 h 39"/>
                  <a:gd name="T6" fmla="*/ 36 w 36"/>
                  <a:gd name="T7" fmla="*/ 31 h 39"/>
                  <a:gd name="T8" fmla="*/ 30 w 36"/>
                  <a:gd name="T9" fmla="*/ 39 h 39"/>
                  <a:gd name="T10" fmla="*/ 0 w 36"/>
                  <a:gd name="T11" fmla="*/ 6 h 39"/>
                  <a:gd name="T12" fmla="*/ 6 w 36"/>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36" h="39">
                    <a:moveTo>
                      <a:pt x="6" y="0"/>
                    </a:moveTo>
                    <a:lnTo>
                      <a:pt x="16" y="0"/>
                    </a:lnTo>
                    <a:lnTo>
                      <a:pt x="36" y="21"/>
                    </a:lnTo>
                    <a:lnTo>
                      <a:pt x="36" y="31"/>
                    </a:lnTo>
                    <a:lnTo>
                      <a:pt x="30" y="39"/>
                    </a:lnTo>
                    <a:lnTo>
                      <a:pt x="0" y="6"/>
                    </a:lnTo>
                    <a:lnTo>
                      <a:pt x="6"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4" name="Freeform 195"/>
              <p:cNvSpPr>
                <a:spLocks/>
              </p:cNvSpPr>
              <p:nvPr/>
            </p:nvSpPr>
            <p:spPr bwMode="auto">
              <a:xfrm>
                <a:off x="5715079" y="5747638"/>
                <a:ext cx="123353" cy="120484"/>
              </a:xfrm>
              <a:custGeom>
                <a:avLst/>
                <a:gdLst>
                  <a:gd name="T0" fmla="*/ 35 w 43"/>
                  <a:gd name="T1" fmla="*/ 0 h 42"/>
                  <a:gd name="T2" fmla="*/ 43 w 43"/>
                  <a:gd name="T3" fmla="*/ 8 h 42"/>
                  <a:gd name="T4" fmla="*/ 8 w 43"/>
                  <a:gd name="T5" fmla="*/ 42 h 42"/>
                  <a:gd name="T6" fmla="*/ 0 w 43"/>
                  <a:gd name="T7" fmla="*/ 42 h 42"/>
                  <a:gd name="T8" fmla="*/ 0 w 43"/>
                  <a:gd name="T9" fmla="*/ 34 h 42"/>
                  <a:gd name="T10" fmla="*/ 0 w 43"/>
                  <a:gd name="T11" fmla="*/ 34 h 42"/>
                  <a:gd name="T12" fmla="*/ 35 w 43"/>
                  <a:gd name="T13" fmla="*/ 0 h 42"/>
                </a:gdLst>
                <a:ahLst/>
                <a:cxnLst>
                  <a:cxn ang="0">
                    <a:pos x="T0" y="T1"/>
                  </a:cxn>
                  <a:cxn ang="0">
                    <a:pos x="T2" y="T3"/>
                  </a:cxn>
                  <a:cxn ang="0">
                    <a:pos x="T4" y="T5"/>
                  </a:cxn>
                  <a:cxn ang="0">
                    <a:pos x="T6" y="T7"/>
                  </a:cxn>
                  <a:cxn ang="0">
                    <a:pos x="T8" y="T9"/>
                  </a:cxn>
                  <a:cxn ang="0">
                    <a:pos x="T10" y="T11"/>
                  </a:cxn>
                  <a:cxn ang="0">
                    <a:pos x="T12" y="T13"/>
                  </a:cxn>
                </a:cxnLst>
                <a:rect l="0" t="0" r="r" b="b"/>
                <a:pathLst>
                  <a:path w="43" h="42">
                    <a:moveTo>
                      <a:pt x="35" y="0"/>
                    </a:moveTo>
                    <a:lnTo>
                      <a:pt x="43" y="8"/>
                    </a:lnTo>
                    <a:lnTo>
                      <a:pt x="8" y="42"/>
                    </a:lnTo>
                    <a:lnTo>
                      <a:pt x="0" y="42"/>
                    </a:lnTo>
                    <a:lnTo>
                      <a:pt x="0" y="34"/>
                    </a:lnTo>
                    <a:lnTo>
                      <a:pt x="0" y="34"/>
                    </a:lnTo>
                    <a:lnTo>
                      <a:pt x="35"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5" name="Freeform 196"/>
              <p:cNvSpPr>
                <a:spLocks/>
              </p:cNvSpPr>
              <p:nvPr/>
            </p:nvSpPr>
            <p:spPr bwMode="auto">
              <a:xfrm>
                <a:off x="5680655" y="5716084"/>
                <a:ext cx="123353" cy="123353"/>
              </a:xfrm>
              <a:custGeom>
                <a:avLst/>
                <a:gdLst>
                  <a:gd name="T0" fmla="*/ 35 w 43"/>
                  <a:gd name="T1" fmla="*/ 0 h 43"/>
                  <a:gd name="T2" fmla="*/ 43 w 43"/>
                  <a:gd name="T3" fmla="*/ 9 h 43"/>
                  <a:gd name="T4" fmla="*/ 8 w 43"/>
                  <a:gd name="T5" fmla="*/ 43 h 43"/>
                  <a:gd name="T6" fmla="*/ 8 w 43"/>
                  <a:gd name="T7" fmla="*/ 43 h 43"/>
                  <a:gd name="T8" fmla="*/ 0 w 43"/>
                  <a:gd name="T9" fmla="*/ 43 h 43"/>
                  <a:gd name="T10" fmla="*/ 0 w 43"/>
                  <a:gd name="T11" fmla="*/ 35 h 43"/>
                  <a:gd name="T12" fmla="*/ 35 w 43"/>
                  <a:gd name="T13" fmla="*/ 0 h 43"/>
                </a:gdLst>
                <a:ahLst/>
                <a:cxnLst>
                  <a:cxn ang="0">
                    <a:pos x="T0" y="T1"/>
                  </a:cxn>
                  <a:cxn ang="0">
                    <a:pos x="T2" y="T3"/>
                  </a:cxn>
                  <a:cxn ang="0">
                    <a:pos x="T4" y="T5"/>
                  </a:cxn>
                  <a:cxn ang="0">
                    <a:pos x="T6" y="T7"/>
                  </a:cxn>
                  <a:cxn ang="0">
                    <a:pos x="T8" y="T9"/>
                  </a:cxn>
                  <a:cxn ang="0">
                    <a:pos x="T10" y="T11"/>
                  </a:cxn>
                  <a:cxn ang="0">
                    <a:pos x="T12" y="T13"/>
                  </a:cxn>
                </a:cxnLst>
                <a:rect l="0" t="0" r="r" b="b"/>
                <a:pathLst>
                  <a:path w="43" h="43">
                    <a:moveTo>
                      <a:pt x="35" y="0"/>
                    </a:moveTo>
                    <a:lnTo>
                      <a:pt x="43" y="9"/>
                    </a:lnTo>
                    <a:lnTo>
                      <a:pt x="8" y="43"/>
                    </a:lnTo>
                    <a:lnTo>
                      <a:pt x="8" y="43"/>
                    </a:lnTo>
                    <a:lnTo>
                      <a:pt x="0" y="43"/>
                    </a:lnTo>
                    <a:lnTo>
                      <a:pt x="0" y="35"/>
                    </a:lnTo>
                    <a:lnTo>
                      <a:pt x="35"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6" name="Freeform 197"/>
              <p:cNvSpPr>
                <a:spLocks/>
              </p:cNvSpPr>
              <p:nvPr/>
            </p:nvSpPr>
            <p:spPr bwMode="auto">
              <a:xfrm>
                <a:off x="5663443" y="5833698"/>
                <a:ext cx="86060" cy="94667"/>
              </a:xfrm>
              <a:custGeom>
                <a:avLst/>
                <a:gdLst>
                  <a:gd name="T0" fmla="*/ 2 w 30"/>
                  <a:gd name="T1" fmla="*/ 0 h 33"/>
                  <a:gd name="T2" fmla="*/ 4 w 30"/>
                  <a:gd name="T3" fmla="*/ 4 h 33"/>
                  <a:gd name="T4" fmla="*/ 12 w 30"/>
                  <a:gd name="T5" fmla="*/ 8 h 33"/>
                  <a:gd name="T6" fmla="*/ 16 w 30"/>
                  <a:gd name="T7" fmla="*/ 16 h 33"/>
                  <a:gd name="T8" fmla="*/ 24 w 30"/>
                  <a:gd name="T9" fmla="*/ 18 h 33"/>
                  <a:gd name="T10" fmla="*/ 26 w 30"/>
                  <a:gd name="T11" fmla="*/ 27 h 33"/>
                  <a:gd name="T12" fmla="*/ 30 w 30"/>
                  <a:gd name="T13" fmla="*/ 31 h 33"/>
                  <a:gd name="T14" fmla="*/ 12 w 30"/>
                  <a:gd name="T15" fmla="*/ 33 h 33"/>
                  <a:gd name="T16" fmla="*/ 0 w 30"/>
                  <a:gd name="T17" fmla="*/ 18 h 33"/>
                  <a:gd name="T18" fmla="*/ 2 w 30"/>
                  <a:gd name="T19"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3">
                    <a:moveTo>
                      <a:pt x="2" y="0"/>
                    </a:moveTo>
                    <a:lnTo>
                      <a:pt x="4" y="4"/>
                    </a:lnTo>
                    <a:lnTo>
                      <a:pt x="12" y="8"/>
                    </a:lnTo>
                    <a:lnTo>
                      <a:pt x="16" y="16"/>
                    </a:lnTo>
                    <a:lnTo>
                      <a:pt x="24" y="18"/>
                    </a:lnTo>
                    <a:lnTo>
                      <a:pt x="26" y="27"/>
                    </a:lnTo>
                    <a:lnTo>
                      <a:pt x="30" y="31"/>
                    </a:lnTo>
                    <a:lnTo>
                      <a:pt x="12" y="33"/>
                    </a:lnTo>
                    <a:lnTo>
                      <a:pt x="0" y="18"/>
                    </a:lnTo>
                    <a:lnTo>
                      <a:pt x="2"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7" name="Freeform 198"/>
              <p:cNvSpPr>
                <a:spLocks/>
              </p:cNvSpPr>
              <p:nvPr/>
            </p:nvSpPr>
            <p:spPr bwMode="auto">
              <a:xfrm>
                <a:off x="5749503" y="5782062"/>
                <a:ext cx="117616" cy="129091"/>
              </a:xfrm>
              <a:custGeom>
                <a:avLst/>
                <a:gdLst>
                  <a:gd name="T0" fmla="*/ 33 w 41"/>
                  <a:gd name="T1" fmla="*/ 0 h 45"/>
                  <a:gd name="T2" fmla="*/ 41 w 41"/>
                  <a:gd name="T3" fmla="*/ 8 h 45"/>
                  <a:gd name="T4" fmla="*/ 7 w 41"/>
                  <a:gd name="T5" fmla="*/ 45 h 45"/>
                  <a:gd name="T6" fmla="*/ 0 w 41"/>
                  <a:gd name="T7" fmla="*/ 43 h 45"/>
                  <a:gd name="T8" fmla="*/ 0 w 41"/>
                  <a:gd name="T9" fmla="*/ 34 h 45"/>
                  <a:gd name="T10" fmla="*/ 33 w 41"/>
                  <a:gd name="T11" fmla="*/ 0 h 45"/>
                </a:gdLst>
                <a:ahLst/>
                <a:cxnLst>
                  <a:cxn ang="0">
                    <a:pos x="T0" y="T1"/>
                  </a:cxn>
                  <a:cxn ang="0">
                    <a:pos x="T2" y="T3"/>
                  </a:cxn>
                  <a:cxn ang="0">
                    <a:pos x="T4" y="T5"/>
                  </a:cxn>
                  <a:cxn ang="0">
                    <a:pos x="T6" y="T7"/>
                  </a:cxn>
                  <a:cxn ang="0">
                    <a:pos x="T8" y="T9"/>
                  </a:cxn>
                  <a:cxn ang="0">
                    <a:pos x="T10" y="T11"/>
                  </a:cxn>
                </a:cxnLst>
                <a:rect l="0" t="0" r="r" b="b"/>
                <a:pathLst>
                  <a:path w="41" h="45">
                    <a:moveTo>
                      <a:pt x="33" y="0"/>
                    </a:moveTo>
                    <a:lnTo>
                      <a:pt x="41" y="8"/>
                    </a:lnTo>
                    <a:lnTo>
                      <a:pt x="7" y="45"/>
                    </a:lnTo>
                    <a:lnTo>
                      <a:pt x="0" y="43"/>
                    </a:lnTo>
                    <a:lnTo>
                      <a:pt x="0" y="34"/>
                    </a:lnTo>
                    <a:lnTo>
                      <a:pt x="33"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58" name="组合 27"/>
          <p:cNvGrpSpPr/>
          <p:nvPr/>
        </p:nvGrpSpPr>
        <p:grpSpPr>
          <a:xfrm>
            <a:off x="6506218" y="4635958"/>
            <a:ext cx="745852" cy="441774"/>
            <a:chOff x="6839593" y="4666153"/>
            <a:chExt cx="745852" cy="441774"/>
          </a:xfrm>
        </p:grpSpPr>
        <p:sp>
          <p:nvSpPr>
            <p:cNvPr id="59" name="Freeform 81"/>
            <p:cNvSpPr>
              <a:spLocks/>
            </p:cNvSpPr>
            <p:nvPr/>
          </p:nvSpPr>
          <p:spPr bwMode="auto">
            <a:xfrm>
              <a:off x="7381769" y="4714921"/>
              <a:ext cx="203676" cy="344239"/>
            </a:xfrm>
            <a:custGeom>
              <a:avLst/>
              <a:gdLst>
                <a:gd name="T0" fmla="*/ 10 w 71"/>
                <a:gd name="T1" fmla="*/ 0 h 120"/>
                <a:gd name="T2" fmla="*/ 14 w 71"/>
                <a:gd name="T3" fmla="*/ 2 h 120"/>
                <a:gd name="T4" fmla="*/ 18 w 71"/>
                <a:gd name="T5" fmla="*/ 4 h 120"/>
                <a:gd name="T6" fmla="*/ 67 w 71"/>
                <a:gd name="T7" fmla="*/ 53 h 120"/>
                <a:gd name="T8" fmla="*/ 71 w 71"/>
                <a:gd name="T9" fmla="*/ 61 h 120"/>
                <a:gd name="T10" fmla="*/ 67 w 71"/>
                <a:gd name="T11" fmla="*/ 69 h 120"/>
                <a:gd name="T12" fmla="*/ 18 w 71"/>
                <a:gd name="T13" fmla="*/ 118 h 120"/>
                <a:gd name="T14" fmla="*/ 10 w 71"/>
                <a:gd name="T15" fmla="*/ 120 h 120"/>
                <a:gd name="T16" fmla="*/ 4 w 71"/>
                <a:gd name="T17" fmla="*/ 118 h 120"/>
                <a:gd name="T18" fmla="*/ 0 w 71"/>
                <a:gd name="T19" fmla="*/ 114 h 120"/>
                <a:gd name="T20" fmla="*/ 0 w 71"/>
                <a:gd name="T21" fmla="*/ 110 h 120"/>
                <a:gd name="T22" fmla="*/ 0 w 71"/>
                <a:gd name="T23" fmla="*/ 106 h 120"/>
                <a:gd name="T24" fmla="*/ 4 w 71"/>
                <a:gd name="T25" fmla="*/ 104 h 120"/>
                <a:gd name="T26" fmla="*/ 44 w 71"/>
                <a:gd name="T27" fmla="*/ 61 h 120"/>
                <a:gd name="T28" fmla="*/ 4 w 71"/>
                <a:gd name="T29" fmla="*/ 18 h 120"/>
                <a:gd name="T30" fmla="*/ 0 w 71"/>
                <a:gd name="T31" fmla="*/ 14 h 120"/>
                <a:gd name="T32" fmla="*/ 0 w 71"/>
                <a:gd name="T33" fmla="*/ 10 h 120"/>
                <a:gd name="T34" fmla="*/ 0 w 71"/>
                <a:gd name="T35" fmla="*/ 8 h 120"/>
                <a:gd name="T36" fmla="*/ 4 w 71"/>
                <a:gd name="T37" fmla="*/ 4 h 120"/>
                <a:gd name="T38" fmla="*/ 6 w 71"/>
                <a:gd name="T39" fmla="*/ 2 h 120"/>
                <a:gd name="T40" fmla="*/ 10 w 71"/>
                <a:gd name="T41"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 h="120">
                  <a:moveTo>
                    <a:pt x="10" y="0"/>
                  </a:moveTo>
                  <a:lnTo>
                    <a:pt x="14" y="2"/>
                  </a:lnTo>
                  <a:lnTo>
                    <a:pt x="18" y="4"/>
                  </a:lnTo>
                  <a:lnTo>
                    <a:pt x="67" y="53"/>
                  </a:lnTo>
                  <a:lnTo>
                    <a:pt x="71" y="61"/>
                  </a:lnTo>
                  <a:lnTo>
                    <a:pt x="67" y="69"/>
                  </a:lnTo>
                  <a:lnTo>
                    <a:pt x="18" y="118"/>
                  </a:lnTo>
                  <a:lnTo>
                    <a:pt x="10" y="120"/>
                  </a:lnTo>
                  <a:lnTo>
                    <a:pt x="4" y="118"/>
                  </a:lnTo>
                  <a:lnTo>
                    <a:pt x="0" y="114"/>
                  </a:lnTo>
                  <a:lnTo>
                    <a:pt x="0" y="110"/>
                  </a:lnTo>
                  <a:lnTo>
                    <a:pt x="0" y="106"/>
                  </a:lnTo>
                  <a:lnTo>
                    <a:pt x="4" y="104"/>
                  </a:lnTo>
                  <a:lnTo>
                    <a:pt x="44" y="61"/>
                  </a:lnTo>
                  <a:lnTo>
                    <a:pt x="4" y="18"/>
                  </a:lnTo>
                  <a:lnTo>
                    <a:pt x="0" y="14"/>
                  </a:lnTo>
                  <a:lnTo>
                    <a:pt x="0" y="10"/>
                  </a:lnTo>
                  <a:lnTo>
                    <a:pt x="0" y="8"/>
                  </a:lnTo>
                  <a:lnTo>
                    <a:pt x="4" y="4"/>
                  </a:lnTo>
                  <a:lnTo>
                    <a:pt x="6" y="2"/>
                  </a:lnTo>
                  <a:lnTo>
                    <a:pt x="10"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nvGrpSpPr>
            <p:cNvPr id="60" name="组合 29"/>
            <p:cNvGrpSpPr/>
            <p:nvPr/>
          </p:nvGrpSpPr>
          <p:grpSpPr>
            <a:xfrm>
              <a:off x="6839593" y="4666153"/>
              <a:ext cx="441774" cy="441774"/>
              <a:chOff x="6839593" y="4666155"/>
              <a:chExt cx="441774" cy="441774"/>
            </a:xfrm>
          </p:grpSpPr>
          <p:sp>
            <p:nvSpPr>
              <p:cNvPr id="61" name="Freeform 199"/>
              <p:cNvSpPr>
                <a:spLocks noEditPoints="1"/>
              </p:cNvSpPr>
              <p:nvPr/>
            </p:nvSpPr>
            <p:spPr bwMode="auto">
              <a:xfrm>
                <a:off x="6839593" y="4666155"/>
                <a:ext cx="441774" cy="441774"/>
              </a:xfrm>
              <a:custGeom>
                <a:avLst/>
                <a:gdLst>
                  <a:gd name="T0" fmla="*/ 77 w 154"/>
                  <a:gd name="T1" fmla="*/ 8 h 154"/>
                  <a:gd name="T2" fmla="*/ 59 w 154"/>
                  <a:gd name="T3" fmla="*/ 10 h 154"/>
                  <a:gd name="T4" fmla="*/ 42 w 154"/>
                  <a:gd name="T5" fmla="*/ 16 h 154"/>
                  <a:gd name="T6" fmla="*/ 24 w 154"/>
                  <a:gd name="T7" fmla="*/ 32 h 154"/>
                  <a:gd name="T8" fmla="*/ 12 w 154"/>
                  <a:gd name="T9" fmla="*/ 53 h 154"/>
                  <a:gd name="T10" fmla="*/ 8 w 154"/>
                  <a:gd name="T11" fmla="*/ 77 h 154"/>
                  <a:gd name="T12" fmla="*/ 10 w 154"/>
                  <a:gd name="T13" fmla="*/ 93 h 154"/>
                  <a:gd name="T14" fmla="*/ 16 w 154"/>
                  <a:gd name="T15" fmla="*/ 110 h 154"/>
                  <a:gd name="T16" fmla="*/ 32 w 154"/>
                  <a:gd name="T17" fmla="*/ 130 h 154"/>
                  <a:gd name="T18" fmla="*/ 53 w 154"/>
                  <a:gd name="T19" fmla="*/ 142 h 154"/>
                  <a:gd name="T20" fmla="*/ 77 w 154"/>
                  <a:gd name="T21" fmla="*/ 146 h 154"/>
                  <a:gd name="T22" fmla="*/ 93 w 154"/>
                  <a:gd name="T23" fmla="*/ 144 h 154"/>
                  <a:gd name="T24" fmla="*/ 109 w 154"/>
                  <a:gd name="T25" fmla="*/ 136 h 154"/>
                  <a:gd name="T26" fmla="*/ 130 w 154"/>
                  <a:gd name="T27" fmla="*/ 122 h 154"/>
                  <a:gd name="T28" fmla="*/ 140 w 154"/>
                  <a:gd name="T29" fmla="*/ 99 h 154"/>
                  <a:gd name="T30" fmla="*/ 144 w 154"/>
                  <a:gd name="T31" fmla="*/ 77 h 154"/>
                  <a:gd name="T32" fmla="*/ 142 w 154"/>
                  <a:gd name="T33" fmla="*/ 59 h 154"/>
                  <a:gd name="T34" fmla="*/ 136 w 154"/>
                  <a:gd name="T35" fmla="*/ 42 h 154"/>
                  <a:gd name="T36" fmla="*/ 120 w 154"/>
                  <a:gd name="T37" fmla="*/ 24 h 154"/>
                  <a:gd name="T38" fmla="*/ 99 w 154"/>
                  <a:gd name="T39" fmla="*/ 12 h 154"/>
                  <a:gd name="T40" fmla="*/ 77 w 154"/>
                  <a:gd name="T41" fmla="*/ 8 h 154"/>
                  <a:gd name="T42" fmla="*/ 77 w 154"/>
                  <a:gd name="T43" fmla="*/ 0 h 154"/>
                  <a:gd name="T44" fmla="*/ 103 w 154"/>
                  <a:gd name="T45" fmla="*/ 4 h 154"/>
                  <a:gd name="T46" fmla="*/ 126 w 154"/>
                  <a:gd name="T47" fmla="*/ 18 h 154"/>
                  <a:gd name="T48" fmla="*/ 144 w 154"/>
                  <a:gd name="T49" fmla="*/ 38 h 154"/>
                  <a:gd name="T50" fmla="*/ 150 w 154"/>
                  <a:gd name="T51" fmla="*/ 57 h 154"/>
                  <a:gd name="T52" fmla="*/ 154 w 154"/>
                  <a:gd name="T53" fmla="*/ 77 h 154"/>
                  <a:gd name="T54" fmla="*/ 148 w 154"/>
                  <a:gd name="T55" fmla="*/ 103 h 154"/>
                  <a:gd name="T56" fmla="*/ 136 w 154"/>
                  <a:gd name="T57" fmla="*/ 126 h 154"/>
                  <a:gd name="T58" fmla="*/ 114 w 154"/>
                  <a:gd name="T59" fmla="*/ 144 h 154"/>
                  <a:gd name="T60" fmla="*/ 95 w 154"/>
                  <a:gd name="T61" fmla="*/ 152 h 154"/>
                  <a:gd name="T62" fmla="*/ 77 w 154"/>
                  <a:gd name="T63" fmla="*/ 154 h 154"/>
                  <a:gd name="T64" fmla="*/ 51 w 154"/>
                  <a:gd name="T65" fmla="*/ 148 h 154"/>
                  <a:gd name="T66" fmla="*/ 26 w 154"/>
                  <a:gd name="T67" fmla="*/ 136 h 154"/>
                  <a:gd name="T68" fmla="*/ 10 w 154"/>
                  <a:gd name="T69" fmla="*/ 114 h 154"/>
                  <a:gd name="T70" fmla="*/ 2 w 154"/>
                  <a:gd name="T71" fmla="*/ 95 h 154"/>
                  <a:gd name="T72" fmla="*/ 0 w 154"/>
                  <a:gd name="T73" fmla="*/ 77 h 154"/>
                  <a:gd name="T74" fmla="*/ 4 w 154"/>
                  <a:gd name="T75" fmla="*/ 50 h 154"/>
                  <a:gd name="T76" fmla="*/ 18 w 154"/>
                  <a:gd name="T77" fmla="*/ 28 h 154"/>
                  <a:gd name="T78" fmla="*/ 38 w 154"/>
                  <a:gd name="T79" fmla="*/ 10 h 154"/>
                  <a:gd name="T80" fmla="*/ 57 w 154"/>
                  <a:gd name="T81" fmla="*/ 2 h 154"/>
                  <a:gd name="T82" fmla="*/ 77 w 154"/>
                  <a:gd name="T83"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4" h="154">
                    <a:moveTo>
                      <a:pt x="77" y="8"/>
                    </a:moveTo>
                    <a:lnTo>
                      <a:pt x="59" y="10"/>
                    </a:lnTo>
                    <a:lnTo>
                      <a:pt x="42" y="16"/>
                    </a:lnTo>
                    <a:lnTo>
                      <a:pt x="24" y="32"/>
                    </a:lnTo>
                    <a:lnTo>
                      <a:pt x="12" y="53"/>
                    </a:lnTo>
                    <a:lnTo>
                      <a:pt x="8" y="77"/>
                    </a:lnTo>
                    <a:lnTo>
                      <a:pt x="10" y="93"/>
                    </a:lnTo>
                    <a:lnTo>
                      <a:pt x="16" y="110"/>
                    </a:lnTo>
                    <a:lnTo>
                      <a:pt x="32" y="130"/>
                    </a:lnTo>
                    <a:lnTo>
                      <a:pt x="53" y="142"/>
                    </a:lnTo>
                    <a:lnTo>
                      <a:pt x="77" y="146"/>
                    </a:lnTo>
                    <a:lnTo>
                      <a:pt x="93" y="144"/>
                    </a:lnTo>
                    <a:lnTo>
                      <a:pt x="109" y="136"/>
                    </a:lnTo>
                    <a:lnTo>
                      <a:pt x="130" y="122"/>
                    </a:lnTo>
                    <a:lnTo>
                      <a:pt x="140" y="99"/>
                    </a:lnTo>
                    <a:lnTo>
                      <a:pt x="144" y="77"/>
                    </a:lnTo>
                    <a:lnTo>
                      <a:pt x="142" y="59"/>
                    </a:lnTo>
                    <a:lnTo>
                      <a:pt x="136" y="42"/>
                    </a:lnTo>
                    <a:lnTo>
                      <a:pt x="120" y="24"/>
                    </a:lnTo>
                    <a:lnTo>
                      <a:pt x="99" y="12"/>
                    </a:lnTo>
                    <a:lnTo>
                      <a:pt x="77" y="8"/>
                    </a:lnTo>
                    <a:close/>
                    <a:moveTo>
                      <a:pt x="77" y="0"/>
                    </a:moveTo>
                    <a:lnTo>
                      <a:pt x="103" y="4"/>
                    </a:lnTo>
                    <a:lnTo>
                      <a:pt x="126" y="18"/>
                    </a:lnTo>
                    <a:lnTo>
                      <a:pt x="144" y="38"/>
                    </a:lnTo>
                    <a:lnTo>
                      <a:pt x="150" y="57"/>
                    </a:lnTo>
                    <a:lnTo>
                      <a:pt x="154" y="77"/>
                    </a:lnTo>
                    <a:lnTo>
                      <a:pt x="148" y="103"/>
                    </a:lnTo>
                    <a:lnTo>
                      <a:pt x="136" y="126"/>
                    </a:lnTo>
                    <a:lnTo>
                      <a:pt x="114" y="144"/>
                    </a:lnTo>
                    <a:lnTo>
                      <a:pt x="95" y="152"/>
                    </a:lnTo>
                    <a:lnTo>
                      <a:pt x="77" y="154"/>
                    </a:lnTo>
                    <a:lnTo>
                      <a:pt x="51" y="148"/>
                    </a:lnTo>
                    <a:lnTo>
                      <a:pt x="26" y="136"/>
                    </a:lnTo>
                    <a:lnTo>
                      <a:pt x="10" y="114"/>
                    </a:lnTo>
                    <a:lnTo>
                      <a:pt x="2" y="95"/>
                    </a:lnTo>
                    <a:lnTo>
                      <a:pt x="0" y="77"/>
                    </a:lnTo>
                    <a:lnTo>
                      <a:pt x="4" y="50"/>
                    </a:lnTo>
                    <a:lnTo>
                      <a:pt x="18" y="28"/>
                    </a:lnTo>
                    <a:lnTo>
                      <a:pt x="38" y="10"/>
                    </a:lnTo>
                    <a:lnTo>
                      <a:pt x="57" y="2"/>
                    </a:lnTo>
                    <a:lnTo>
                      <a:pt x="77"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2" name="Freeform 200"/>
              <p:cNvSpPr>
                <a:spLocks noEditPoints="1"/>
              </p:cNvSpPr>
              <p:nvPr/>
            </p:nvSpPr>
            <p:spPr bwMode="auto">
              <a:xfrm>
                <a:off x="6902704" y="4818193"/>
                <a:ext cx="197938" cy="192201"/>
              </a:xfrm>
              <a:custGeom>
                <a:avLst/>
                <a:gdLst>
                  <a:gd name="T0" fmla="*/ 35 w 69"/>
                  <a:gd name="T1" fmla="*/ 16 h 67"/>
                  <a:gd name="T2" fmla="*/ 29 w 69"/>
                  <a:gd name="T3" fmla="*/ 16 h 67"/>
                  <a:gd name="T4" fmla="*/ 23 w 69"/>
                  <a:gd name="T5" fmla="*/ 20 h 67"/>
                  <a:gd name="T6" fmla="*/ 18 w 69"/>
                  <a:gd name="T7" fmla="*/ 26 h 67"/>
                  <a:gd name="T8" fmla="*/ 16 w 69"/>
                  <a:gd name="T9" fmla="*/ 34 h 67"/>
                  <a:gd name="T10" fmla="*/ 18 w 69"/>
                  <a:gd name="T11" fmla="*/ 40 h 67"/>
                  <a:gd name="T12" fmla="*/ 23 w 69"/>
                  <a:gd name="T13" fmla="*/ 46 h 67"/>
                  <a:gd name="T14" fmla="*/ 29 w 69"/>
                  <a:gd name="T15" fmla="*/ 50 h 67"/>
                  <a:gd name="T16" fmla="*/ 35 w 69"/>
                  <a:gd name="T17" fmla="*/ 50 h 67"/>
                  <a:gd name="T18" fmla="*/ 43 w 69"/>
                  <a:gd name="T19" fmla="*/ 50 h 67"/>
                  <a:gd name="T20" fmla="*/ 47 w 69"/>
                  <a:gd name="T21" fmla="*/ 46 h 67"/>
                  <a:gd name="T22" fmla="*/ 51 w 69"/>
                  <a:gd name="T23" fmla="*/ 40 h 67"/>
                  <a:gd name="T24" fmla="*/ 53 w 69"/>
                  <a:gd name="T25" fmla="*/ 34 h 67"/>
                  <a:gd name="T26" fmla="*/ 51 w 69"/>
                  <a:gd name="T27" fmla="*/ 26 h 67"/>
                  <a:gd name="T28" fmla="*/ 47 w 69"/>
                  <a:gd name="T29" fmla="*/ 20 h 67"/>
                  <a:gd name="T30" fmla="*/ 43 w 69"/>
                  <a:gd name="T31" fmla="*/ 16 h 67"/>
                  <a:gd name="T32" fmla="*/ 35 w 69"/>
                  <a:gd name="T33" fmla="*/ 16 h 67"/>
                  <a:gd name="T34" fmla="*/ 29 w 69"/>
                  <a:gd name="T35" fmla="*/ 0 h 67"/>
                  <a:gd name="T36" fmla="*/ 41 w 69"/>
                  <a:gd name="T37" fmla="*/ 0 h 67"/>
                  <a:gd name="T38" fmla="*/ 41 w 69"/>
                  <a:gd name="T39" fmla="*/ 6 h 67"/>
                  <a:gd name="T40" fmla="*/ 51 w 69"/>
                  <a:gd name="T41" fmla="*/ 10 h 67"/>
                  <a:gd name="T42" fmla="*/ 55 w 69"/>
                  <a:gd name="T43" fmla="*/ 6 h 67"/>
                  <a:gd name="T44" fmla="*/ 63 w 69"/>
                  <a:gd name="T45" fmla="*/ 14 h 67"/>
                  <a:gd name="T46" fmla="*/ 59 w 69"/>
                  <a:gd name="T47" fmla="*/ 18 h 67"/>
                  <a:gd name="T48" fmla="*/ 63 w 69"/>
                  <a:gd name="T49" fmla="*/ 28 h 67"/>
                  <a:gd name="T50" fmla="*/ 69 w 69"/>
                  <a:gd name="T51" fmla="*/ 28 h 67"/>
                  <a:gd name="T52" fmla="*/ 69 w 69"/>
                  <a:gd name="T53" fmla="*/ 38 h 67"/>
                  <a:gd name="T54" fmla="*/ 63 w 69"/>
                  <a:gd name="T55" fmla="*/ 38 h 67"/>
                  <a:gd name="T56" fmla="*/ 59 w 69"/>
                  <a:gd name="T57" fmla="*/ 48 h 67"/>
                  <a:gd name="T58" fmla="*/ 63 w 69"/>
                  <a:gd name="T59" fmla="*/ 53 h 67"/>
                  <a:gd name="T60" fmla="*/ 55 w 69"/>
                  <a:gd name="T61" fmla="*/ 61 h 67"/>
                  <a:gd name="T62" fmla="*/ 51 w 69"/>
                  <a:gd name="T63" fmla="*/ 57 h 67"/>
                  <a:gd name="T64" fmla="*/ 41 w 69"/>
                  <a:gd name="T65" fmla="*/ 61 h 67"/>
                  <a:gd name="T66" fmla="*/ 41 w 69"/>
                  <a:gd name="T67" fmla="*/ 67 h 67"/>
                  <a:gd name="T68" fmla="*/ 29 w 69"/>
                  <a:gd name="T69" fmla="*/ 67 h 67"/>
                  <a:gd name="T70" fmla="*/ 29 w 69"/>
                  <a:gd name="T71" fmla="*/ 61 h 67"/>
                  <a:gd name="T72" fmla="*/ 18 w 69"/>
                  <a:gd name="T73" fmla="*/ 57 h 67"/>
                  <a:gd name="T74" fmla="*/ 14 w 69"/>
                  <a:gd name="T75" fmla="*/ 61 h 67"/>
                  <a:gd name="T76" fmla="*/ 6 w 69"/>
                  <a:gd name="T77" fmla="*/ 53 h 67"/>
                  <a:gd name="T78" fmla="*/ 12 w 69"/>
                  <a:gd name="T79" fmla="*/ 48 h 67"/>
                  <a:gd name="T80" fmla="*/ 8 w 69"/>
                  <a:gd name="T81" fmla="*/ 38 h 67"/>
                  <a:gd name="T82" fmla="*/ 0 w 69"/>
                  <a:gd name="T83" fmla="*/ 38 h 67"/>
                  <a:gd name="T84" fmla="*/ 0 w 69"/>
                  <a:gd name="T85" fmla="*/ 28 h 67"/>
                  <a:gd name="T86" fmla="*/ 8 w 69"/>
                  <a:gd name="T87" fmla="*/ 28 h 67"/>
                  <a:gd name="T88" fmla="*/ 12 w 69"/>
                  <a:gd name="T89" fmla="*/ 18 h 67"/>
                  <a:gd name="T90" fmla="*/ 6 w 69"/>
                  <a:gd name="T91" fmla="*/ 14 h 67"/>
                  <a:gd name="T92" fmla="*/ 14 w 69"/>
                  <a:gd name="T93" fmla="*/ 6 h 67"/>
                  <a:gd name="T94" fmla="*/ 20 w 69"/>
                  <a:gd name="T95" fmla="*/ 10 h 67"/>
                  <a:gd name="T96" fmla="*/ 29 w 69"/>
                  <a:gd name="T97" fmla="*/ 6 h 67"/>
                  <a:gd name="T98" fmla="*/ 29 w 69"/>
                  <a:gd name="T99"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9" h="67">
                    <a:moveTo>
                      <a:pt x="35" y="16"/>
                    </a:moveTo>
                    <a:lnTo>
                      <a:pt x="29" y="16"/>
                    </a:lnTo>
                    <a:lnTo>
                      <a:pt x="23" y="20"/>
                    </a:lnTo>
                    <a:lnTo>
                      <a:pt x="18" y="26"/>
                    </a:lnTo>
                    <a:lnTo>
                      <a:pt x="16" y="34"/>
                    </a:lnTo>
                    <a:lnTo>
                      <a:pt x="18" y="40"/>
                    </a:lnTo>
                    <a:lnTo>
                      <a:pt x="23" y="46"/>
                    </a:lnTo>
                    <a:lnTo>
                      <a:pt x="29" y="50"/>
                    </a:lnTo>
                    <a:lnTo>
                      <a:pt x="35" y="50"/>
                    </a:lnTo>
                    <a:lnTo>
                      <a:pt x="43" y="50"/>
                    </a:lnTo>
                    <a:lnTo>
                      <a:pt x="47" y="46"/>
                    </a:lnTo>
                    <a:lnTo>
                      <a:pt x="51" y="40"/>
                    </a:lnTo>
                    <a:lnTo>
                      <a:pt x="53" y="34"/>
                    </a:lnTo>
                    <a:lnTo>
                      <a:pt x="51" y="26"/>
                    </a:lnTo>
                    <a:lnTo>
                      <a:pt x="47" y="20"/>
                    </a:lnTo>
                    <a:lnTo>
                      <a:pt x="43" y="16"/>
                    </a:lnTo>
                    <a:lnTo>
                      <a:pt x="35" y="16"/>
                    </a:lnTo>
                    <a:close/>
                    <a:moveTo>
                      <a:pt x="29" y="0"/>
                    </a:moveTo>
                    <a:lnTo>
                      <a:pt x="41" y="0"/>
                    </a:lnTo>
                    <a:lnTo>
                      <a:pt x="41" y="6"/>
                    </a:lnTo>
                    <a:lnTo>
                      <a:pt x="51" y="10"/>
                    </a:lnTo>
                    <a:lnTo>
                      <a:pt x="55" y="6"/>
                    </a:lnTo>
                    <a:lnTo>
                      <a:pt x="63" y="14"/>
                    </a:lnTo>
                    <a:lnTo>
                      <a:pt x="59" y="18"/>
                    </a:lnTo>
                    <a:lnTo>
                      <a:pt x="63" y="28"/>
                    </a:lnTo>
                    <a:lnTo>
                      <a:pt x="69" y="28"/>
                    </a:lnTo>
                    <a:lnTo>
                      <a:pt x="69" y="38"/>
                    </a:lnTo>
                    <a:lnTo>
                      <a:pt x="63" y="38"/>
                    </a:lnTo>
                    <a:lnTo>
                      <a:pt x="59" y="48"/>
                    </a:lnTo>
                    <a:lnTo>
                      <a:pt x="63" y="53"/>
                    </a:lnTo>
                    <a:lnTo>
                      <a:pt x="55" y="61"/>
                    </a:lnTo>
                    <a:lnTo>
                      <a:pt x="51" y="57"/>
                    </a:lnTo>
                    <a:lnTo>
                      <a:pt x="41" y="61"/>
                    </a:lnTo>
                    <a:lnTo>
                      <a:pt x="41" y="67"/>
                    </a:lnTo>
                    <a:lnTo>
                      <a:pt x="29" y="67"/>
                    </a:lnTo>
                    <a:lnTo>
                      <a:pt x="29" y="61"/>
                    </a:lnTo>
                    <a:lnTo>
                      <a:pt x="18" y="57"/>
                    </a:lnTo>
                    <a:lnTo>
                      <a:pt x="14" y="61"/>
                    </a:lnTo>
                    <a:lnTo>
                      <a:pt x="6" y="53"/>
                    </a:lnTo>
                    <a:lnTo>
                      <a:pt x="12" y="48"/>
                    </a:lnTo>
                    <a:lnTo>
                      <a:pt x="8" y="38"/>
                    </a:lnTo>
                    <a:lnTo>
                      <a:pt x="0" y="38"/>
                    </a:lnTo>
                    <a:lnTo>
                      <a:pt x="0" y="28"/>
                    </a:lnTo>
                    <a:lnTo>
                      <a:pt x="8" y="28"/>
                    </a:lnTo>
                    <a:lnTo>
                      <a:pt x="12" y="18"/>
                    </a:lnTo>
                    <a:lnTo>
                      <a:pt x="6" y="14"/>
                    </a:lnTo>
                    <a:lnTo>
                      <a:pt x="14" y="6"/>
                    </a:lnTo>
                    <a:lnTo>
                      <a:pt x="20" y="10"/>
                    </a:lnTo>
                    <a:lnTo>
                      <a:pt x="29" y="6"/>
                    </a:lnTo>
                    <a:lnTo>
                      <a:pt x="29"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3" name="Freeform 201"/>
              <p:cNvSpPr>
                <a:spLocks noEditPoints="1"/>
              </p:cNvSpPr>
              <p:nvPr/>
            </p:nvSpPr>
            <p:spPr bwMode="auto">
              <a:xfrm>
                <a:off x="7077691" y="4763689"/>
                <a:ext cx="134828" cy="129091"/>
              </a:xfrm>
              <a:custGeom>
                <a:avLst/>
                <a:gdLst>
                  <a:gd name="T0" fmla="*/ 24 w 47"/>
                  <a:gd name="T1" fmla="*/ 10 h 45"/>
                  <a:gd name="T2" fmla="*/ 16 w 47"/>
                  <a:gd name="T3" fmla="*/ 12 h 45"/>
                  <a:gd name="T4" fmla="*/ 12 w 47"/>
                  <a:gd name="T5" fmla="*/ 23 h 45"/>
                  <a:gd name="T6" fmla="*/ 14 w 47"/>
                  <a:gd name="T7" fmla="*/ 31 h 45"/>
                  <a:gd name="T8" fmla="*/ 22 w 47"/>
                  <a:gd name="T9" fmla="*/ 35 h 45"/>
                  <a:gd name="T10" fmla="*/ 31 w 47"/>
                  <a:gd name="T11" fmla="*/ 33 h 45"/>
                  <a:gd name="T12" fmla="*/ 37 w 47"/>
                  <a:gd name="T13" fmla="*/ 25 h 45"/>
                  <a:gd name="T14" fmla="*/ 33 w 47"/>
                  <a:gd name="T15" fmla="*/ 14 h 45"/>
                  <a:gd name="T16" fmla="*/ 24 w 47"/>
                  <a:gd name="T17" fmla="*/ 10 h 45"/>
                  <a:gd name="T18" fmla="*/ 22 w 47"/>
                  <a:gd name="T19" fmla="*/ 0 h 45"/>
                  <a:gd name="T20" fmla="*/ 28 w 47"/>
                  <a:gd name="T21" fmla="*/ 0 h 45"/>
                  <a:gd name="T22" fmla="*/ 28 w 47"/>
                  <a:gd name="T23" fmla="*/ 4 h 45"/>
                  <a:gd name="T24" fmla="*/ 35 w 47"/>
                  <a:gd name="T25" fmla="*/ 8 h 45"/>
                  <a:gd name="T26" fmla="*/ 39 w 47"/>
                  <a:gd name="T27" fmla="*/ 4 h 45"/>
                  <a:gd name="T28" fmla="*/ 43 w 47"/>
                  <a:gd name="T29" fmla="*/ 10 h 45"/>
                  <a:gd name="T30" fmla="*/ 41 w 47"/>
                  <a:gd name="T31" fmla="*/ 14 h 45"/>
                  <a:gd name="T32" fmla="*/ 43 w 47"/>
                  <a:gd name="T33" fmla="*/ 21 h 45"/>
                  <a:gd name="T34" fmla="*/ 47 w 47"/>
                  <a:gd name="T35" fmla="*/ 21 h 45"/>
                  <a:gd name="T36" fmla="*/ 47 w 47"/>
                  <a:gd name="T37" fmla="*/ 29 h 45"/>
                  <a:gd name="T38" fmla="*/ 43 w 47"/>
                  <a:gd name="T39" fmla="*/ 29 h 45"/>
                  <a:gd name="T40" fmla="*/ 39 w 47"/>
                  <a:gd name="T41" fmla="*/ 35 h 45"/>
                  <a:gd name="T42" fmla="*/ 41 w 47"/>
                  <a:gd name="T43" fmla="*/ 37 h 45"/>
                  <a:gd name="T44" fmla="*/ 35 w 47"/>
                  <a:gd name="T45" fmla="*/ 43 h 45"/>
                  <a:gd name="T46" fmla="*/ 33 w 47"/>
                  <a:gd name="T47" fmla="*/ 39 h 45"/>
                  <a:gd name="T48" fmla="*/ 26 w 47"/>
                  <a:gd name="T49" fmla="*/ 41 h 45"/>
                  <a:gd name="T50" fmla="*/ 24 w 47"/>
                  <a:gd name="T51" fmla="*/ 45 h 45"/>
                  <a:gd name="T52" fmla="*/ 18 w 47"/>
                  <a:gd name="T53" fmla="*/ 45 h 45"/>
                  <a:gd name="T54" fmla="*/ 18 w 47"/>
                  <a:gd name="T55" fmla="*/ 41 h 45"/>
                  <a:gd name="T56" fmla="*/ 12 w 47"/>
                  <a:gd name="T57" fmla="*/ 37 h 45"/>
                  <a:gd name="T58" fmla="*/ 8 w 47"/>
                  <a:gd name="T59" fmla="*/ 41 h 45"/>
                  <a:gd name="T60" fmla="*/ 4 w 47"/>
                  <a:gd name="T61" fmla="*/ 35 h 45"/>
                  <a:gd name="T62" fmla="*/ 6 w 47"/>
                  <a:gd name="T63" fmla="*/ 31 h 45"/>
                  <a:gd name="T64" fmla="*/ 4 w 47"/>
                  <a:gd name="T65" fmla="*/ 25 h 45"/>
                  <a:gd name="T66" fmla="*/ 0 w 47"/>
                  <a:gd name="T67" fmla="*/ 25 h 45"/>
                  <a:gd name="T68" fmla="*/ 2 w 47"/>
                  <a:gd name="T69" fmla="*/ 16 h 45"/>
                  <a:gd name="T70" fmla="*/ 6 w 47"/>
                  <a:gd name="T71" fmla="*/ 16 h 45"/>
                  <a:gd name="T72" fmla="*/ 8 w 47"/>
                  <a:gd name="T73" fmla="*/ 10 h 45"/>
                  <a:gd name="T74" fmla="*/ 6 w 47"/>
                  <a:gd name="T75" fmla="*/ 8 h 45"/>
                  <a:gd name="T76" fmla="*/ 12 w 47"/>
                  <a:gd name="T77" fmla="*/ 2 h 45"/>
                  <a:gd name="T78" fmla="*/ 14 w 47"/>
                  <a:gd name="T79" fmla="*/ 6 h 45"/>
                  <a:gd name="T80" fmla="*/ 22 w 47"/>
                  <a:gd name="T81" fmla="*/ 4 h 45"/>
                  <a:gd name="T82" fmla="*/ 22 w 47"/>
                  <a:gd name="T83"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7" h="45">
                    <a:moveTo>
                      <a:pt x="24" y="10"/>
                    </a:moveTo>
                    <a:lnTo>
                      <a:pt x="16" y="12"/>
                    </a:lnTo>
                    <a:lnTo>
                      <a:pt x="12" y="23"/>
                    </a:lnTo>
                    <a:lnTo>
                      <a:pt x="14" y="31"/>
                    </a:lnTo>
                    <a:lnTo>
                      <a:pt x="22" y="35"/>
                    </a:lnTo>
                    <a:lnTo>
                      <a:pt x="31" y="33"/>
                    </a:lnTo>
                    <a:lnTo>
                      <a:pt x="37" y="25"/>
                    </a:lnTo>
                    <a:lnTo>
                      <a:pt x="33" y="14"/>
                    </a:lnTo>
                    <a:lnTo>
                      <a:pt x="24" y="10"/>
                    </a:lnTo>
                    <a:close/>
                    <a:moveTo>
                      <a:pt x="22" y="0"/>
                    </a:moveTo>
                    <a:lnTo>
                      <a:pt x="28" y="0"/>
                    </a:lnTo>
                    <a:lnTo>
                      <a:pt x="28" y="4"/>
                    </a:lnTo>
                    <a:lnTo>
                      <a:pt x="35" y="8"/>
                    </a:lnTo>
                    <a:lnTo>
                      <a:pt x="39" y="4"/>
                    </a:lnTo>
                    <a:lnTo>
                      <a:pt x="43" y="10"/>
                    </a:lnTo>
                    <a:lnTo>
                      <a:pt x="41" y="14"/>
                    </a:lnTo>
                    <a:lnTo>
                      <a:pt x="43" y="21"/>
                    </a:lnTo>
                    <a:lnTo>
                      <a:pt x="47" y="21"/>
                    </a:lnTo>
                    <a:lnTo>
                      <a:pt x="47" y="29"/>
                    </a:lnTo>
                    <a:lnTo>
                      <a:pt x="43" y="29"/>
                    </a:lnTo>
                    <a:lnTo>
                      <a:pt x="39" y="35"/>
                    </a:lnTo>
                    <a:lnTo>
                      <a:pt x="41" y="37"/>
                    </a:lnTo>
                    <a:lnTo>
                      <a:pt x="35" y="43"/>
                    </a:lnTo>
                    <a:lnTo>
                      <a:pt x="33" y="39"/>
                    </a:lnTo>
                    <a:lnTo>
                      <a:pt x="26" y="41"/>
                    </a:lnTo>
                    <a:lnTo>
                      <a:pt x="24" y="45"/>
                    </a:lnTo>
                    <a:lnTo>
                      <a:pt x="18" y="45"/>
                    </a:lnTo>
                    <a:lnTo>
                      <a:pt x="18" y="41"/>
                    </a:lnTo>
                    <a:lnTo>
                      <a:pt x="12" y="37"/>
                    </a:lnTo>
                    <a:lnTo>
                      <a:pt x="8" y="41"/>
                    </a:lnTo>
                    <a:lnTo>
                      <a:pt x="4" y="35"/>
                    </a:lnTo>
                    <a:lnTo>
                      <a:pt x="6" y="31"/>
                    </a:lnTo>
                    <a:lnTo>
                      <a:pt x="4" y="25"/>
                    </a:lnTo>
                    <a:lnTo>
                      <a:pt x="0" y="25"/>
                    </a:lnTo>
                    <a:lnTo>
                      <a:pt x="2" y="16"/>
                    </a:lnTo>
                    <a:lnTo>
                      <a:pt x="6" y="16"/>
                    </a:lnTo>
                    <a:lnTo>
                      <a:pt x="8" y="10"/>
                    </a:lnTo>
                    <a:lnTo>
                      <a:pt x="6" y="8"/>
                    </a:lnTo>
                    <a:lnTo>
                      <a:pt x="12" y="2"/>
                    </a:lnTo>
                    <a:lnTo>
                      <a:pt x="14" y="6"/>
                    </a:lnTo>
                    <a:lnTo>
                      <a:pt x="22" y="4"/>
                    </a:lnTo>
                    <a:lnTo>
                      <a:pt x="22"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4" name="Freeform 202"/>
              <p:cNvSpPr>
                <a:spLocks noEditPoints="1"/>
              </p:cNvSpPr>
              <p:nvPr/>
            </p:nvSpPr>
            <p:spPr bwMode="auto">
              <a:xfrm>
                <a:off x="7094903" y="4898515"/>
                <a:ext cx="88929" cy="94667"/>
              </a:xfrm>
              <a:custGeom>
                <a:avLst/>
                <a:gdLst>
                  <a:gd name="T0" fmla="*/ 16 w 31"/>
                  <a:gd name="T1" fmla="*/ 8 h 33"/>
                  <a:gd name="T2" fmla="*/ 10 w 31"/>
                  <a:gd name="T3" fmla="*/ 10 h 33"/>
                  <a:gd name="T4" fmla="*/ 8 w 31"/>
                  <a:gd name="T5" fmla="*/ 16 h 33"/>
                  <a:gd name="T6" fmla="*/ 10 w 31"/>
                  <a:gd name="T7" fmla="*/ 22 h 33"/>
                  <a:gd name="T8" fmla="*/ 14 w 31"/>
                  <a:gd name="T9" fmla="*/ 25 h 33"/>
                  <a:gd name="T10" fmla="*/ 20 w 31"/>
                  <a:gd name="T11" fmla="*/ 22 h 33"/>
                  <a:gd name="T12" fmla="*/ 25 w 31"/>
                  <a:gd name="T13" fmla="*/ 16 h 33"/>
                  <a:gd name="T14" fmla="*/ 22 w 31"/>
                  <a:gd name="T15" fmla="*/ 10 h 33"/>
                  <a:gd name="T16" fmla="*/ 16 w 31"/>
                  <a:gd name="T17" fmla="*/ 8 h 33"/>
                  <a:gd name="T18" fmla="*/ 14 w 31"/>
                  <a:gd name="T19" fmla="*/ 0 h 33"/>
                  <a:gd name="T20" fmla="*/ 20 w 31"/>
                  <a:gd name="T21" fmla="*/ 2 h 33"/>
                  <a:gd name="T22" fmla="*/ 20 w 31"/>
                  <a:gd name="T23" fmla="*/ 4 h 33"/>
                  <a:gd name="T24" fmla="*/ 25 w 31"/>
                  <a:gd name="T25" fmla="*/ 6 h 33"/>
                  <a:gd name="T26" fmla="*/ 27 w 31"/>
                  <a:gd name="T27" fmla="*/ 4 h 33"/>
                  <a:gd name="T28" fmla="*/ 29 w 31"/>
                  <a:gd name="T29" fmla="*/ 8 h 33"/>
                  <a:gd name="T30" fmla="*/ 27 w 31"/>
                  <a:gd name="T31" fmla="*/ 10 h 33"/>
                  <a:gd name="T32" fmla="*/ 29 w 31"/>
                  <a:gd name="T33" fmla="*/ 14 h 33"/>
                  <a:gd name="T34" fmla="*/ 31 w 31"/>
                  <a:gd name="T35" fmla="*/ 14 h 33"/>
                  <a:gd name="T36" fmla="*/ 31 w 31"/>
                  <a:gd name="T37" fmla="*/ 20 h 33"/>
                  <a:gd name="T38" fmla="*/ 29 w 31"/>
                  <a:gd name="T39" fmla="*/ 20 h 33"/>
                  <a:gd name="T40" fmla="*/ 27 w 31"/>
                  <a:gd name="T41" fmla="*/ 25 h 33"/>
                  <a:gd name="T42" fmla="*/ 29 w 31"/>
                  <a:gd name="T43" fmla="*/ 27 h 33"/>
                  <a:gd name="T44" fmla="*/ 25 w 31"/>
                  <a:gd name="T45" fmla="*/ 31 h 33"/>
                  <a:gd name="T46" fmla="*/ 22 w 31"/>
                  <a:gd name="T47" fmla="*/ 29 h 33"/>
                  <a:gd name="T48" fmla="*/ 18 w 31"/>
                  <a:gd name="T49" fmla="*/ 29 h 33"/>
                  <a:gd name="T50" fmla="*/ 16 w 31"/>
                  <a:gd name="T51" fmla="*/ 33 h 33"/>
                  <a:gd name="T52" fmla="*/ 12 w 31"/>
                  <a:gd name="T53" fmla="*/ 31 h 33"/>
                  <a:gd name="T54" fmla="*/ 12 w 31"/>
                  <a:gd name="T55" fmla="*/ 29 h 33"/>
                  <a:gd name="T56" fmla="*/ 8 w 31"/>
                  <a:gd name="T57" fmla="*/ 27 h 33"/>
                  <a:gd name="T58" fmla="*/ 6 w 31"/>
                  <a:gd name="T59" fmla="*/ 29 h 33"/>
                  <a:gd name="T60" fmla="*/ 2 w 31"/>
                  <a:gd name="T61" fmla="*/ 25 h 33"/>
                  <a:gd name="T62" fmla="*/ 4 w 31"/>
                  <a:gd name="T63" fmla="*/ 22 h 33"/>
                  <a:gd name="T64" fmla="*/ 4 w 31"/>
                  <a:gd name="T65" fmla="*/ 18 h 33"/>
                  <a:gd name="T66" fmla="*/ 0 w 31"/>
                  <a:gd name="T67" fmla="*/ 18 h 33"/>
                  <a:gd name="T68" fmla="*/ 0 w 31"/>
                  <a:gd name="T69" fmla="*/ 12 h 33"/>
                  <a:gd name="T70" fmla="*/ 4 w 31"/>
                  <a:gd name="T71" fmla="*/ 12 h 33"/>
                  <a:gd name="T72" fmla="*/ 6 w 31"/>
                  <a:gd name="T73" fmla="*/ 8 h 33"/>
                  <a:gd name="T74" fmla="*/ 4 w 31"/>
                  <a:gd name="T75" fmla="*/ 6 h 33"/>
                  <a:gd name="T76" fmla="*/ 8 w 31"/>
                  <a:gd name="T77" fmla="*/ 2 h 33"/>
                  <a:gd name="T78" fmla="*/ 10 w 31"/>
                  <a:gd name="T79" fmla="*/ 6 h 33"/>
                  <a:gd name="T80" fmla="*/ 14 w 31"/>
                  <a:gd name="T81" fmla="*/ 4 h 33"/>
                  <a:gd name="T82" fmla="*/ 14 w 31"/>
                  <a:gd name="T83"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1" h="33">
                    <a:moveTo>
                      <a:pt x="16" y="8"/>
                    </a:moveTo>
                    <a:lnTo>
                      <a:pt x="10" y="10"/>
                    </a:lnTo>
                    <a:lnTo>
                      <a:pt x="8" y="16"/>
                    </a:lnTo>
                    <a:lnTo>
                      <a:pt x="10" y="22"/>
                    </a:lnTo>
                    <a:lnTo>
                      <a:pt x="14" y="25"/>
                    </a:lnTo>
                    <a:lnTo>
                      <a:pt x="20" y="22"/>
                    </a:lnTo>
                    <a:lnTo>
                      <a:pt x="25" y="16"/>
                    </a:lnTo>
                    <a:lnTo>
                      <a:pt x="22" y="10"/>
                    </a:lnTo>
                    <a:lnTo>
                      <a:pt x="16" y="8"/>
                    </a:lnTo>
                    <a:close/>
                    <a:moveTo>
                      <a:pt x="14" y="0"/>
                    </a:moveTo>
                    <a:lnTo>
                      <a:pt x="20" y="2"/>
                    </a:lnTo>
                    <a:lnTo>
                      <a:pt x="20" y="4"/>
                    </a:lnTo>
                    <a:lnTo>
                      <a:pt x="25" y="6"/>
                    </a:lnTo>
                    <a:lnTo>
                      <a:pt x="27" y="4"/>
                    </a:lnTo>
                    <a:lnTo>
                      <a:pt x="29" y="8"/>
                    </a:lnTo>
                    <a:lnTo>
                      <a:pt x="27" y="10"/>
                    </a:lnTo>
                    <a:lnTo>
                      <a:pt x="29" y="14"/>
                    </a:lnTo>
                    <a:lnTo>
                      <a:pt x="31" y="14"/>
                    </a:lnTo>
                    <a:lnTo>
                      <a:pt x="31" y="20"/>
                    </a:lnTo>
                    <a:lnTo>
                      <a:pt x="29" y="20"/>
                    </a:lnTo>
                    <a:lnTo>
                      <a:pt x="27" y="25"/>
                    </a:lnTo>
                    <a:lnTo>
                      <a:pt x="29" y="27"/>
                    </a:lnTo>
                    <a:lnTo>
                      <a:pt x="25" y="31"/>
                    </a:lnTo>
                    <a:lnTo>
                      <a:pt x="22" y="29"/>
                    </a:lnTo>
                    <a:lnTo>
                      <a:pt x="18" y="29"/>
                    </a:lnTo>
                    <a:lnTo>
                      <a:pt x="16" y="33"/>
                    </a:lnTo>
                    <a:lnTo>
                      <a:pt x="12" y="31"/>
                    </a:lnTo>
                    <a:lnTo>
                      <a:pt x="12" y="29"/>
                    </a:lnTo>
                    <a:lnTo>
                      <a:pt x="8" y="27"/>
                    </a:lnTo>
                    <a:lnTo>
                      <a:pt x="6" y="29"/>
                    </a:lnTo>
                    <a:lnTo>
                      <a:pt x="2" y="25"/>
                    </a:lnTo>
                    <a:lnTo>
                      <a:pt x="4" y="22"/>
                    </a:lnTo>
                    <a:lnTo>
                      <a:pt x="4" y="18"/>
                    </a:lnTo>
                    <a:lnTo>
                      <a:pt x="0" y="18"/>
                    </a:lnTo>
                    <a:lnTo>
                      <a:pt x="0" y="12"/>
                    </a:lnTo>
                    <a:lnTo>
                      <a:pt x="4" y="12"/>
                    </a:lnTo>
                    <a:lnTo>
                      <a:pt x="6" y="8"/>
                    </a:lnTo>
                    <a:lnTo>
                      <a:pt x="4" y="6"/>
                    </a:lnTo>
                    <a:lnTo>
                      <a:pt x="8" y="2"/>
                    </a:lnTo>
                    <a:lnTo>
                      <a:pt x="10" y="6"/>
                    </a:lnTo>
                    <a:lnTo>
                      <a:pt x="14" y="4"/>
                    </a:lnTo>
                    <a:lnTo>
                      <a:pt x="14"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65" name="组合 34"/>
          <p:cNvGrpSpPr/>
          <p:nvPr/>
        </p:nvGrpSpPr>
        <p:grpSpPr>
          <a:xfrm>
            <a:off x="6506218" y="2745513"/>
            <a:ext cx="745852" cy="444643"/>
            <a:chOff x="6839593" y="2775708"/>
            <a:chExt cx="745852" cy="444643"/>
          </a:xfrm>
        </p:grpSpPr>
        <p:sp>
          <p:nvSpPr>
            <p:cNvPr id="66" name="Freeform 83"/>
            <p:cNvSpPr>
              <a:spLocks/>
            </p:cNvSpPr>
            <p:nvPr/>
          </p:nvSpPr>
          <p:spPr bwMode="auto">
            <a:xfrm>
              <a:off x="7381769" y="2824475"/>
              <a:ext cx="203676" cy="347109"/>
            </a:xfrm>
            <a:custGeom>
              <a:avLst/>
              <a:gdLst>
                <a:gd name="T0" fmla="*/ 10 w 71"/>
                <a:gd name="T1" fmla="*/ 0 h 121"/>
                <a:gd name="T2" fmla="*/ 14 w 71"/>
                <a:gd name="T3" fmla="*/ 3 h 121"/>
                <a:gd name="T4" fmla="*/ 18 w 71"/>
                <a:gd name="T5" fmla="*/ 5 h 121"/>
                <a:gd name="T6" fmla="*/ 67 w 71"/>
                <a:gd name="T7" fmla="*/ 53 h 121"/>
                <a:gd name="T8" fmla="*/ 71 w 71"/>
                <a:gd name="T9" fmla="*/ 62 h 121"/>
                <a:gd name="T10" fmla="*/ 67 w 71"/>
                <a:gd name="T11" fmla="*/ 68 h 121"/>
                <a:gd name="T12" fmla="*/ 18 w 71"/>
                <a:gd name="T13" fmla="*/ 119 h 121"/>
                <a:gd name="T14" fmla="*/ 10 w 71"/>
                <a:gd name="T15" fmla="*/ 121 h 121"/>
                <a:gd name="T16" fmla="*/ 4 w 71"/>
                <a:gd name="T17" fmla="*/ 119 h 121"/>
                <a:gd name="T18" fmla="*/ 0 w 71"/>
                <a:gd name="T19" fmla="*/ 115 h 121"/>
                <a:gd name="T20" fmla="*/ 0 w 71"/>
                <a:gd name="T21" fmla="*/ 111 h 121"/>
                <a:gd name="T22" fmla="*/ 0 w 71"/>
                <a:gd name="T23" fmla="*/ 106 h 121"/>
                <a:gd name="T24" fmla="*/ 4 w 71"/>
                <a:gd name="T25" fmla="*/ 104 h 121"/>
                <a:gd name="T26" fmla="*/ 44 w 71"/>
                <a:gd name="T27" fmla="*/ 62 h 121"/>
                <a:gd name="T28" fmla="*/ 4 w 71"/>
                <a:gd name="T29" fmla="*/ 19 h 121"/>
                <a:gd name="T30" fmla="*/ 0 w 71"/>
                <a:gd name="T31" fmla="*/ 15 h 121"/>
                <a:gd name="T32" fmla="*/ 0 w 71"/>
                <a:gd name="T33" fmla="*/ 11 h 121"/>
                <a:gd name="T34" fmla="*/ 0 w 71"/>
                <a:gd name="T35" fmla="*/ 7 h 121"/>
                <a:gd name="T36" fmla="*/ 4 w 71"/>
                <a:gd name="T37" fmla="*/ 5 h 121"/>
                <a:gd name="T38" fmla="*/ 6 w 71"/>
                <a:gd name="T39" fmla="*/ 3 h 121"/>
                <a:gd name="T40" fmla="*/ 10 w 71"/>
                <a:gd name="T41" fmla="*/ 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 h="121">
                  <a:moveTo>
                    <a:pt x="10" y="0"/>
                  </a:moveTo>
                  <a:lnTo>
                    <a:pt x="14" y="3"/>
                  </a:lnTo>
                  <a:lnTo>
                    <a:pt x="18" y="5"/>
                  </a:lnTo>
                  <a:lnTo>
                    <a:pt x="67" y="53"/>
                  </a:lnTo>
                  <a:lnTo>
                    <a:pt x="71" y="62"/>
                  </a:lnTo>
                  <a:lnTo>
                    <a:pt x="67" y="68"/>
                  </a:lnTo>
                  <a:lnTo>
                    <a:pt x="18" y="119"/>
                  </a:lnTo>
                  <a:lnTo>
                    <a:pt x="10" y="121"/>
                  </a:lnTo>
                  <a:lnTo>
                    <a:pt x="4" y="119"/>
                  </a:lnTo>
                  <a:lnTo>
                    <a:pt x="0" y="115"/>
                  </a:lnTo>
                  <a:lnTo>
                    <a:pt x="0" y="111"/>
                  </a:lnTo>
                  <a:lnTo>
                    <a:pt x="0" y="106"/>
                  </a:lnTo>
                  <a:lnTo>
                    <a:pt x="4" y="104"/>
                  </a:lnTo>
                  <a:lnTo>
                    <a:pt x="44" y="62"/>
                  </a:lnTo>
                  <a:lnTo>
                    <a:pt x="4" y="19"/>
                  </a:lnTo>
                  <a:lnTo>
                    <a:pt x="0" y="15"/>
                  </a:lnTo>
                  <a:lnTo>
                    <a:pt x="0" y="11"/>
                  </a:lnTo>
                  <a:lnTo>
                    <a:pt x="0" y="7"/>
                  </a:lnTo>
                  <a:lnTo>
                    <a:pt x="4" y="5"/>
                  </a:lnTo>
                  <a:lnTo>
                    <a:pt x="6" y="3"/>
                  </a:lnTo>
                  <a:lnTo>
                    <a:pt x="10"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nvGrpSpPr>
            <p:cNvPr id="67" name="组合 36"/>
            <p:cNvGrpSpPr/>
            <p:nvPr/>
          </p:nvGrpSpPr>
          <p:grpSpPr>
            <a:xfrm>
              <a:off x="6839593" y="2775708"/>
              <a:ext cx="441774" cy="444643"/>
              <a:chOff x="6839593" y="2769970"/>
              <a:chExt cx="441774" cy="444643"/>
            </a:xfrm>
          </p:grpSpPr>
          <p:sp>
            <p:nvSpPr>
              <p:cNvPr id="68" name="Freeform 203"/>
              <p:cNvSpPr>
                <a:spLocks noEditPoints="1"/>
              </p:cNvSpPr>
              <p:nvPr/>
            </p:nvSpPr>
            <p:spPr bwMode="auto">
              <a:xfrm>
                <a:off x="6839593" y="2769970"/>
                <a:ext cx="441774" cy="444643"/>
              </a:xfrm>
              <a:custGeom>
                <a:avLst/>
                <a:gdLst>
                  <a:gd name="T0" fmla="*/ 77 w 154"/>
                  <a:gd name="T1" fmla="*/ 10 h 155"/>
                  <a:gd name="T2" fmla="*/ 59 w 154"/>
                  <a:gd name="T3" fmla="*/ 12 h 155"/>
                  <a:gd name="T4" fmla="*/ 42 w 154"/>
                  <a:gd name="T5" fmla="*/ 19 h 155"/>
                  <a:gd name="T6" fmla="*/ 24 w 154"/>
                  <a:gd name="T7" fmla="*/ 35 h 155"/>
                  <a:gd name="T8" fmla="*/ 12 w 154"/>
                  <a:gd name="T9" fmla="*/ 55 h 155"/>
                  <a:gd name="T10" fmla="*/ 8 w 154"/>
                  <a:gd name="T11" fmla="*/ 78 h 155"/>
                  <a:gd name="T12" fmla="*/ 10 w 154"/>
                  <a:gd name="T13" fmla="*/ 96 h 155"/>
                  <a:gd name="T14" fmla="*/ 16 w 154"/>
                  <a:gd name="T15" fmla="*/ 112 h 155"/>
                  <a:gd name="T16" fmla="*/ 32 w 154"/>
                  <a:gd name="T17" fmla="*/ 131 h 155"/>
                  <a:gd name="T18" fmla="*/ 53 w 154"/>
                  <a:gd name="T19" fmla="*/ 143 h 155"/>
                  <a:gd name="T20" fmla="*/ 77 w 154"/>
                  <a:gd name="T21" fmla="*/ 147 h 155"/>
                  <a:gd name="T22" fmla="*/ 93 w 154"/>
                  <a:gd name="T23" fmla="*/ 145 h 155"/>
                  <a:gd name="T24" fmla="*/ 109 w 154"/>
                  <a:gd name="T25" fmla="*/ 139 h 155"/>
                  <a:gd name="T26" fmla="*/ 130 w 154"/>
                  <a:gd name="T27" fmla="*/ 122 h 155"/>
                  <a:gd name="T28" fmla="*/ 140 w 154"/>
                  <a:gd name="T29" fmla="*/ 102 h 155"/>
                  <a:gd name="T30" fmla="*/ 144 w 154"/>
                  <a:gd name="T31" fmla="*/ 78 h 155"/>
                  <a:gd name="T32" fmla="*/ 142 w 154"/>
                  <a:gd name="T33" fmla="*/ 61 h 155"/>
                  <a:gd name="T34" fmla="*/ 136 w 154"/>
                  <a:gd name="T35" fmla="*/ 45 h 155"/>
                  <a:gd name="T36" fmla="*/ 120 w 154"/>
                  <a:gd name="T37" fmla="*/ 25 h 155"/>
                  <a:gd name="T38" fmla="*/ 99 w 154"/>
                  <a:gd name="T39" fmla="*/ 14 h 155"/>
                  <a:gd name="T40" fmla="*/ 77 w 154"/>
                  <a:gd name="T41" fmla="*/ 10 h 155"/>
                  <a:gd name="T42" fmla="*/ 77 w 154"/>
                  <a:gd name="T43" fmla="*/ 0 h 155"/>
                  <a:gd name="T44" fmla="*/ 103 w 154"/>
                  <a:gd name="T45" fmla="*/ 6 h 155"/>
                  <a:gd name="T46" fmla="*/ 126 w 154"/>
                  <a:gd name="T47" fmla="*/ 19 h 155"/>
                  <a:gd name="T48" fmla="*/ 144 w 154"/>
                  <a:gd name="T49" fmla="*/ 41 h 155"/>
                  <a:gd name="T50" fmla="*/ 150 w 154"/>
                  <a:gd name="T51" fmla="*/ 59 h 155"/>
                  <a:gd name="T52" fmla="*/ 154 w 154"/>
                  <a:gd name="T53" fmla="*/ 78 h 155"/>
                  <a:gd name="T54" fmla="*/ 148 w 154"/>
                  <a:gd name="T55" fmla="*/ 104 h 155"/>
                  <a:gd name="T56" fmla="*/ 136 w 154"/>
                  <a:gd name="T57" fmla="*/ 129 h 155"/>
                  <a:gd name="T58" fmla="*/ 114 w 154"/>
                  <a:gd name="T59" fmla="*/ 145 h 155"/>
                  <a:gd name="T60" fmla="*/ 95 w 154"/>
                  <a:gd name="T61" fmla="*/ 153 h 155"/>
                  <a:gd name="T62" fmla="*/ 77 w 154"/>
                  <a:gd name="T63" fmla="*/ 155 h 155"/>
                  <a:gd name="T64" fmla="*/ 51 w 154"/>
                  <a:gd name="T65" fmla="*/ 151 h 155"/>
                  <a:gd name="T66" fmla="*/ 26 w 154"/>
                  <a:gd name="T67" fmla="*/ 137 h 155"/>
                  <a:gd name="T68" fmla="*/ 10 w 154"/>
                  <a:gd name="T69" fmla="*/ 116 h 155"/>
                  <a:gd name="T70" fmla="*/ 2 w 154"/>
                  <a:gd name="T71" fmla="*/ 98 h 155"/>
                  <a:gd name="T72" fmla="*/ 0 w 154"/>
                  <a:gd name="T73" fmla="*/ 78 h 155"/>
                  <a:gd name="T74" fmla="*/ 4 w 154"/>
                  <a:gd name="T75" fmla="*/ 51 h 155"/>
                  <a:gd name="T76" fmla="*/ 18 w 154"/>
                  <a:gd name="T77" fmla="*/ 29 h 155"/>
                  <a:gd name="T78" fmla="*/ 38 w 154"/>
                  <a:gd name="T79" fmla="*/ 10 h 155"/>
                  <a:gd name="T80" fmla="*/ 57 w 154"/>
                  <a:gd name="T81" fmla="*/ 4 h 155"/>
                  <a:gd name="T82" fmla="*/ 77 w 154"/>
                  <a:gd name="T83" fmla="*/ 0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4" h="155">
                    <a:moveTo>
                      <a:pt x="77" y="10"/>
                    </a:moveTo>
                    <a:lnTo>
                      <a:pt x="59" y="12"/>
                    </a:lnTo>
                    <a:lnTo>
                      <a:pt x="42" y="19"/>
                    </a:lnTo>
                    <a:lnTo>
                      <a:pt x="24" y="35"/>
                    </a:lnTo>
                    <a:lnTo>
                      <a:pt x="12" y="55"/>
                    </a:lnTo>
                    <a:lnTo>
                      <a:pt x="8" y="78"/>
                    </a:lnTo>
                    <a:lnTo>
                      <a:pt x="10" y="96"/>
                    </a:lnTo>
                    <a:lnTo>
                      <a:pt x="16" y="112"/>
                    </a:lnTo>
                    <a:lnTo>
                      <a:pt x="32" y="131"/>
                    </a:lnTo>
                    <a:lnTo>
                      <a:pt x="53" y="143"/>
                    </a:lnTo>
                    <a:lnTo>
                      <a:pt x="77" y="147"/>
                    </a:lnTo>
                    <a:lnTo>
                      <a:pt x="93" y="145"/>
                    </a:lnTo>
                    <a:lnTo>
                      <a:pt x="109" y="139"/>
                    </a:lnTo>
                    <a:lnTo>
                      <a:pt x="130" y="122"/>
                    </a:lnTo>
                    <a:lnTo>
                      <a:pt x="140" y="102"/>
                    </a:lnTo>
                    <a:lnTo>
                      <a:pt x="144" y="78"/>
                    </a:lnTo>
                    <a:lnTo>
                      <a:pt x="142" y="61"/>
                    </a:lnTo>
                    <a:lnTo>
                      <a:pt x="136" y="45"/>
                    </a:lnTo>
                    <a:lnTo>
                      <a:pt x="120" y="25"/>
                    </a:lnTo>
                    <a:lnTo>
                      <a:pt x="99" y="14"/>
                    </a:lnTo>
                    <a:lnTo>
                      <a:pt x="77" y="10"/>
                    </a:lnTo>
                    <a:close/>
                    <a:moveTo>
                      <a:pt x="77" y="0"/>
                    </a:moveTo>
                    <a:lnTo>
                      <a:pt x="103" y="6"/>
                    </a:lnTo>
                    <a:lnTo>
                      <a:pt x="126" y="19"/>
                    </a:lnTo>
                    <a:lnTo>
                      <a:pt x="144" y="41"/>
                    </a:lnTo>
                    <a:lnTo>
                      <a:pt x="150" y="59"/>
                    </a:lnTo>
                    <a:lnTo>
                      <a:pt x="154" y="78"/>
                    </a:lnTo>
                    <a:lnTo>
                      <a:pt x="148" y="104"/>
                    </a:lnTo>
                    <a:lnTo>
                      <a:pt x="136" y="129"/>
                    </a:lnTo>
                    <a:lnTo>
                      <a:pt x="114" y="145"/>
                    </a:lnTo>
                    <a:lnTo>
                      <a:pt x="95" y="153"/>
                    </a:lnTo>
                    <a:lnTo>
                      <a:pt x="77" y="155"/>
                    </a:lnTo>
                    <a:lnTo>
                      <a:pt x="51" y="151"/>
                    </a:lnTo>
                    <a:lnTo>
                      <a:pt x="26" y="137"/>
                    </a:lnTo>
                    <a:lnTo>
                      <a:pt x="10" y="116"/>
                    </a:lnTo>
                    <a:lnTo>
                      <a:pt x="2" y="98"/>
                    </a:lnTo>
                    <a:lnTo>
                      <a:pt x="0" y="78"/>
                    </a:lnTo>
                    <a:lnTo>
                      <a:pt x="4" y="51"/>
                    </a:lnTo>
                    <a:lnTo>
                      <a:pt x="18" y="29"/>
                    </a:lnTo>
                    <a:lnTo>
                      <a:pt x="38" y="10"/>
                    </a:lnTo>
                    <a:lnTo>
                      <a:pt x="57" y="4"/>
                    </a:lnTo>
                    <a:lnTo>
                      <a:pt x="77"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9" name="Freeform 204"/>
              <p:cNvSpPr>
                <a:spLocks noEditPoints="1"/>
              </p:cNvSpPr>
              <p:nvPr/>
            </p:nvSpPr>
            <p:spPr bwMode="auto">
              <a:xfrm>
                <a:off x="6925653" y="2870374"/>
                <a:ext cx="269654" cy="186464"/>
              </a:xfrm>
              <a:custGeom>
                <a:avLst/>
                <a:gdLst>
                  <a:gd name="T0" fmla="*/ 6 w 94"/>
                  <a:gd name="T1" fmla="*/ 6 h 65"/>
                  <a:gd name="T2" fmla="*/ 6 w 94"/>
                  <a:gd name="T3" fmla="*/ 55 h 65"/>
                  <a:gd name="T4" fmla="*/ 88 w 94"/>
                  <a:gd name="T5" fmla="*/ 55 h 65"/>
                  <a:gd name="T6" fmla="*/ 88 w 94"/>
                  <a:gd name="T7" fmla="*/ 6 h 65"/>
                  <a:gd name="T8" fmla="*/ 6 w 94"/>
                  <a:gd name="T9" fmla="*/ 6 h 65"/>
                  <a:gd name="T10" fmla="*/ 4 w 94"/>
                  <a:gd name="T11" fmla="*/ 0 h 65"/>
                  <a:gd name="T12" fmla="*/ 88 w 94"/>
                  <a:gd name="T13" fmla="*/ 0 h 65"/>
                  <a:gd name="T14" fmla="*/ 94 w 94"/>
                  <a:gd name="T15" fmla="*/ 4 h 65"/>
                  <a:gd name="T16" fmla="*/ 94 w 94"/>
                  <a:gd name="T17" fmla="*/ 61 h 65"/>
                  <a:gd name="T18" fmla="*/ 88 w 94"/>
                  <a:gd name="T19" fmla="*/ 65 h 65"/>
                  <a:gd name="T20" fmla="*/ 67 w 94"/>
                  <a:gd name="T21" fmla="*/ 65 h 65"/>
                  <a:gd name="T22" fmla="*/ 29 w 94"/>
                  <a:gd name="T23" fmla="*/ 65 h 65"/>
                  <a:gd name="T24" fmla="*/ 4 w 94"/>
                  <a:gd name="T25" fmla="*/ 65 h 65"/>
                  <a:gd name="T26" fmla="*/ 0 w 94"/>
                  <a:gd name="T27" fmla="*/ 61 h 65"/>
                  <a:gd name="T28" fmla="*/ 0 w 94"/>
                  <a:gd name="T29" fmla="*/ 4 h 65"/>
                  <a:gd name="T30" fmla="*/ 4 w 94"/>
                  <a:gd name="T31"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4" h="65">
                    <a:moveTo>
                      <a:pt x="6" y="6"/>
                    </a:moveTo>
                    <a:lnTo>
                      <a:pt x="6" y="55"/>
                    </a:lnTo>
                    <a:lnTo>
                      <a:pt x="88" y="55"/>
                    </a:lnTo>
                    <a:lnTo>
                      <a:pt x="88" y="6"/>
                    </a:lnTo>
                    <a:lnTo>
                      <a:pt x="6" y="6"/>
                    </a:lnTo>
                    <a:close/>
                    <a:moveTo>
                      <a:pt x="4" y="0"/>
                    </a:moveTo>
                    <a:lnTo>
                      <a:pt x="88" y="0"/>
                    </a:lnTo>
                    <a:lnTo>
                      <a:pt x="94" y="4"/>
                    </a:lnTo>
                    <a:lnTo>
                      <a:pt x="94" y="61"/>
                    </a:lnTo>
                    <a:lnTo>
                      <a:pt x="88" y="65"/>
                    </a:lnTo>
                    <a:lnTo>
                      <a:pt x="67" y="65"/>
                    </a:lnTo>
                    <a:lnTo>
                      <a:pt x="29" y="65"/>
                    </a:lnTo>
                    <a:lnTo>
                      <a:pt x="4" y="65"/>
                    </a:lnTo>
                    <a:lnTo>
                      <a:pt x="0" y="61"/>
                    </a:lnTo>
                    <a:lnTo>
                      <a:pt x="0" y="4"/>
                    </a:lnTo>
                    <a:lnTo>
                      <a:pt x="4"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0" name="Rectangle 206"/>
              <p:cNvSpPr>
                <a:spLocks noChangeArrowheads="1"/>
              </p:cNvSpPr>
              <p:nvPr/>
            </p:nvSpPr>
            <p:spPr bwMode="auto">
              <a:xfrm>
                <a:off x="7026055" y="3068310"/>
                <a:ext cx="68848" cy="22949"/>
              </a:xfrm>
              <a:prstGeom prst="rect">
                <a:avLst/>
              </a:prstGeom>
              <a:solidFill>
                <a:srgbClr val="FFFFFF"/>
              </a:solid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1" name="Freeform 207"/>
              <p:cNvSpPr>
                <a:spLocks/>
              </p:cNvSpPr>
              <p:nvPr/>
            </p:nvSpPr>
            <p:spPr bwMode="auto">
              <a:xfrm>
                <a:off x="6991631" y="3102734"/>
                <a:ext cx="131958" cy="17212"/>
              </a:xfrm>
              <a:custGeom>
                <a:avLst/>
                <a:gdLst>
                  <a:gd name="T0" fmla="*/ 4 w 46"/>
                  <a:gd name="T1" fmla="*/ 0 h 6"/>
                  <a:gd name="T2" fmla="*/ 44 w 46"/>
                  <a:gd name="T3" fmla="*/ 0 h 6"/>
                  <a:gd name="T4" fmla="*/ 46 w 46"/>
                  <a:gd name="T5" fmla="*/ 2 h 6"/>
                  <a:gd name="T6" fmla="*/ 44 w 46"/>
                  <a:gd name="T7" fmla="*/ 6 h 6"/>
                  <a:gd name="T8" fmla="*/ 4 w 46"/>
                  <a:gd name="T9" fmla="*/ 6 h 6"/>
                  <a:gd name="T10" fmla="*/ 0 w 46"/>
                  <a:gd name="T11" fmla="*/ 2 h 6"/>
                  <a:gd name="T12" fmla="*/ 4 w 46"/>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46" h="6">
                    <a:moveTo>
                      <a:pt x="4" y="0"/>
                    </a:moveTo>
                    <a:lnTo>
                      <a:pt x="44" y="0"/>
                    </a:lnTo>
                    <a:lnTo>
                      <a:pt x="46" y="2"/>
                    </a:lnTo>
                    <a:lnTo>
                      <a:pt x="44" y="6"/>
                    </a:lnTo>
                    <a:lnTo>
                      <a:pt x="4" y="6"/>
                    </a:lnTo>
                    <a:lnTo>
                      <a:pt x="0" y="2"/>
                    </a:lnTo>
                    <a:lnTo>
                      <a:pt x="4"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72" name="组合 44"/>
          <p:cNvGrpSpPr/>
          <p:nvPr/>
        </p:nvGrpSpPr>
        <p:grpSpPr>
          <a:xfrm>
            <a:off x="4905506" y="1795986"/>
            <a:ext cx="763063" cy="438906"/>
            <a:chOff x="5238881" y="1826181"/>
            <a:chExt cx="763063" cy="438906"/>
          </a:xfrm>
        </p:grpSpPr>
        <p:sp>
          <p:nvSpPr>
            <p:cNvPr id="73" name="Freeform 80"/>
            <p:cNvSpPr>
              <a:spLocks/>
            </p:cNvSpPr>
            <p:nvPr/>
          </p:nvSpPr>
          <p:spPr bwMode="auto">
            <a:xfrm>
              <a:off x="5238881" y="1872080"/>
              <a:ext cx="203676" cy="347109"/>
            </a:xfrm>
            <a:custGeom>
              <a:avLst/>
              <a:gdLst>
                <a:gd name="T0" fmla="*/ 61 w 71"/>
                <a:gd name="T1" fmla="*/ 0 h 121"/>
                <a:gd name="T2" fmla="*/ 65 w 71"/>
                <a:gd name="T3" fmla="*/ 0 h 121"/>
                <a:gd name="T4" fmla="*/ 67 w 71"/>
                <a:gd name="T5" fmla="*/ 2 h 121"/>
                <a:gd name="T6" fmla="*/ 71 w 71"/>
                <a:gd name="T7" fmla="*/ 7 h 121"/>
                <a:gd name="T8" fmla="*/ 71 w 71"/>
                <a:gd name="T9" fmla="*/ 11 h 121"/>
                <a:gd name="T10" fmla="*/ 71 w 71"/>
                <a:gd name="T11" fmla="*/ 15 h 121"/>
                <a:gd name="T12" fmla="*/ 67 w 71"/>
                <a:gd name="T13" fmla="*/ 17 h 121"/>
                <a:gd name="T14" fmla="*/ 26 w 71"/>
                <a:gd name="T15" fmla="*/ 60 h 121"/>
                <a:gd name="T16" fmla="*/ 67 w 71"/>
                <a:gd name="T17" fmla="*/ 102 h 121"/>
                <a:gd name="T18" fmla="*/ 71 w 71"/>
                <a:gd name="T19" fmla="*/ 106 h 121"/>
                <a:gd name="T20" fmla="*/ 71 w 71"/>
                <a:gd name="T21" fmla="*/ 108 h 121"/>
                <a:gd name="T22" fmla="*/ 71 w 71"/>
                <a:gd name="T23" fmla="*/ 112 h 121"/>
                <a:gd name="T24" fmla="*/ 67 w 71"/>
                <a:gd name="T25" fmla="*/ 117 h 121"/>
                <a:gd name="T26" fmla="*/ 61 w 71"/>
                <a:gd name="T27" fmla="*/ 121 h 121"/>
                <a:gd name="T28" fmla="*/ 53 w 71"/>
                <a:gd name="T29" fmla="*/ 117 h 121"/>
                <a:gd name="T30" fmla="*/ 4 w 71"/>
                <a:gd name="T31" fmla="*/ 68 h 121"/>
                <a:gd name="T32" fmla="*/ 0 w 71"/>
                <a:gd name="T33" fmla="*/ 60 h 121"/>
                <a:gd name="T34" fmla="*/ 4 w 71"/>
                <a:gd name="T35" fmla="*/ 51 h 121"/>
                <a:gd name="T36" fmla="*/ 53 w 71"/>
                <a:gd name="T37" fmla="*/ 2 h 121"/>
                <a:gd name="T38" fmla="*/ 57 w 71"/>
                <a:gd name="T39" fmla="*/ 0 h 121"/>
                <a:gd name="T40" fmla="*/ 61 w 71"/>
                <a:gd name="T41" fmla="*/ 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 h="121">
                  <a:moveTo>
                    <a:pt x="61" y="0"/>
                  </a:moveTo>
                  <a:lnTo>
                    <a:pt x="65" y="0"/>
                  </a:lnTo>
                  <a:lnTo>
                    <a:pt x="67" y="2"/>
                  </a:lnTo>
                  <a:lnTo>
                    <a:pt x="71" y="7"/>
                  </a:lnTo>
                  <a:lnTo>
                    <a:pt x="71" y="11"/>
                  </a:lnTo>
                  <a:lnTo>
                    <a:pt x="71" y="15"/>
                  </a:lnTo>
                  <a:lnTo>
                    <a:pt x="67" y="17"/>
                  </a:lnTo>
                  <a:lnTo>
                    <a:pt x="26" y="60"/>
                  </a:lnTo>
                  <a:lnTo>
                    <a:pt x="67" y="102"/>
                  </a:lnTo>
                  <a:lnTo>
                    <a:pt x="71" y="106"/>
                  </a:lnTo>
                  <a:lnTo>
                    <a:pt x="71" y="108"/>
                  </a:lnTo>
                  <a:lnTo>
                    <a:pt x="71" y="112"/>
                  </a:lnTo>
                  <a:lnTo>
                    <a:pt x="67" y="117"/>
                  </a:lnTo>
                  <a:lnTo>
                    <a:pt x="61" y="121"/>
                  </a:lnTo>
                  <a:lnTo>
                    <a:pt x="53" y="117"/>
                  </a:lnTo>
                  <a:lnTo>
                    <a:pt x="4" y="68"/>
                  </a:lnTo>
                  <a:lnTo>
                    <a:pt x="0" y="60"/>
                  </a:lnTo>
                  <a:lnTo>
                    <a:pt x="4" y="51"/>
                  </a:lnTo>
                  <a:lnTo>
                    <a:pt x="53" y="2"/>
                  </a:lnTo>
                  <a:lnTo>
                    <a:pt x="57" y="0"/>
                  </a:lnTo>
                  <a:lnTo>
                    <a:pt x="61"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nvGrpSpPr>
            <p:cNvPr id="74" name="组合 46"/>
            <p:cNvGrpSpPr/>
            <p:nvPr/>
          </p:nvGrpSpPr>
          <p:grpSpPr>
            <a:xfrm>
              <a:off x="5557301" y="1826181"/>
              <a:ext cx="444643" cy="438906"/>
              <a:chOff x="5557301" y="1829049"/>
              <a:chExt cx="444643" cy="438906"/>
            </a:xfrm>
          </p:grpSpPr>
          <p:sp>
            <p:nvSpPr>
              <p:cNvPr id="75" name="Freeform 208"/>
              <p:cNvSpPr>
                <a:spLocks noEditPoints="1"/>
              </p:cNvSpPr>
              <p:nvPr/>
            </p:nvSpPr>
            <p:spPr bwMode="auto">
              <a:xfrm>
                <a:off x="5557301" y="1829049"/>
                <a:ext cx="444643" cy="438906"/>
              </a:xfrm>
              <a:custGeom>
                <a:avLst/>
                <a:gdLst>
                  <a:gd name="T0" fmla="*/ 78 w 155"/>
                  <a:gd name="T1" fmla="*/ 8 h 153"/>
                  <a:gd name="T2" fmla="*/ 61 w 155"/>
                  <a:gd name="T3" fmla="*/ 10 h 153"/>
                  <a:gd name="T4" fmla="*/ 43 w 155"/>
                  <a:gd name="T5" fmla="*/ 16 h 153"/>
                  <a:gd name="T6" fmla="*/ 25 w 155"/>
                  <a:gd name="T7" fmla="*/ 33 h 153"/>
                  <a:gd name="T8" fmla="*/ 13 w 155"/>
                  <a:gd name="T9" fmla="*/ 53 h 153"/>
                  <a:gd name="T10" fmla="*/ 9 w 155"/>
                  <a:gd name="T11" fmla="*/ 77 h 153"/>
                  <a:gd name="T12" fmla="*/ 11 w 155"/>
                  <a:gd name="T13" fmla="*/ 94 h 153"/>
                  <a:gd name="T14" fmla="*/ 19 w 155"/>
                  <a:gd name="T15" fmla="*/ 110 h 153"/>
                  <a:gd name="T16" fmla="*/ 33 w 155"/>
                  <a:gd name="T17" fmla="*/ 128 h 153"/>
                  <a:gd name="T18" fmla="*/ 55 w 155"/>
                  <a:gd name="T19" fmla="*/ 141 h 153"/>
                  <a:gd name="T20" fmla="*/ 78 w 155"/>
                  <a:gd name="T21" fmla="*/ 145 h 153"/>
                  <a:gd name="T22" fmla="*/ 94 w 155"/>
                  <a:gd name="T23" fmla="*/ 143 h 153"/>
                  <a:gd name="T24" fmla="*/ 112 w 155"/>
                  <a:gd name="T25" fmla="*/ 137 h 153"/>
                  <a:gd name="T26" fmla="*/ 130 w 155"/>
                  <a:gd name="T27" fmla="*/ 120 h 153"/>
                  <a:gd name="T28" fmla="*/ 143 w 155"/>
                  <a:gd name="T29" fmla="*/ 100 h 153"/>
                  <a:gd name="T30" fmla="*/ 147 w 155"/>
                  <a:gd name="T31" fmla="*/ 77 h 153"/>
                  <a:gd name="T32" fmla="*/ 145 w 155"/>
                  <a:gd name="T33" fmla="*/ 59 h 153"/>
                  <a:gd name="T34" fmla="*/ 136 w 155"/>
                  <a:gd name="T35" fmla="*/ 43 h 153"/>
                  <a:gd name="T36" fmla="*/ 122 w 155"/>
                  <a:gd name="T37" fmla="*/ 24 h 153"/>
                  <a:gd name="T38" fmla="*/ 100 w 155"/>
                  <a:gd name="T39" fmla="*/ 12 h 153"/>
                  <a:gd name="T40" fmla="*/ 78 w 155"/>
                  <a:gd name="T41" fmla="*/ 8 h 153"/>
                  <a:gd name="T42" fmla="*/ 78 w 155"/>
                  <a:gd name="T43" fmla="*/ 0 h 153"/>
                  <a:gd name="T44" fmla="*/ 104 w 155"/>
                  <a:gd name="T45" fmla="*/ 4 h 153"/>
                  <a:gd name="T46" fmla="*/ 126 w 155"/>
                  <a:gd name="T47" fmla="*/ 18 h 153"/>
                  <a:gd name="T48" fmla="*/ 145 w 155"/>
                  <a:gd name="T49" fmla="*/ 39 h 153"/>
                  <a:gd name="T50" fmla="*/ 153 w 155"/>
                  <a:gd name="T51" fmla="*/ 57 h 153"/>
                  <a:gd name="T52" fmla="*/ 155 w 155"/>
                  <a:gd name="T53" fmla="*/ 77 h 153"/>
                  <a:gd name="T54" fmla="*/ 151 w 155"/>
                  <a:gd name="T55" fmla="*/ 102 h 153"/>
                  <a:gd name="T56" fmla="*/ 136 w 155"/>
                  <a:gd name="T57" fmla="*/ 126 h 153"/>
                  <a:gd name="T58" fmla="*/ 116 w 155"/>
                  <a:gd name="T59" fmla="*/ 145 h 153"/>
                  <a:gd name="T60" fmla="*/ 96 w 155"/>
                  <a:gd name="T61" fmla="*/ 151 h 153"/>
                  <a:gd name="T62" fmla="*/ 78 w 155"/>
                  <a:gd name="T63" fmla="*/ 153 h 153"/>
                  <a:gd name="T64" fmla="*/ 51 w 155"/>
                  <a:gd name="T65" fmla="*/ 149 h 153"/>
                  <a:gd name="T66" fmla="*/ 29 w 155"/>
                  <a:gd name="T67" fmla="*/ 137 h 153"/>
                  <a:gd name="T68" fmla="*/ 11 w 155"/>
                  <a:gd name="T69" fmla="*/ 114 h 153"/>
                  <a:gd name="T70" fmla="*/ 3 w 155"/>
                  <a:gd name="T71" fmla="*/ 96 h 153"/>
                  <a:gd name="T72" fmla="*/ 0 w 155"/>
                  <a:gd name="T73" fmla="*/ 77 h 153"/>
                  <a:gd name="T74" fmla="*/ 5 w 155"/>
                  <a:gd name="T75" fmla="*/ 51 h 153"/>
                  <a:gd name="T76" fmla="*/ 19 w 155"/>
                  <a:gd name="T77" fmla="*/ 27 h 153"/>
                  <a:gd name="T78" fmla="*/ 39 w 155"/>
                  <a:gd name="T79" fmla="*/ 10 h 153"/>
                  <a:gd name="T80" fmla="*/ 59 w 155"/>
                  <a:gd name="T81" fmla="*/ 2 h 153"/>
                  <a:gd name="T82" fmla="*/ 78 w 155"/>
                  <a:gd name="T83" fmla="*/ 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5" h="153">
                    <a:moveTo>
                      <a:pt x="78" y="8"/>
                    </a:moveTo>
                    <a:lnTo>
                      <a:pt x="61" y="10"/>
                    </a:lnTo>
                    <a:lnTo>
                      <a:pt x="43" y="16"/>
                    </a:lnTo>
                    <a:lnTo>
                      <a:pt x="25" y="33"/>
                    </a:lnTo>
                    <a:lnTo>
                      <a:pt x="13" y="53"/>
                    </a:lnTo>
                    <a:lnTo>
                      <a:pt x="9" y="77"/>
                    </a:lnTo>
                    <a:lnTo>
                      <a:pt x="11" y="94"/>
                    </a:lnTo>
                    <a:lnTo>
                      <a:pt x="19" y="110"/>
                    </a:lnTo>
                    <a:lnTo>
                      <a:pt x="33" y="128"/>
                    </a:lnTo>
                    <a:lnTo>
                      <a:pt x="55" y="141"/>
                    </a:lnTo>
                    <a:lnTo>
                      <a:pt x="78" y="145"/>
                    </a:lnTo>
                    <a:lnTo>
                      <a:pt x="94" y="143"/>
                    </a:lnTo>
                    <a:lnTo>
                      <a:pt x="112" y="137"/>
                    </a:lnTo>
                    <a:lnTo>
                      <a:pt x="130" y="120"/>
                    </a:lnTo>
                    <a:lnTo>
                      <a:pt x="143" y="100"/>
                    </a:lnTo>
                    <a:lnTo>
                      <a:pt x="147" y="77"/>
                    </a:lnTo>
                    <a:lnTo>
                      <a:pt x="145" y="59"/>
                    </a:lnTo>
                    <a:lnTo>
                      <a:pt x="136" y="43"/>
                    </a:lnTo>
                    <a:lnTo>
                      <a:pt x="122" y="24"/>
                    </a:lnTo>
                    <a:lnTo>
                      <a:pt x="100" y="12"/>
                    </a:lnTo>
                    <a:lnTo>
                      <a:pt x="78" y="8"/>
                    </a:lnTo>
                    <a:close/>
                    <a:moveTo>
                      <a:pt x="78" y="0"/>
                    </a:moveTo>
                    <a:lnTo>
                      <a:pt x="104" y="4"/>
                    </a:lnTo>
                    <a:lnTo>
                      <a:pt x="126" y="18"/>
                    </a:lnTo>
                    <a:lnTo>
                      <a:pt x="145" y="39"/>
                    </a:lnTo>
                    <a:lnTo>
                      <a:pt x="153" y="57"/>
                    </a:lnTo>
                    <a:lnTo>
                      <a:pt x="155" y="77"/>
                    </a:lnTo>
                    <a:lnTo>
                      <a:pt x="151" y="102"/>
                    </a:lnTo>
                    <a:lnTo>
                      <a:pt x="136" y="126"/>
                    </a:lnTo>
                    <a:lnTo>
                      <a:pt x="116" y="145"/>
                    </a:lnTo>
                    <a:lnTo>
                      <a:pt x="96" y="151"/>
                    </a:lnTo>
                    <a:lnTo>
                      <a:pt x="78" y="153"/>
                    </a:lnTo>
                    <a:lnTo>
                      <a:pt x="51" y="149"/>
                    </a:lnTo>
                    <a:lnTo>
                      <a:pt x="29" y="137"/>
                    </a:lnTo>
                    <a:lnTo>
                      <a:pt x="11" y="114"/>
                    </a:lnTo>
                    <a:lnTo>
                      <a:pt x="3" y="96"/>
                    </a:lnTo>
                    <a:lnTo>
                      <a:pt x="0" y="77"/>
                    </a:lnTo>
                    <a:lnTo>
                      <a:pt x="5" y="51"/>
                    </a:lnTo>
                    <a:lnTo>
                      <a:pt x="19" y="27"/>
                    </a:lnTo>
                    <a:lnTo>
                      <a:pt x="39" y="10"/>
                    </a:lnTo>
                    <a:lnTo>
                      <a:pt x="59" y="2"/>
                    </a:lnTo>
                    <a:lnTo>
                      <a:pt x="78"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6" name="Freeform 209"/>
              <p:cNvSpPr>
                <a:spLocks noEditPoints="1"/>
              </p:cNvSpPr>
              <p:nvPr/>
            </p:nvSpPr>
            <p:spPr bwMode="auto">
              <a:xfrm>
                <a:off x="5640494" y="1906504"/>
                <a:ext cx="278261" cy="283998"/>
              </a:xfrm>
              <a:custGeom>
                <a:avLst/>
                <a:gdLst>
                  <a:gd name="T0" fmla="*/ 65 w 97"/>
                  <a:gd name="T1" fmla="*/ 79 h 99"/>
                  <a:gd name="T2" fmla="*/ 59 w 97"/>
                  <a:gd name="T3" fmla="*/ 89 h 99"/>
                  <a:gd name="T4" fmla="*/ 73 w 97"/>
                  <a:gd name="T5" fmla="*/ 81 h 99"/>
                  <a:gd name="T6" fmla="*/ 69 w 97"/>
                  <a:gd name="T7" fmla="*/ 73 h 99"/>
                  <a:gd name="T8" fmla="*/ 18 w 97"/>
                  <a:gd name="T9" fmla="*/ 75 h 99"/>
                  <a:gd name="T10" fmla="*/ 30 w 97"/>
                  <a:gd name="T11" fmla="*/ 85 h 99"/>
                  <a:gd name="T12" fmla="*/ 34 w 97"/>
                  <a:gd name="T13" fmla="*/ 85 h 99"/>
                  <a:gd name="T14" fmla="*/ 28 w 97"/>
                  <a:gd name="T15" fmla="*/ 73 h 99"/>
                  <a:gd name="T16" fmla="*/ 51 w 97"/>
                  <a:gd name="T17" fmla="*/ 87 h 99"/>
                  <a:gd name="T18" fmla="*/ 61 w 97"/>
                  <a:gd name="T19" fmla="*/ 77 h 99"/>
                  <a:gd name="T20" fmla="*/ 51 w 97"/>
                  <a:gd name="T21" fmla="*/ 71 h 99"/>
                  <a:gd name="T22" fmla="*/ 34 w 97"/>
                  <a:gd name="T23" fmla="*/ 73 h 99"/>
                  <a:gd name="T24" fmla="*/ 42 w 97"/>
                  <a:gd name="T25" fmla="*/ 85 h 99"/>
                  <a:gd name="T26" fmla="*/ 47 w 97"/>
                  <a:gd name="T27" fmla="*/ 71 h 99"/>
                  <a:gd name="T28" fmla="*/ 71 w 97"/>
                  <a:gd name="T29" fmla="*/ 61 h 99"/>
                  <a:gd name="T30" fmla="*/ 83 w 97"/>
                  <a:gd name="T31" fmla="*/ 71 h 99"/>
                  <a:gd name="T32" fmla="*/ 89 w 97"/>
                  <a:gd name="T33" fmla="*/ 53 h 99"/>
                  <a:gd name="T34" fmla="*/ 51 w 97"/>
                  <a:gd name="T35" fmla="*/ 53 h 99"/>
                  <a:gd name="T36" fmla="*/ 65 w 97"/>
                  <a:gd name="T37" fmla="*/ 67 h 99"/>
                  <a:gd name="T38" fmla="*/ 67 w 97"/>
                  <a:gd name="T39" fmla="*/ 53 h 99"/>
                  <a:gd name="T40" fmla="*/ 30 w 97"/>
                  <a:gd name="T41" fmla="*/ 53 h 99"/>
                  <a:gd name="T42" fmla="*/ 32 w 97"/>
                  <a:gd name="T43" fmla="*/ 67 h 99"/>
                  <a:gd name="T44" fmla="*/ 47 w 97"/>
                  <a:gd name="T45" fmla="*/ 53 h 99"/>
                  <a:gd name="T46" fmla="*/ 8 w 97"/>
                  <a:gd name="T47" fmla="*/ 53 h 99"/>
                  <a:gd name="T48" fmla="*/ 14 w 97"/>
                  <a:gd name="T49" fmla="*/ 71 h 99"/>
                  <a:gd name="T50" fmla="*/ 26 w 97"/>
                  <a:gd name="T51" fmla="*/ 61 h 99"/>
                  <a:gd name="T52" fmla="*/ 8 w 97"/>
                  <a:gd name="T53" fmla="*/ 53 h 99"/>
                  <a:gd name="T54" fmla="*/ 30 w 97"/>
                  <a:gd name="T55" fmla="*/ 38 h 99"/>
                  <a:gd name="T56" fmla="*/ 47 w 97"/>
                  <a:gd name="T57" fmla="*/ 46 h 99"/>
                  <a:gd name="T58" fmla="*/ 32 w 97"/>
                  <a:gd name="T59" fmla="*/ 32 h 99"/>
                  <a:gd name="T60" fmla="*/ 51 w 97"/>
                  <a:gd name="T61" fmla="*/ 32 h 99"/>
                  <a:gd name="T62" fmla="*/ 67 w 97"/>
                  <a:gd name="T63" fmla="*/ 46 h 99"/>
                  <a:gd name="T64" fmla="*/ 65 w 97"/>
                  <a:gd name="T65" fmla="*/ 32 h 99"/>
                  <a:gd name="T66" fmla="*/ 10 w 97"/>
                  <a:gd name="T67" fmla="*/ 36 h 99"/>
                  <a:gd name="T68" fmla="*/ 26 w 97"/>
                  <a:gd name="T69" fmla="*/ 46 h 99"/>
                  <a:gd name="T70" fmla="*/ 28 w 97"/>
                  <a:gd name="T71" fmla="*/ 30 h 99"/>
                  <a:gd name="T72" fmla="*/ 83 w 97"/>
                  <a:gd name="T73" fmla="*/ 28 h 99"/>
                  <a:gd name="T74" fmla="*/ 71 w 97"/>
                  <a:gd name="T75" fmla="*/ 38 h 99"/>
                  <a:gd name="T76" fmla="*/ 89 w 97"/>
                  <a:gd name="T77" fmla="*/ 46 h 99"/>
                  <a:gd name="T78" fmla="*/ 83 w 97"/>
                  <a:gd name="T79" fmla="*/ 28 h 99"/>
                  <a:gd name="T80" fmla="*/ 51 w 97"/>
                  <a:gd name="T81" fmla="*/ 28 h 99"/>
                  <a:gd name="T82" fmla="*/ 59 w 97"/>
                  <a:gd name="T83" fmla="*/ 20 h 99"/>
                  <a:gd name="T84" fmla="*/ 51 w 97"/>
                  <a:gd name="T85" fmla="*/ 12 h 99"/>
                  <a:gd name="T86" fmla="*/ 42 w 97"/>
                  <a:gd name="T87" fmla="*/ 14 h 99"/>
                  <a:gd name="T88" fmla="*/ 34 w 97"/>
                  <a:gd name="T89" fmla="*/ 28 h 99"/>
                  <a:gd name="T90" fmla="*/ 47 w 97"/>
                  <a:gd name="T91" fmla="*/ 12 h 99"/>
                  <a:gd name="T92" fmla="*/ 63 w 97"/>
                  <a:gd name="T93" fmla="*/ 14 h 99"/>
                  <a:gd name="T94" fmla="*/ 69 w 97"/>
                  <a:gd name="T95" fmla="*/ 26 h 99"/>
                  <a:gd name="T96" fmla="*/ 73 w 97"/>
                  <a:gd name="T97" fmla="*/ 18 h 99"/>
                  <a:gd name="T98" fmla="*/ 59 w 97"/>
                  <a:gd name="T99" fmla="*/ 10 h 99"/>
                  <a:gd name="T100" fmla="*/ 30 w 97"/>
                  <a:gd name="T101" fmla="*/ 14 h 99"/>
                  <a:gd name="T102" fmla="*/ 18 w 97"/>
                  <a:gd name="T103" fmla="*/ 24 h 99"/>
                  <a:gd name="T104" fmla="*/ 32 w 97"/>
                  <a:gd name="T105" fmla="*/ 20 h 99"/>
                  <a:gd name="T106" fmla="*/ 38 w 97"/>
                  <a:gd name="T107" fmla="*/ 10 h 99"/>
                  <a:gd name="T108" fmla="*/ 67 w 97"/>
                  <a:gd name="T109" fmla="*/ 4 h 99"/>
                  <a:gd name="T110" fmla="*/ 93 w 97"/>
                  <a:gd name="T111" fmla="*/ 30 h 99"/>
                  <a:gd name="T112" fmla="*/ 93 w 97"/>
                  <a:gd name="T113" fmla="*/ 69 h 99"/>
                  <a:gd name="T114" fmla="*/ 67 w 97"/>
                  <a:gd name="T115" fmla="*/ 95 h 99"/>
                  <a:gd name="T116" fmla="*/ 30 w 97"/>
                  <a:gd name="T117" fmla="*/ 95 h 99"/>
                  <a:gd name="T118" fmla="*/ 4 w 97"/>
                  <a:gd name="T119" fmla="*/ 69 h 99"/>
                  <a:gd name="T120" fmla="*/ 4 w 97"/>
                  <a:gd name="T121" fmla="*/ 30 h 99"/>
                  <a:gd name="T122" fmla="*/ 30 w 97"/>
                  <a:gd name="T123" fmla="*/ 4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7" h="99">
                    <a:moveTo>
                      <a:pt x="69" y="73"/>
                    </a:moveTo>
                    <a:lnTo>
                      <a:pt x="65" y="79"/>
                    </a:lnTo>
                    <a:lnTo>
                      <a:pt x="63" y="85"/>
                    </a:lnTo>
                    <a:lnTo>
                      <a:pt x="59" y="89"/>
                    </a:lnTo>
                    <a:lnTo>
                      <a:pt x="67" y="85"/>
                    </a:lnTo>
                    <a:lnTo>
                      <a:pt x="73" y="81"/>
                    </a:lnTo>
                    <a:lnTo>
                      <a:pt x="79" y="75"/>
                    </a:lnTo>
                    <a:lnTo>
                      <a:pt x="69" y="73"/>
                    </a:lnTo>
                    <a:close/>
                    <a:moveTo>
                      <a:pt x="28" y="73"/>
                    </a:moveTo>
                    <a:lnTo>
                      <a:pt x="18" y="75"/>
                    </a:lnTo>
                    <a:lnTo>
                      <a:pt x="24" y="81"/>
                    </a:lnTo>
                    <a:lnTo>
                      <a:pt x="30" y="85"/>
                    </a:lnTo>
                    <a:lnTo>
                      <a:pt x="38" y="89"/>
                    </a:lnTo>
                    <a:lnTo>
                      <a:pt x="34" y="85"/>
                    </a:lnTo>
                    <a:lnTo>
                      <a:pt x="32" y="79"/>
                    </a:lnTo>
                    <a:lnTo>
                      <a:pt x="28" y="73"/>
                    </a:lnTo>
                    <a:close/>
                    <a:moveTo>
                      <a:pt x="51" y="71"/>
                    </a:moveTo>
                    <a:lnTo>
                      <a:pt x="51" y="87"/>
                    </a:lnTo>
                    <a:lnTo>
                      <a:pt x="55" y="85"/>
                    </a:lnTo>
                    <a:lnTo>
                      <a:pt x="61" y="77"/>
                    </a:lnTo>
                    <a:lnTo>
                      <a:pt x="63" y="73"/>
                    </a:lnTo>
                    <a:lnTo>
                      <a:pt x="51" y="71"/>
                    </a:lnTo>
                    <a:close/>
                    <a:moveTo>
                      <a:pt x="47" y="71"/>
                    </a:moveTo>
                    <a:lnTo>
                      <a:pt x="34" y="73"/>
                    </a:lnTo>
                    <a:lnTo>
                      <a:pt x="38" y="79"/>
                    </a:lnTo>
                    <a:lnTo>
                      <a:pt x="42" y="85"/>
                    </a:lnTo>
                    <a:lnTo>
                      <a:pt x="47" y="87"/>
                    </a:lnTo>
                    <a:lnTo>
                      <a:pt x="47" y="71"/>
                    </a:lnTo>
                    <a:close/>
                    <a:moveTo>
                      <a:pt x="71" y="53"/>
                    </a:moveTo>
                    <a:lnTo>
                      <a:pt x="71" y="61"/>
                    </a:lnTo>
                    <a:lnTo>
                      <a:pt x="69" y="69"/>
                    </a:lnTo>
                    <a:lnTo>
                      <a:pt x="83" y="71"/>
                    </a:lnTo>
                    <a:lnTo>
                      <a:pt x="87" y="63"/>
                    </a:lnTo>
                    <a:lnTo>
                      <a:pt x="89" y="53"/>
                    </a:lnTo>
                    <a:lnTo>
                      <a:pt x="71" y="53"/>
                    </a:lnTo>
                    <a:close/>
                    <a:moveTo>
                      <a:pt x="51" y="53"/>
                    </a:moveTo>
                    <a:lnTo>
                      <a:pt x="51" y="67"/>
                    </a:lnTo>
                    <a:lnTo>
                      <a:pt x="65" y="67"/>
                    </a:lnTo>
                    <a:lnTo>
                      <a:pt x="67" y="61"/>
                    </a:lnTo>
                    <a:lnTo>
                      <a:pt x="67" y="53"/>
                    </a:lnTo>
                    <a:lnTo>
                      <a:pt x="51" y="53"/>
                    </a:lnTo>
                    <a:close/>
                    <a:moveTo>
                      <a:pt x="30" y="53"/>
                    </a:moveTo>
                    <a:lnTo>
                      <a:pt x="30" y="61"/>
                    </a:lnTo>
                    <a:lnTo>
                      <a:pt x="32" y="67"/>
                    </a:lnTo>
                    <a:lnTo>
                      <a:pt x="47" y="67"/>
                    </a:lnTo>
                    <a:lnTo>
                      <a:pt x="47" y="53"/>
                    </a:lnTo>
                    <a:lnTo>
                      <a:pt x="30" y="53"/>
                    </a:lnTo>
                    <a:close/>
                    <a:moveTo>
                      <a:pt x="8" y="53"/>
                    </a:moveTo>
                    <a:lnTo>
                      <a:pt x="10" y="63"/>
                    </a:lnTo>
                    <a:lnTo>
                      <a:pt x="14" y="71"/>
                    </a:lnTo>
                    <a:lnTo>
                      <a:pt x="28" y="69"/>
                    </a:lnTo>
                    <a:lnTo>
                      <a:pt x="26" y="61"/>
                    </a:lnTo>
                    <a:lnTo>
                      <a:pt x="26" y="53"/>
                    </a:lnTo>
                    <a:lnTo>
                      <a:pt x="8" y="53"/>
                    </a:lnTo>
                    <a:close/>
                    <a:moveTo>
                      <a:pt x="32" y="32"/>
                    </a:moveTo>
                    <a:lnTo>
                      <a:pt x="30" y="38"/>
                    </a:lnTo>
                    <a:lnTo>
                      <a:pt x="30" y="46"/>
                    </a:lnTo>
                    <a:lnTo>
                      <a:pt x="47" y="46"/>
                    </a:lnTo>
                    <a:lnTo>
                      <a:pt x="47" y="32"/>
                    </a:lnTo>
                    <a:lnTo>
                      <a:pt x="32" y="32"/>
                    </a:lnTo>
                    <a:close/>
                    <a:moveTo>
                      <a:pt x="65" y="32"/>
                    </a:moveTo>
                    <a:lnTo>
                      <a:pt x="51" y="32"/>
                    </a:lnTo>
                    <a:lnTo>
                      <a:pt x="51" y="46"/>
                    </a:lnTo>
                    <a:lnTo>
                      <a:pt x="67" y="46"/>
                    </a:lnTo>
                    <a:lnTo>
                      <a:pt x="67" y="38"/>
                    </a:lnTo>
                    <a:lnTo>
                      <a:pt x="65" y="32"/>
                    </a:lnTo>
                    <a:close/>
                    <a:moveTo>
                      <a:pt x="14" y="28"/>
                    </a:moveTo>
                    <a:lnTo>
                      <a:pt x="10" y="36"/>
                    </a:lnTo>
                    <a:lnTo>
                      <a:pt x="8" y="46"/>
                    </a:lnTo>
                    <a:lnTo>
                      <a:pt x="26" y="46"/>
                    </a:lnTo>
                    <a:lnTo>
                      <a:pt x="26" y="38"/>
                    </a:lnTo>
                    <a:lnTo>
                      <a:pt x="28" y="30"/>
                    </a:lnTo>
                    <a:lnTo>
                      <a:pt x="14" y="28"/>
                    </a:lnTo>
                    <a:close/>
                    <a:moveTo>
                      <a:pt x="83" y="28"/>
                    </a:moveTo>
                    <a:lnTo>
                      <a:pt x="69" y="30"/>
                    </a:lnTo>
                    <a:lnTo>
                      <a:pt x="71" y="38"/>
                    </a:lnTo>
                    <a:lnTo>
                      <a:pt x="71" y="46"/>
                    </a:lnTo>
                    <a:lnTo>
                      <a:pt x="89" y="46"/>
                    </a:lnTo>
                    <a:lnTo>
                      <a:pt x="87" y="36"/>
                    </a:lnTo>
                    <a:lnTo>
                      <a:pt x="83" y="28"/>
                    </a:lnTo>
                    <a:close/>
                    <a:moveTo>
                      <a:pt x="51" y="12"/>
                    </a:moveTo>
                    <a:lnTo>
                      <a:pt x="51" y="28"/>
                    </a:lnTo>
                    <a:lnTo>
                      <a:pt x="63" y="28"/>
                    </a:lnTo>
                    <a:lnTo>
                      <a:pt x="59" y="20"/>
                    </a:lnTo>
                    <a:lnTo>
                      <a:pt x="55" y="14"/>
                    </a:lnTo>
                    <a:lnTo>
                      <a:pt x="51" y="12"/>
                    </a:lnTo>
                    <a:close/>
                    <a:moveTo>
                      <a:pt x="47" y="12"/>
                    </a:moveTo>
                    <a:lnTo>
                      <a:pt x="42" y="14"/>
                    </a:lnTo>
                    <a:lnTo>
                      <a:pt x="36" y="22"/>
                    </a:lnTo>
                    <a:lnTo>
                      <a:pt x="34" y="28"/>
                    </a:lnTo>
                    <a:lnTo>
                      <a:pt x="47" y="28"/>
                    </a:lnTo>
                    <a:lnTo>
                      <a:pt x="47" y="12"/>
                    </a:lnTo>
                    <a:close/>
                    <a:moveTo>
                      <a:pt x="59" y="10"/>
                    </a:moveTo>
                    <a:lnTo>
                      <a:pt x="63" y="14"/>
                    </a:lnTo>
                    <a:lnTo>
                      <a:pt x="65" y="20"/>
                    </a:lnTo>
                    <a:lnTo>
                      <a:pt x="69" y="26"/>
                    </a:lnTo>
                    <a:lnTo>
                      <a:pt x="79" y="24"/>
                    </a:lnTo>
                    <a:lnTo>
                      <a:pt x="73" y="18"/>
                    </a:lnTo>
                    <a:lnTo>
                      <a:pt x="67" y="14"/>
                    </a:lnTo>
                    <a:lnTo>
                      <a:pt x="59" y="10"/>
                    </a:lnTo>
                    <a:close/>
                    <a:moveTo>
                      <a:pt x="38" y="10"/>
                    </a:moveTo>
                    <a:lnTo>
                      <a:pt x="30" y="14"/>
                    </a:lnTo>
                    <a:lnTo>
                      <a:pt x="24" y="18"/>
                    </a:lnTo>
                    <a:lnTo>
                      <a:pt x="18" y="24"/>
                    </a:lnTo>
                    <a:lnTo>
                      <a:pt x="28" y="26"/>
                    </a:lnTo>
                    <a:lnTo>
                      <a:pt x="32" y="20"/>
                    </a:lnTo>
                    <a:lnTo>
                      <a:pt x="34" y="14"/>
                    </a:lnTo>
                    <a:lnTo>
                      <a:pt x="38" y="10"/>
                    </a:lnTo>
                    <a:close/>
                    <a:moveTo>
                      <a:pt x="49" y="0"/>
                    </a:moveTo>
                    <a:lnTo>
                      <a:pt x="67" y="4"/>
                    </a:lnTo>
                    <a:lnTo>
                      <a:pt x="83" y="14"/>
                    </a:lnTo>
                    <a:lnTo>
                      <a:pt x="93" y="30"/>
                    </a:lnTo>
                    <a:lnTo>
                      <a:pt x="97" y="50"/>
                    </a:lnTo>
                    <a:lnTo>
                      <a:pt x="93" y="69"/>
                    </a:lnTo>
                    <a:lnTo>
                      <a:pt x="83" y="85"/>
                    </a:lnTo>
                    <a:lnTo>
                      <a:pt x="67" y="95"/>
                    </a:lnTo>
                    <a:lnTo>
                      <a:pt x="49" y="99"/>
                    </a:lnTo>
                    <a:lnTo>
                      <a:pt x="30" y="95"/>
                    </a:lnTo>
                    <a:lnTo>
                      <a:pt x="14" y="85"/>
                    </a:lnTo>
                    <a:lnTo>
                      <a:pt x="4" y="69"/>
                    </a:lnTo>
                    <a:lnTo>
                      <a:pt x="0" y="50"/>
                    </a:lnTo>
                    <a:lnTo>
                      <a:pt x="4" y="30"/>
                    </a:lnTo>
                    <a:lnTo>
                      <a:pt x="14" y="14"/>
                    </a:lnTo>
                    <a:lnTo>
                      <a:pt x="30" y="4"/>
                    </a:lnTo>
                    <a:lnTo>
                      <a:pt x="49"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77" name="组合 49"/>
          <p:cNvGrpSpPr/>
          <p:nvPr/>
        </p:nvGrpSpPr>
        <p:grpSpPr>
          <a:xfrm>
            <a:off x="4905506" y="3680696"/>
            <a:ext cx="763063" cy="444643"/>
            <a:chOff x="5238881" y="3710891"/>
            <a:chExt cx="763063" cy="444643"/>
          </a:xfrm>
          <a:solidFill>
            <a:schemeClr val="bg1"/>
          </a:solidFill>
        </p:grpSpPr>
        <p:sp>
          <p:nvSpPr>
            <p:cNvPr id="78" name="Freeform 82"/>
            <p:cNvSpPr>
              <a:spLocks/>
            </p:cNvSpPr>
            <p:nvPr/>
          </p:nvSpPr>
          <p:spPr bwMode="auto">
            <a:xfrm>
              <a:off x="5238881" y="3759658"/>
              <a:ext cx="203676" cy="347109"/>
            </a:xfrm>
            <a:custGeom>
              <a:avLst/>
              <a:gdLst>
                <a:gd name="T0" fmla="*/ 61 w 71"/>
                <a:gd name="T1" fmla="*/ 0 h 121"/>
                <a:gd name="T2" fmla="*/ 65 w 71"/>
                <a:gd name="T3" fmla="*/ 0 h 121"/>
                <a:gd name="T4" fmla="*/ 67 w 71"/>
                <a:gd name="T5" fmla="*/ 3 h 121"/>
                <a:gd name="T6" fmla="*/ 71 w 71"/>
                <a:gd name="T7" fmla="*/ 7 h 121"/>
                <a:gd name="T8" fmla="*/ 71 w 71"/>
                <a:gd name="T9" fmla="*/ 11 h 121"/>
                <a:gd name="T10" fmla="*/ 71 w 71"/>
                <a:gd name="T11" fmla="*/ 15 h 121"/>
                <a:gd name="T12" fmla="*/ 67 w 71"/>
                <a:gd name="T13" fmla="*/ 19 h 121"/>
                <a:gd name="T14" fmla="*/ 26 w 71"/>
                <a:gd name="T15" fmla="*/ 60 h 121"/>
                <a:gd name="T16" fmla="*/ 67 w 71"/>
                <a:gd name="T17" fmla="*/ 102 h 121"/>
                <a:gd name="T18" fmla="*/ 71 w 71"/>
                <a:gd name="T19" fmla="*/ 106 h 121"/>
                <a:gd name="T20" fmla="*/ 71 w 71"/>
                <a:gd name="T21" fmla="*/ 111 h 121"/>
                <a:gd name="T22" fmla="*/ 71 w 71"/>
                <a:gd name="T23" fmla="*/ 115 h 121"/>
                <a:gd name="T24" fmla="*/ 67 w 71"/>
                <a:gd name="T25" fmla="*/ 117 h 121"/>
                <a:gd name="T26" fmla="*/ 61 w 71"/>
                <a:gd name="T27" fmla="*/ 121 h 121"/>
                <a:gd name="T28" fmla="*/ 53 w 71"/>
                <a:gd name="T29" fmla="*/ 117 h 121"/>
                <a:gd name="T30" fmla="*/ 4 w 71"/>
                <a:gd name="T31" fmla="*/ 68 h 121"/>
                <a:gd name="T32" fmla="*/ 0 w 71"/>
                <a:gd name="T33" fmla="*/ 60 h 121"/>
                <a:gd name="T34" fmla="*/ 4 w 71"/>
                <a:gd name="T35" fmla="*/ 53 h 121"/>
                <a:gd name="T36" fmla="*/ 53 w 71"/>
                <a:gd name="T37" fmla="*/ 3 h 121"/>
                <a:gd name="T38" fmla="*/ 57 w 71"/>
                <a:gd name="T39" fmla="*/ 0 h 121"/>
                <a:gd name="T40" fmla="*/ 61 w 71"/>
                <a:gd name="T41" fmla="*/ 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 h="121">
                  <a:moveTo>
                    <a:pt x="61" y="0"/>
                  </a:moveTo>
                  <a:lnTo>
                    <a:pt x="65" y="0"/>
                  </a:lnTo>
                  <a:lnTo>
                    <a:pt x="67" y="3"/>
                  </a:lnTo>
                  <a:lnTo>
                    <a:pt x="71" y="7"/>
                  </a:lnTo>
                  <a:lnTo>
                    <a:pt x="71" y="11"/>
                  </a:lnTo>
                  <a:lnTo>
                    <a:pt x="71" y="15"/>
                  </a:lnTo>
                  <a:lnTo>
                    <a:pt x="67" y="19"/>
                  </a:lnTo>
                  <a:lnTo>
                    <a:pt x="26" y="60"/>
                  </a:lnTo>
                  <a:lnTo>
                    <a:pt x="67" y="102"/>
                  </a:lnTo>
                  <a:lnTo>
                    <a:pt x="71" y="106"/>
                  </a:lnTo>
                  <a:lnTo>
                    <a:pt x="71" y="111"/>
                  </a:lnTo>
                  <a:lnTo>
                    <a:pt x="71" y="115"/>
                  </a:lnTo>
                  <a:lnTo>
                    <a:pt x="67" y="117"/>
                  </a:lnTo>
                  <a:lnTo>
                    <a:pt x="61" y="121"/>
                  </a:lnTo>
                  <a:lnTo>
                    <a:pt x="53" y="117"/>
                  </a:lnTo>
                  <a:lnTo>
                    <a:pt x="4" y="68"/>
                  </a:lnTo>
                  <a:lnTo>
                    <a:pt x="0" y="60"/>
                  </a:lnTo>
                  <a:lnTo>
                    <a:pt x="4" y="53"/>
                  </a:lnTo>
                  <a:lnTo>
                    <a:pt x="53" y="3"/>
                  </a:lnTo>
                  <a:lnTo>
                    <a:pt x="57" y="0"/>
                  </a:lnTo>
                  <a:lnTo>
                    <a:pt x="6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nvGrpSpPr>
            <p:cNvPr id="79" name="组合 51"/>
            <p:cNvGrpSpPr/>
            <p:nvPr/>
          </p:nvGrpSpPr>
          <p:grpSpPr>
            <a:xfrm>
              <a:off x="5557301" y="3710891"/>
              <a:ext cx="444643" cy="444643"/>
              <a:chOff x="5557301" y="3705153"/>
              <a:chExt cx="444643" cy="444643"/>
            </a:xfrm>
            <a:grpFill/>
          </p:grpSpPr>
          <p:sp>
            <p:nvSpPr>
              <p:cNvPr id="80" name="Freeform 210"/>
              <p:cNvSpPr>
                <a:spLocks noEditPoints="1"/>
              </p:cNvSpPr>
              <p:nvPr/>
            </p:nvSpPr>
            <p:spPr bwMode="auto">
              <a:xfrm>
                <a:off x="5557301" y="3705153"/>
                <a:ext cx="444643" cy="444643"/>
              </a:xfrm>
              <a:custGeom>
                <a:avLst/>
                <a:gdLst>
                  <a:gd name="T0" fmla="*/ 78 w 155"/>
                  <a:gd name="T1" fmla="*/ 8 h 155"/>
                  <a:gd name="T2" fmla="*/ 61 w 155"/>
                  <a:gd name="T3" fmla="*/ 10 h 155"/>
                  <a:gd name="T4" fmla="*/ 43 w 155"/>
                  <a:gd name="T5" fmla="*/ 19 h 155"/>
                  <a:gd name="T6" fmla="*/ 25 w 155"/>
                  <a:gd name="T7" fmla="*/ 35 h 155"/>
                  <a:gd name="T8" fmla="*/ 13 w 155"/>
                  <a:gd name="T9" fmla="*/ 55 h 155"/>
                  <a:gd name="T10" fmla="*/ 9 w 155"/>
                  <a:gd name="T11" fmla="*/ 78 h 155"/>
                  <a:gd name="T12" fmla="*/ 11 w 155"/>
                  <a:gd name="T13" fmla="*/ 96 h 155"/>
                  <a:gd name="T14" fmla="*/ 19 w 155"/>
                  <a:gd name="T15" fmla="*/ 112 h 155"/>
                  <a:gd name="T16" fmla="*/ 33 w 155"/>
                  <a:gd name="T17" fmla="*/ 131 h 155"/>
                  <a:gd name="T18" fmla="*/ 55 w 155"/>
                  <a:gd name="T19" fmla="*/ 143 h 155"/>
                  <a:gd name="T20" fmla="*/ 78 w 155"/>
                  <a:gd name="T21" fmla="*/ 147 h 155"/>
                  <a:gd name="T22" fmla="*/ 94 w 155"/>
                  <a:gd name="T23" fmla="*/ 145 h 155"/>
                  <a:gd name="T24" fmla="*/ 112 w 155"/>
                  <a:gd name="T25" fmla="*/ 139 h 155"/>
                  <a:gd name="T26" fmla="*/ 130 w 155"/>
                  <a:gd name="T27" fmla="*/ 123 h 155"/>
                  <a:gd name="T28" fmla="*/ 143 w 155"/>
                  <a:gd name="T29" fmla="*/ 102 h 155"/>
                  <a:gd name="T30" fmla="*/ 147 w 155"/>
                  <a:gd name="T31" fmla="*/ 78 h 155"/>
                  <a:gd name="T32" fmla="*/ 145 w 155"/>
                  <a:gd name="T33" fmla="*/ 61 h 155"/>
                  <a:gd name="T34" fmla="*/ 136 w 155"/>
                  <a:gd name="T35" fmla="*/ 45 h 155"/>
                  <a:gd name="T36" fmla="*/ 122 w 155"/>
                  <a:gd name="T37" fmla="*/ 25 h 155"/>
                  <a:gd name="T38" fmla="*/ 100 w 155"/>
                  <a:gd name="T39" fmla="*/ 12 h 155"/>
                  <a:gd name="T40" fmla="*/ 78 w 155"/>
                  <a:gd name="T41" fmla="*/ 8 h 155"/>
                  <a:gd name="T42" fmla="*/ 78 w 155"/>
                  <a:gd name="T43" fmla="*/ 0 h 155"/>
                  <a:gd name="T44" fmla="*/ 104 w 155"/>
                  <a:gd name="T45" fmla="*/ 6 h 155"/>
                  <a:gd name="T46" fmla="*/ 126 w 155"/>
                  <a:gd name="T47" fmla="*/ 19 h 155"/>
                  <a:gd name="T48" fmla="*/ 145 w 155"/>
                  <a:gd name="T49" fmla="*/ 41 h 155"/>
                  <a:gd name="T50" fmla="*/ 153 w 155"/>
                  <a:gd name="T51" fmla="*/ 59 h 155"/>
                  <a:gd name="T52" fmla="*/ 155 w 155"/>
                  <a:gd name="T53" fmla="*/ 78 h 155"/>
                  <a:gd name="T54" fmla="*/ 151 w 155"/>
                  <a:gd name="T55" fmla="*/ 104 h 155"/>
                  <a:gd name="T56" fmla="*/ 136 w 155"/>
                  <a:gd name="T57" fmla="*/ 127 h 155"/>
                  <a:gd name="T58" fmla="*/ 116 w 155"/>
                  <a:gd name="T59" fmla="*/ 145 h 155"/>
                  <a:gd name="T60" fmla="*/ 96 w 155"/>
                  <a:gd name="T61" fmla="*/ 153 h 155"/>
                  <a:gd name="T62" fmla="*/ 78 w 155"/>
                  <a:gd name="T63" fmla="*/ 155 h 155"/>
                  <a:gd name="T64" fmla="*/ 51 w 155"/>
                  <a:gd name="T65" fmla="*/ 151 h 155"/>
                  <a:gd name="T66" fmla="*/ 29 w 155"/>
                  <a:gd name="T67" fmla="*/ 137 h 155"/>
                  <a:gd name="T68" fmla="*/ 11 w 155"/>
                  <a:gd name="T69" fmla="*/ 116 h 155"/>
                  <a:gd name="T70" fmla="*/ 3 w 155"/>
                  <a:gd name="T71" fmla="*/ 98 h 155"/>
                  <a:gd name="T72" fmla="*/ 0 w 155"/>
                  <a:gd name="T73" fmla="*/ 78 h 155"/>
                  <a:gd name="T74" fmla="*/ 5 w 155"/>
                  <a:gd name="T75" fmla="*/ 51 h 155"/>
                  <a:gd name="T76" fmla="*/ 19 w 155"/>
                  <a:gd name="T77" fmla="*/ 29 h 155"/>
                  <a:gd name="T78" fmla="*/ 39 w 155"/>
                  <a:gd name="T79" fmla="*/ 10 h 155"/>
                  <a:gd name="T80" fmla="*/ 59 w 155"/>
                  <a:gd name="T81" fmla="*/ 2 h 155"/>
                  <a:gd name="T82" fmla="*/ 78 w 155"/>
                  <a:gd name="T83" fmla="*/ 0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5" h="155">
                    <a:moveTo>
                      <a:pt x="78" y="8"/>
                    </a:moveTo>
                    <a:lnTo>
                      <a:pt x="61" y="10"/>
                    </a:lnTo>
                    <a:lnTo>
                      <a:pt x="43" y="19"/>
                    </a:lnTo>
                    <a:lnTo>
                      <a:pt x="25" y="35"/>
                    </a:lnTo>
                    <a:lnTo>
                      <a:pt x="13" y="55"/>
                    </a:lnTo>
                    <a:lnTo>
                      <a:pt x="9" y="78"/>
                    </a:lnTo>
                    <a:lnTo>
                      <a:pt x="11" y="96"/>
                    </a:lnTo>
                    <a:lnTo>
                      <a:pt x="19" y="112"/>
                    </a:lnTo>
                    <a:lnTo>
                      <a:pt x="33" y="131"/>
                    </a:lnTo>
                    <a:lnTo>
                      <a:pt x="55" y="143"/>
                    </a:lnTo>
                    <a:lnTo>
                      <a:pt x="78" y="147"/>
                    </a:lnTo>
                    <a:lnTo>
                      <a:pt x="94" y="145"/>
                    </a:lnTo>
                    <a:lnTo>
                      <a:pt x="112" y="139"/>
                    </a:lnTo>
                    <a:lnTo>
                      <a:pt x="130" y="123"/>
                    </a:lnTo>
                    <a:lnTo>
                      <a:pt x="143" y="102"/>
                    </a:lnTo>
                    <a:lnTo>
                      <a:pt x="147" y="78"/>
                    </a:lnTo>
                    <a:lnTo>
                      <a:pt x="145" y="61"/>
                    </a:lnTo>
                    <a:lnTo>
                      <a:pt x="136" y="45"/>
                    </a:lnTo>
                    <a:lnTo>
                      <a:pt x="122" y="25"/>
                    </a:lnTo>
                    <a:lnTo>
                      <a:pt x="100" y="12"/>
                    </a:lnTo>
                    <a:lnTo>
                      <a:pt x="78" y="8"/>
                    </a:lnTo>
                    <a:close/>
                    <a:moveTo>
                      <a:pt x="78" y="0"/>
                    </a:moveTo>
                    <a:lnTo>
                      <a:pt x="104" y="6"/>
                    </a:lnTo>
                    <a:lnTo>
                      <a:pt x="126" y="19"/>
                    </a:lnTo>
                    <a:lnTo>
                      <a:pt x="145" y="41"/>
                    </a:lnTo>
                    <a:lnTo>
                      <a:pt x="153" y="59"/>
                    </a:lnTo>
                    <a:lnTo>
                      <a:pt x="155" y="78"/>
                    </a:lnTo>
                    <a:lnTo>
                      <a:pt x="151" y="104"/>
                    </a:lnTo>
                    <a:lnTo>
                      <a:pt x="136" y="127"/>
                    </a:lnTo>
                    <a:lnTo>
                      <a:pt x="116" y="145"/>
                    </a:lnTo>
                    <a:lnTo>
                      <a:pt x="96" y="153"/>
                    </a:lnTo>
                    <a:lnTo>
                      <a:pt x="78" y="155"/>
                    </a:lnTo>
                    <a:lnTo>
                      <a:pt x="51" y="151"/>
                    </a:lnTo>
                    <a:lnTo>
                      <a:pt x="29" y="137"/>
                    </a:lnTo>
                    <a:lnTo>
                      <a:pt x="11" y="116"/>
                    </a:lnTo>
                    <a:lnTo>
                      <a:pt x="3" y="98"/>
                    </a:lnTo>
                    <a:lnTo>
                      <a:pt x="0" y="78"/>
                    </a:lnTo>
                    <a:lnTo>
                      <a:pt x="5" y="51"/>
                    </a:lnTo>
                    <a:lnTo>
                      <a:pt x="19" y="29"/>
                    </a:lnTo>
                    <a:lnTo>
                      <a:pt x="39" y="10"/>
                    </a:lnTo>
                    <a:lnTo>
                      <a:pt x="59" y="2"/>
                    </a:lnTo>
                    <a:lnTo>
                      <a:pt x="7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1" name="Freeform 211"/>
              <p:cNvSpPr>
                <a:spLocks/>
              </p:cNvSpPr>
              <p:nvPr/>
            </p:nvSpPr>
            <p:spPr bwMode="auto">
              <a:xfrm>
                <a:off x="5651968" y="3817031"/>
                <a:ext cx="255312" cy="226625"/>
              </a:xfrm>
              <a:custGeom>
                <a:avLst/>
                <a:gdLst>
                  <a:gd name="T0" fmla="*/ 2 w 89"/>
                  <a:gd name="T1" fmla="*/ 0 h 79"/>
                  <a:gd name="T2" fmla="*/ 6 w 89"/>
                  <a:gd name="T3" fmla="*/ 4 h 79"/>
                  <a:gd name="T4" fmla="*/ 6 w 89"/>
                  <a:gd name="T5" fmla="*/ 71 h 79"/>
                  <a:gd name="T6" fmla="*/ 87 w 89"/>
                  <a:gd name="T7" fmla="*/ 71 h 79"/>
                  <a:gd name="T8" fmla="*/ 89 w 89"/>
                  <a:gd name="T9" fmla="*/ 75 h 79"/>
                  <a:gd name="T10" fmla="*/ 87 w 89"/>
                  <a:gd name="T11" fmla="*/ 79 h 79"/>
                  <a:gd name="T12" fmla="*/ 6 w 89"/>
                  <a:gd name="T13" fmla="*/ 79 h 79"/>
                  <a:gd name="T14" fmla="*/ 2 w 89"/>
                  <a:gd name="T15" fmla="*/ 77 h 79"/>
                  <a:gd name="T16" fmla="*/ 0 w 89"/>
                  <a:gd name="T17" fmla="*/ 75 h 79"/>
                  <a:gd name="T18" fmla="*/ 0 w 89"/>
                  <a:gd name="T19" fmla="*/ 71 h 79"/>
                  <a:gd name="T20" fmla="*/ 0 w 89"/>
                  <a:gd name="T21" fmla="*/ 4 h 79"/>
                  <a:gd name="T22" fmla="*/ 2 w 89"/>
                  <a:gd name="T23"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9" h="79">
                    <a:moveTo>
                      <a:pt x="2" y="0"/>
                    </a:moveTo>
                    <a:lnTo>
                      <a:pt x="6" y="4"/>
                    </a:lnTo>
                    <a:lnTo>
                      <a:pt x="6" y="71"/>
                    </a:lnTo>
                    <a:lnTo>
                      <a:pt x="87" y="71"/>
                    </a:lnTo>
                    <a:lnTo>
                      <a:pt x="89" y="75"/>
                    </a:lnTo>
                    <a:lnTo>
                      <a:pt x="87" y="79"/>
                    </a:lnTo>
                    <a:lnTo>
                      <a:pt x="6" y="79"/>
                    </a:lnTo>
                    <a:lnTo>
                      <a:pt x="2" y="77"/>
                    </a:lnTo>
                    <a:lnTo>
                      <a:pt x="0" y="75"/>
                    </a:lnTo>
                    <a:lnTo>
                      <a:pt x="0" y="71"/>
                    </a:lnTo>
                    <a:lnTo>
                      <a:pt x="0" y="4"/>
                    </a:lnTo>
                    <a:lnTo>
                      <a:pt x="2"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2" name="Freeform 212"/>
              <p:cNvSpPr>
                <a:spLocks/>
              </p:cNvSpPr>
              <p:nvPr/>
            </p:nvSpPr>
            <p:spPr bwMode="auto">
              <a:xfrm>
                <a:off x="5692129" y="3822769"/>
                <a:ext cx="209413" cy="180726"/>
              </a:xfrm>
              <a:custGeom>
                <a:avLst/>
                <a:gdLst>
                  <a:gd name="T0" fmla="*/ 69 w 73"/>
                  <a:gd name="T1" fmla="*/ 0 h 63"/>
                  <a:gd name="T2" fmla="*/ 71 w 73"/>
                  <a:gd name="T3" fmla="*/ 2 h 63"/>
                  <a:gd name="T4" fmla="*/ 73 w 73"/>
                  <a:gd name="T5" fmla="*/ 4 h 63"/>
                  <a:gd name="T6" fmla="*/ 69 w 73"/>
                  <a:gd name="T7" fmla="*/ 27 h 63"/>
                  <a:gd name="T8" fmla="*/ 65 w 73"/>
                  <a:gd name="T9" fmla="*/ 31 h 63"/>
                  <a:gd name="T10" fmla="*/ 63 w 73"/>
                  <a:gd name="T11" fmla="*/ 27 h 63"/>
                  <a:gd name="T12" fmla="*/ 65 w 73"/>
                  <a:gd name="T13" fmla="*/ 16 h 63"/>
                  <a:gd name="T14" fmla="*/ 45 w 73"/>
                  <a:gd name="T15" fmla="*/ 43 h 63"/>
                  <a:gd name="T16" fmla="*/ 43 w 73"/>
                  <a:gd name="T17" fmla="*/ 45 h 63"/>
                  <a:gd name="T18" fmla="*/ 39 w 73"/>
                  <a:gd name="T19" fmla="*/ 45 h 63"/>
                  <a:gd name="T20" fmla="*/ 27 w 73"/>
                  <a:gd name="T21" fmla="*/ 35 h 63"/>
                  <a:gd name="T22" fmla="*/ 6 w 73"/>
                  <a:gd name="T23" fmla="*/ 61 h 63"/>
                  <a:gd name="T24" fmla="*/ 4 w 73"/>
                  <a:gd name="T25" fmla="*/ 63 h 63"/>
                  <a:gd name="T26" fmla="*/ 0 w 73"/>
                  <a:gd name="T27" fmla="*/ 63 h 63"/>
                  <a:gd name="T28" fmla="*/ 0 w 73"/>
                  <a:gd name="T29" fmla="*/ 57 h 63"/>
                  <a:gd name="T30" fmla="*/ 20 w 73"/>
                  <a:gd name="T31" fmla="*/ 27 h 63"/>
                  <a:gd name="T32" fmla="*/ 24 w 73"/>
                  <a:gd name="T33" fmla="*/ 24 h 63"/>
                  <a:gd name="T34" fmla="*/ 27 w 73"/>
                  <a:gd name="T35" fmla="*/ 24 h 63"/>
                  <a:gd name="T36" fmla="*/ 41 w 73"/>
                  <a:gd name="T37" fmla="*/ 35 h 63"/>
                  <a:gd name="T38" fmla="*/ 57 w 73"/>
                  <a:gd name="T39" fmla="*/ 10 h 63"/>
                  <a:gd name="T40" fmla="*/ 49 w 73"/>
                  <a:gd name="T41" fmla="*/ 10 h 63"/>
                  <a:gd name="T42" fmla="*/ 45 w 73"/>
                  <a:gd name="T43" fmla="*/ 8 h 63"/>
                  <a:gd name="T44" fmla="*/ 47 w 73"/>
                  <a:gd name="T45" fmla="*/ 4 h 63"/>
                  <a:gd name="T46" fmla="*/ 69 w 73"/>
                  <a:gd name="T47"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3" h="63">
                    <a:moveTo>
                      <a:pt x="69" y="0"/>
                    </a:moveTo>
                    <a:lnTo>
                      <a:pt x="71" y="2"/>
                    </a:lnTo>
                    <a:lnTo>
                      <a:pt x="73" y="4"/>
                    </a:lnTo>
                    <a:lnTo>
                      <a:pt x="69" y="27"/>
                    </a:lnTo>
                    <a:lnTo>
                      <a:pt x="65" y="31"/>
                    </a:lnTo>
                    <a:lnTo>
                      <a:pt x="63" y="27"/>
                    </a:lnTo>
                    <a:lnTo>
                      <a:pt x="65" y="16"/>
                    </a:lnTo>
                    <a:lnTo>
                      <a:pt x="45" y="43"/>
                    </a:lnTo>
                    <a:lnTo>
                      <a:pt x="43" y="45"/>
                    </a:lnTo>
                    <a:lnTo>
                      <a:pt x="39" y="45"/>
                    </a:lnTo>
                    <a:lnTo>
                      <a:pt x="27" y="35"/>
                    </a:lnTo>
                    <a:lnTo>
                      <a:pt x="6" y="61"/>
                    </a:lnTo>
                    <a:lnTo>
                      <a:pt x="4" y="63"/>
                    </a:lnTo>
                    <a:lnTo>
                      <a:pt x="0" y="63"/>
                    </a:lnTo>
                    <a:lnTo>
                      <a:pt x="0" y="57"/>
                    </a:lnTo>
                    <a:lnTo>
                      <a:pt x="20" y="27"/>
                    </a:lnTo>
                    <a:lnTo>
                      <a:pt x="24" y="24"/>
                    </a:lnTo>
                    <a:lnTo>
                      <a:pt x="27" y="24"/>
                    </a:lnTo>
                    <a:lnTo>
                      <a:pt x="41" y="35"/>
                    </a:lnTo>
                    <a:lnTo>
                      <a:pt x="57" y="10"/>
                    </a:lnTo>
                    <a:lnTo>
                      <a:pt x="49" y="10"/>
                    </a:lnTo>
                    <a:lnTo>
                      <a:pt x="45" y="8"/>
                    </a:lnTo>
                    <a:lnTo>
                      <a:pt x="47" y="4"/>
                    </a:lnTo>
                    <a:lnTo>
                      <a:pt x="6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sp>
        <p:nvSpPr>
          <p:cNvPr id="83" name="Text Placeholder 7"/>
          <p:cNvSpPr txBox="1">
            <a:spLocks/>
          </p:cNvSpPr>
          <p:nvPr/>
        </p:nvSpPr>
        <p:spPr>
          <a:xfrm>
            <a:off x="1034597" y="1617564"/>
            <a:ext cx="2657466" cy="356843"/>
          </a:xfrm>
          <a:prstGeom prst="rect">
            <a:avLst/>
          </a:prstGeom>
        </p:spPr>
        <p:txBody>
          <a:bodyPr vert="horz" lIns="0" tIns="103866" rIns="0" bIns="103866" anchor="ctr"/>
          <a:lstStyle>
            <a:lvl1pPr marL="0" indent="0" algn="r" rtl="0" eaLnBrk="0" fontAlgn="base" hangingPunct="0">
              <a:lnSpc>
                <a:spcPct val="100000"/>
              </a:lnSpc>
              <a:spcBef>
                <a:spcPts val="0"/>
              </a:spcBef>
              <a:spcAft>
                <a:spcPts val="0"/>
              </a:spcAft>
              <a:buFont typeface="Arial" panose="020B0604020202020204" pitchFamily="34" charset="0"/>
              <a:buNone/>
              <a:defRPr sz="1266"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r>
              <a:rPr lang="zh-CN" altLang="en-US" sz="1600" b="0" dirty="0">
                <a:solidFill>
                  <a:schemeClr val="tx1">
                    <a:lumMod val="65000"/>
                    <a:lumOff val="35000"/>
                  </a:schemeClr>
                </a:solidFill>
                <a:ea typeface="微软雅黑" panose="020B0503020204020204" pitchFamily="34" charset="-122"/>
              </a:rPr>
              <a:t>请替换文字内容</a:t>
            </a:r>
          </a:p>
        </p:txBody>
      </p:sp>
      <p:sp>
        <p:nvSpPr>
          <p:cNvPr id="84" name="Text Placeholder 2"/>
          <p:cNvSpPr txBox="1">
            <a:spLocks/>
          </p:cNvSpPr>
          <p:nvPr/>
        </p:nvSpPr>
        <p:spPr>
          <a:xfrm>
            <a:off x="1399827" y="2002410"/>
            <a:ext cx="2292236" cy="578430"/>
          </a:xfrm>
          <a:prstGeom prst="rect">
            <a:avLst/>
          </a:prstGeom>
        </p:spPr>
        <p:txBody>
          <a:bodyPr vert="horz" lIns="0" tIns="0" rIns="0" bIns="0"/>
          <a:lstStyle>
            <a:lvl1pPr marL="0" indent="0" algn="r" rtl="0" eaLnBrk="0" fontAlgn="base" hangingPunct="0">
              <a:lnSpc>
                <a:spcPct val="150000"/>
              </a:lnSpc>
              <a:spcBef>
                <a:spcPts val="0"/>
              </a:spcBef>
              <a:spcAft>
                <a:spcPct val="0"/>
              </a:spcAft>
              <a:buFont typeface="Arial" panose="020B0604020202020204" pitchFamily="34" charset="0"/>
              <a:buNone/>
              <a:defRPr sz="1002"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r>
              <a:rPr lang="zh-CN" altLang="en-US" sz="900"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900"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
        <p:nvSpPr>
          <p:cNvPr id="85" name="Text Placeholder 7"/>
          <p:cNvSpPr txBox="1">
            <a:spLocks/>
          </p:cNvSpPr>
          <p:nvPr/>
        </p:nvSpPr>
        <p:spPr>
          <a:xfrm>
            <a:off x="1034597" y="3156892"/>
            <a:ext cx="2657466" cy="356843"/>
          </a:xfrm>
          <a:prstGeom prst="rect">
            <a:avLst/>
          </a:prstGeom>
        </p:spPr>
        <p:txBody>
          <a:bodyPr vert="horz" lIns="0" tIns="103866" rIns="0" bIns="103866" anchor="ctr"/>
          <a:lstStyle>
            <a:lvl1pPr marL="0" indent="0" algn="r" rtl="0" eaLnBrk="0" fontAlgn="base" hangingPunct="0">
              <a:lnSpc>
                <a:spcPct val="100000"/>
              </a:lnSpc>
              <a:spcBef>
                <a:spcPts val="0"/>
              </a:spcBef>
              <a:spcAft>
                <a:spcPts val="0"/>
              </a:spcAft>
              <a:buFont typeface="Arial" panose="020B0604020202020204" pitchFamily="34" charset="0"/>
              <a:buNone/>
              <a:defRPr sz="1266"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r>
              <a:rPr lang="zh-CN" altLang="en-US" sz="1600" b="0" dirty="0">
                <a:solidFill>
                  <a:schemeClr val="tx1">
                    <a:lumMod val="65000"/>
                    <a:lumOff val="35000"/>
                  </a:schemeClr>
                </a:solidFill>
                <a:ea typeface="微软雅黑" panose="020B0503020204020204" pitchFamily="34" charset="-122"/>
              </a:rPr>
              <a:t>请替换文字内容</a:t>
            </a:r>
          </a:p>
        </p:txBody>
      </p:sp>
      <p:sp>
        <p:nvSpPr>
          <p:cNvPr id="86" name="Text Placeholder 2"/>
          <p:cNvSpPr txBox="1">
            <a:spLocks/>
          </p:cNvSpPr>
          <p:nvPr/>
        </p:nvSpPr>
        <p:spPr>
          <a:xfrm>
            <a:off x="1399827" y="3541738"/>
            <a:ext cx="2292236" cy="578430"/>
          </a:xfrm>
          <a:prstGeom prst="rect">
            <a:avLst/>
          </a:prstGeom>
        </p:spPr>
        <p:txBody>
          <a:bodyPr vert="horz" lIns="0" tIns="0" rIns="0" bIns="0"/>
          <a:lstStyle>
            <a:lvl1pPr marL="0" indent="0" algn="r" rtl="0" eaLnBrk="0" fontAlgn="base" hangingPunct="0">
              <a:lnSpc>
                <a:spcPct val="150000"/>
              </a:lnSpc>
              <a:spcBef>
                <a:spcPts val="0"/>
              </a:spcBef>
              <a:spcAft>
                <a:spcPct val="0"/>
              </a:spcAft>
              <a:buFont typeface="Arial" panose="020B0604020202020204" pitchFamily="34" charset="0"/>
              <a:buNone/>
              <a:defRPr sz="1002"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r>
              <a:rPr lang="zh-CN" altLang="en-US" sz="900"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900"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
        <p:nvSpPr>
          <p:cNvPr id="87" name="Text Placeholder 7"/>
          <p:cNvSpPr txBox="1">
            <a:spLocks/>
          </p:cNvSpPr>
          <p:nvPr/>
        </p:nvSpPr>
        <p:spPr>
          <a:xfrm>
            <a:off x="1034597" y="4970364"/>
            <a:ext cx="2657466" cy="356843"/>
          </a:xfrm>
          <a:prstGeom prst="rect">
            <a:avLst/>
          </a:prstGeom>
        </p:spPr>
        <p:txBody>
          <a:bodyPr vert="horz" lIns="0" tIns="103866" rIns="0" bIns="103866" anchor="ctr"/>
          <a:lstStyle>
            <a:lvl1pPr marL="0" indent="0" algn="r" rtl="0" eaLnBrk="0" fontAlgn="base" hangingPunct="0">
              <a:lnSpc>
                <a:spcPct val="100000"/>
              </a:lnSpc>
              <a:spcBef>
                <a:spcPts val="0"/>
              </a:spcBef>
              <a:spcAft>
                <a:spcPts val="0"/>
              </a:spcAft>
              <a:buFont typeface="Arial" panose="020B0604020202020204" pitchFamily="34" charset="0"/>
              <a:buNone/>
              <a:defRPr sz="1266"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r>
              <a:rPr lang="zh-CN" altLang="en-US" sz="1600" b="0" dirty="0">
                <a:solidFill>
                  <a:schemeClr val="tx1">
                    <a:lumMod val="65000"/>
                    <a:lumOff val="35000"/>
                  </a:schemeClr>
                </a:solidFill>
                <a:ea typeface="微软雅黑" panose="020B0503020204020204" pitchFamily="34" charset="-122"/>
              </a:rPr>
              <a:t>请替换文字内容</a:t>
            </a:r>
          </a:p>
        </p:txBody>
      </p:sp>
      <p:sp>
        <p:nvSpPr>
          <p:cNvPr id="88" name="Text Placeholder 2"/>
          <p:cNvSpPr txBox="1">
            <a:spLocks/>
          </p:cNvSpPr>
          <p:nvPr/>
        </p:nvSpPr>
        <p:spPr>
          <a:xfrm>
            <a:off x="1399827" y="5355210"/>
            <a:ext cx="2292236" cy="578430"/>
          </a:xfrm>
          <a:prstGeom prst="rect">
            <a:avLst/>
          </a:prstGeom>
        </p:spPr>
        <p:txBody>
          <a:bodyPr vert="horz" lIns="0" tIns="0" rIns="0" bIns="0"/>
          <a:lstStyle>
            <a:lvl1pPr marL="0" indent="0" algn="r" rtl="0" eaLnBrk="0" fontAlgn="base" hangingPunct="0">
              <a:lnSpc>
                <a:spcPct val="150000"/>
              </a:lnSpc>
              <a:spcBef>
                <a:spcPts val="0"/>
              </a:spcBef>
              <a:spcAft>
                <a:spcPct val="0"/>
              </a:spcAft>
              <a:buFont typeface="Arial" panose="020B0604020202020204" pitchFamily="34" charset="0"/>
              <a:buNone/>
              <a:defRPr sz="1002"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r>
              <a:rPr lang="zh-CN" altLang="en-US" sz="900"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900"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
        <p:nvSpPr>
          <p:cNvPr id="89" name="Text Placeholder 7"/>
          <p:cNvSpPr txBox="1">
            <a:spLocks/>
          </p:cNvSpPr>
          <p:nvPr/>
        </p:nvSpPr>
        <p:spPr>
          <a:xfrm>
            <a:off x="8569066" y="1617564"/>
            <a:ext cx="2657466" cy="356843"/>
          </a:xfrm>
          <a:prstGeom prst="rect">
            <a:avLst/>
          </a:prstGeom>
        </p:spPr>
        <p:txBody>
          <a:bodyPr vert="horz" lIns="0" tIns="103866" rIns="0" bIns="103866" anchor="ctr"/>
          <a:lstStyle>
            <a:lvl1pPr marL="0" indent="0" algn="r" rtl="0" eaLnBrk="0" fontAlgn="base" hangingPunct="0">
              <a:lnSpc>
                <a:spcPct val="100000"/>
              </a:lnSpc>
              <a:spcBef>
                <a:spcPts val="0"/>
              </a:spcBef>
              <a:spcAft>
                <a:spcPts val="0"/>
              </a:spcAft>
              <a:buFont typeface="Arial" panose="020B0604020202020204" pitchFamily="34" charset="0"/>
              <a:buNone/>
              <a:defRPr sz="1266"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algn="l"/>
            <a:r>
              <a:rPr lang="zh-CN" altLang="en-US" sz="1600" b="0" dirty="0">
                <a:solidFill>
                  <a:schemeClr val="tx1">
                    <a:lumMod val="65000"/>
                    <a:lumOff val="35000"/>
                  </a:schemeClr>
                </a:solidFill>
                <a:ea typeface="微软雅黑" panose="020B0503020204020204" pitchFamily="34" charset="-122"/>
              </a:rPr>
              <a:t>请替换文字内容</a:t>
            </a:r>
          </a:p>
        </p:txBody>
      </p:sp>
      <p:sp>
        <p:nvSpPr>
          <p:cNvPr id="90" name="Text Placeholder 2"/>
          <p:cNvSpPr txBox="1">
            <a:spLocks/>
          </p:cNvSpPr>
          <p:nvPr/>
        </p:nvSpPr>
        <p:spPr>
          <a:xfrm>
            <a:off x="8569066" y="2002410"/>
            <a:ext cx="2292236" cy="578430"/>
          </a:xfrm>
          <a:prstGeom prst="rect">
            <a:avLst/>
          </a:prstGeom>
        </p:spPr>
        <p:txBody>
          <a:bodyPr vert="horz" lIns="0" tIns="0" rIns="0" bIns="0"/>
          <a:lstStyle>
            <a:lvl1pPr marL="0" indent="0" algn="r" rtl="0" eaLnBrk="0" fontAlgn="base" hangingPunct="0">
              <a:lnSpc>
                <a:spcPct val="150000"/>
              </a:lnSpc>
              <a:spcBef>
                <a:spcPts val="0"/>
              </a:spcBef>
              <a:spcAft>
                <a:spcPct val="0"/>
              </a:spcAft>
              <a:buFont typeface="Arial" panose="020B0604020202020204" pitchFamily="34" charset="0"/>
              <a:buNone/>
              <a:defRPr sz="1002"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algn="l"/>
            <a:r>
              <a:rPr lang="zh-CN" altLang="en-US" sz="900"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900"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
        <p:nvSpPr>
          <p:cNvPr id="91" name="Text Placeholder 7"/>
          <p:cNvSpPr txBox="1">
            <a:spLocks/>
          </p:cNvSpPr>
          <p:nvPr/>
        </p:nvSpPr>
        <p:spPr>
          <a:xfrm>
            <a:off x="8569066" y="3156892"/>
            <a:ext cx="2657466" cy="356843"/>
          </a:xfrm>
          <a:prstGeom prst="rect">
            <a:avLst/>
          </a:prstGeom>
        </p:spPr>
        <p:txBody>
          <a:bodyPr vert="horz" lIns="0" tIns="103866" rIns="0" bIns="103866" anchor="ctr"/>
          <a:lstStyle>
            <a:lvl1pPr marL="0" indent="0" algn="r" rtl="0" eaLnBrk="0" fontAlgn="base" hangingPunct="0">
              <a:lnSpc>
                <a:spcPct val="100000"/>
              </a:lnSpc>
              <a:spcBef>
                <a:spcPts val="0"/>
              </a:spcBef>
              <a:spcAft>
                <a:spcPts val="0"/>
              </a:spcAft>
              <a:buFont typeface="Arial" panose="020B0604020202020204" pitchFamily="34" charset="0"/>
              <a:buNone/>
              <a:defRPr sz="1266"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algn="l"/>
            <a:r>
              <a:rPr lang="zh-CN" altLang="en-US" sz="1600" b="0" dirty="0">
                <a:solidFill>
                  <a:schemeClr val="tx1">
                    <a:lumMod val="65000"/>
                    <a:lumOff val="35000"/>
                  </a:schemeClr>
                </a:solidFill>
                <a:ea typeface="微软雅黑" panose="020B0503020204020204" pitchFamily="34" charset="-122"/>
              </a:rPr>
              <a:t>请替换文字内容</a:t>
            </a:r>
          </a:p>
        </p:txBody>
      </p:sp>
      <p:sp>
        <p:nvSpPr>
          <p:cNvPr id="92" name="Text Placeholder 2"/>
          <p:cNvSpPr txBox="1">
            <a:spLocks/>
          </p:cNvSpPr>
          <p:nvPr/>
        </p:nvSpPr>
        <p:spPr>
          <a:xfrm>
            <a:off x="8569066" y="3541738"/>
            <a:ext cx="2292236" cy="578430"/>
          </a:xfrm>
          <a:prstGeom prst="rect">
            <a:avLst/>
          </a:prstGeom>
        </p:spPr>
        <p:txBody>
          <a:bodyPr vert="horz" lIns="0" tIns="0" rIns="0" bIns="0"/>
          <a:lstStyle>
            <a:lvl1pPr marL="0" indent="0" algn="r" rtl="0" eaLnBrk="0" fontAlgn="base" hangingPunct="0">
              <a:lnSpc>
                <a:spcPct val="150000"/>
              </a:lnSpc>
              <a:spcBef>
                <a:spcPts val="0"/>
              </a:spcBef>
              <a:spcAft>
                <a:spcPct val="0"/>
              </a:spcAft>
              <a:buFont typeface="Arial" panose="020B0604020202020204" pitchFamily="34" charset="0"/>
              <a:buNone/>
              <a:defRPr sz="1002"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algn="l"/>
            <a:r>
              <a:rPr lang="zh-CN" altLang="en-US" sz="900"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900"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
        <p:nvSpPr>
          <p:cNvPr id="93" name="Text Placeholder 7"/>
          <p:cNvSpPr txBox="1">
            <a:spLocks/>
          </p:cNvSpPr>
          <p:nvPr/>
        </p:nvSpPr>
        <p:spPr>
          <a:xfrm>
            <a:off x="8569066" y="4970364"/>
            <a:ext cx="2657466" cy="356843"/>
          </a:xfrm>
          <a:prstGeom prst="rect">
            <a:avLst/>
          </a:prstGeom>
        </p:spPr>
        <p:txBody>
          <a:bodyPr vert="horz" lIns="0" tIns="103866" rIns="0" bIns="103866" anchor="ctr"/>
          <a:lstStyle>
            <a:lvl1pPr marL="0" indent="0" algn="r" rtl="0" eaLnBrk="0" fontAlgn="base" hangingPunct="0">
              <a:lnSpc>
                <a:spcPct val="100000"/>
              </a:lnSpc>
              <a:spcBef>
                <a:spcPts val="0"/>
              </a:spcBef>
              <a:spcAft>
                <a:spcPts val="0"/>
              </a:spcAft>
              <a:buFont typeface="Arial" panose="020B0604020202020204" pitchFamily="34" charset="0"/>
              <a:buNone/>
              <a:defRPr sz="1266"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algn="l"/>
            <a:r>
              <a:rPr lang="zh-CN" altLang="en-US" sz="1600" b="0" dirty="0">
                <a:solidFill>
                  <a:schemeClr val="tx1">
                    <a:lumMod val="65000"/>
                    <a:lumOff val="35000"/>
                  </a:schemeClr>
                </a:solidFill>
                <a:ea typeface="微软雅黑" panose="020B0503020204020204" pitchFamily="34" charset="-122"/>
              </a:rPr>
              <a:t>请替换文字内容</a:t>
            </a:r>
          </a:p>
        </p:txBody>
      </p:sp>
      <p:sp>
        <p:nvSpPr>
          <p:cNvPr id="94" name="Text Placeholder 2"/>
          <p:cNvSpPr txBox="1">
            <a:spLocks/>
          </p:cNvSpPr>
          <p:nvPr/>
        </p:nvSpPr>
        <p:spPr>
          <a:xfrm>
            <a:off x="8569066" y="5355210"/>
            <a:ext cx="2292236" cy="578430"/>
          </a:xfrm>
          <a:prstGeom prst="rect">
            <a:avLst/>
          </a:prstGeom>
        </p:spPr>
        <p:txBody>
          <a:bodyPr vert="horz" lIns="0" tIns="0" rIns="0" bIns="0"/>
          <a:lstStyle>
            <a:lvl1pPr marL="0" indent="0" algn="r" rtl="0" eaLnBrk="0" fontAlgn="base" hangingPunct="0">
              <a:lnSpc>
                <a:spcPct val="150000"/>
              </a:lnSpc>
              <a:spcBef>
                <a:spcPts val="0"/>
              </a:spcBef>
              <a:spcAft>
                <a:spcPct val="0"/>
              </a:spcAft>
              <a:buFont typeface="Arial" panose="020B0604020202020204" pitchFamily="34" charset="0"/>
              <a:buNone/>
              <a:defRPr sz="1002"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algn="l"/>
            <a:r>
              <a:rPr lang="zh-CN" altLang="en-US" sz="900"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900"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Tree>
    <p:extLst>
      <p:ext uri="{BB962C8B-B14F-4D97-AF65-F5344CB8AC3E}">
        <p14:creationId xmlns:p14="http://schemas.microsoft.com/office/powerpoint/2010/main" val="58792467"/>
      </p:ext>
    </p:extLst>
  </p:cSld>
  <p:clrMapOvr>
    <a:masterClrMapping/>
  </p:clrMapOvr>
  <mc:AlternateContent xmlns:mc="http://schemas.openxmlformats.org/markup-compatibility/2006" xmlns:p14="http://schemas.microsoft.com/office/powerpoint/2010/main">
    <mc:Choice Requires="p14">
      <p:transition spd="slow" p14:dur="1600" advTm="2000">
        <p14:gallery dir="l"/>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left)">
                                      <p:cBhvr>
                                        <p:cTn id="7" dur="500"/>
                                        <p:tgtEl>
                                          <p:spTgt spid="41"/>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40"/>
                                        </p:tgtEl>
                                        <p:attrNameLst>
                                          <p:attrName>style.visibility</p:attrName>
                                        </p:attrNameLst>
                                      </p:cBhvr>
                                      <p:to>
                                        <p:strVal val="visible"/>
                                      </p:to>
                                    </p:set>
                                    <p:animEffect transition="in" filter="wipe(up)">
                                      <p:cBhvr>
                                        <p:cTn id="11" dur="500"/>
                                        <p:tgtEl>
                                          <p:spTgt spid="40"/>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46"/>
                                        </p:tgtEl>
                                        <p:attrNameLst>
                                          <p:attrName>style.visibility</p:attrName>
                                        </p:attrNameLst>
                                      </p:cBhvr>
                                      <p:to>
                                        <p:strVal val="visible"/>
                                      </p:to>
                                    </p:set>
                                    <p:animEffect transition="in" filter="wipe(right)">
                                      <p:cBhvr>
                                        <p:cTn id="15" dur="500"/>
                                        <p:tgtEl>
                                          <p:spTgt spid="46"/>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42"/>
                                        </p:tgtEl>
                                        <p:attrNameLst>
                                          <p:attrName>style.visibility</p:attrName>
                                        </p:attrNameLst>
                                      </p:cBhvr>
                                      <p:to>
                                        <p:strVal val="visible"/>
                                      </p:to>
                                    </p:set>
                                    <p:animEffect transition="in" filter="wipe(up)">
                                      <p:cBhvr>
                                        <p:cTn id="19" dur="500"/>
                                        <p:tgtEl>
                                          <p:spTgt spid="42"/>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43"/>
                                        </p:tgtEl>
                                        <p:attrNameLst>
                                          <p:attrName>style.visibility</p:attrName>
                                        </p:attrNameLst>
                                      </p:cBhvr>
                                      <p:to>
                                        <p:strVal val="visible"/>
                                      </p:to>
                                    </p:set>
                                    <p:animEffect transition="in" filter="wipe(left)">
                                      <p:cBhvr>
                                        <p:cTn id="23" dur="500"/>
                                        <p:tgtEl>
                                          <p:spTgt spid="43"/>
                                        </p:tgtEl>
                                      </p:cBhvr>
                                    </p:animEffect>
                                  </p:childTnLst>
                                </p:cTn>
                              </p:par>
                            </p:childTnLst>
                          </p:cTn>
                        </p:par>
                        <p:par>
                          <p:cTn id="24" fill="hold">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wipe(up)">
                                      <p:cBhvr>
                                        <p:cTn id="27" dur="500"/>
                                        <p:tgtEl>
                                          <p:spTgt spid="28"/>
                                        </p:tgtEl>
                                      </p:cBhvr>
                                    </p:animEffect>
                                  </p:childTnLst>
                                </p:cTn>
                              </p:par>
                            </p:childTnLst>
                          </p:cTn>
                        </p:par>
                        <p:par>
                          <p:cTn id="28" fill="hold">
                            <p:stCondLst>
                              <p:cond delay="3000"/>
                            </p:stCondLst>
                            <p:childTnLst>
                              <p:par>
                                <p:cTn id="29" presetID="22" presetClass="entr" presetSubtype="2" fill="hold" grpId="0" nodeType="afterEffect">
                                  <p:stCondLst>
                                    <p:cond delay="0"/>
                                  </p:stCondLst>
                                  <p:childTnLst>
                                    <p:set>
                                      <p:cBhvr>
                                        <p:cTn id="30" dur="1" fill="hold">
                                          <p:stCondLst>
                                            <p:cond delay="0"/>
                                          </p:stCondLst>
                                        </p:cTn>
                                        <p:tgtEl>
                                          <p:spTgt spid="47"/>
                                        </p:tgtEl>
                                        <p:attrNameLst>
                                          <p:attrName>style.visibility</p:attrName>
                                        </p:attrNameLst>
                                      </p:cBhvr>
                                      <p:to>
                                        <p:strVal val="visible"/>
                                      </p:to>
                                    </p:set>
                                    <p:animEffect transition="in" filter="wipe(right)">
                                      <p:cBhvr>
                                        <p:cTn id="31" dur="500"/>
                                        <p:tgtEl>
                                          <p:spTgt spid="47"/>
                                        </p:tgtEl>
                                      </p:cBhvr>
                                    </p:animEffect>
                                  </p:childTnLst>
                                </p:cTn>
                              </p:par>
                            </p:childTnLst>
                          </p:cTn>
                        </p:par>
                        <p:par>
                          <p:cTn id="32" fill="hold">
                            <p:stCondLst>
                              <p:cond delay="3500"/>
                            </p:stCondLst>
                            <p:childTnLst>
                              <p:par>
                                <p:cTn id="33" presetID="22" presetClass="entr" presetSubtype="1" fill="hold" grpId="0" nodeType="afterEffect">
                                  <p:stCondLst>
                                    <p:cond delay="0"/>
                                  </p:stCondLst>
                                  <p:childTnLst>
                                    <p:set>
                                      <p:cBhvr>
                                        <p:cTn id="34" dur="1" fill="hold">
                                          <p:stCondLst>
                                            <p:cond delay="0"/>
                                          </p:stCondLst>
                                        </p:cTn>
                                        <p:tgtEl>
                                          <p:spTgt spid="44"/>
                                        </p:tgtEl>
                                        <p:attrNameLst>
                                          <p:attrName>style.visibility</p:attrName>
                                        </p:attrNameLst>
                                      </p:cBhvr>
                                      <p:to>
                                        <p:strVal val="visible"/>
                                      </p:to>
                                    </p:set>
                                    <p:animEffect transition="in" filter="wipe(up)">
                                      <p:cBhvr>
                                        <p:cTn id="35" dur="500"/>
                                        <p:tgtEl>
                                          <p:spTgt spid="44"/>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45"/>
                                        </p:tgtEl>
                                        <p:attrNameLst>
                                          <p:attrName>style.visibility</p:attrName>
                                        </p:attrNameLst>
                                      </p:cBhvr>
                                      <p:to>
                                        <p:strVal val="visible"/>
                                      </p:to>
                                    </p:set>
                                    <p:animEffect transition="in" filter="wipe(left)">
                                      <p:cBhvr>
                                        <p:cTn id="39" dur="500"/>
                                        <p:tgtEl>
                                          <p:spTgt spid="45"/>
                                        </p:tgtEl>
                                      </p:cBhvr>
                                    </p:animEffect>
                                  </p:childTnLst>
                                </p:cTn>
                              </p:par>
                            </p:childTnLst>
                          </p:cTn>
                        </p:par>
                        <p:par>
                          <p:cTn id="40" fill="hold">
                            <p:stCondLst>
                              <p:cond delay="4500"/>
                            </p:stCondLst>
                            <p:childTnLst>
                              <p:par>
                                <p:cTn id="41" presetID="22" presetClass="entr" presetSubtype="2" fill="hold" nodeType="afterEffect">
                                  <p:stCondLst>
                                    <p:cond delay="0"/>
                                  </p:stCondLst>
                                  <p:childTnLst>
                                    <p:set>
                                      <p:cBhvr>
                                        <p:cTn id="42" dur="1" fill="hold">
                                          <p:stCondLst>
                                            <p:cond delay="0"/>
                                          </p:stCondLst>
                                        </p:cTn>
                                        <p:tgtEl>
                                          <p:spTgt spid="72"/>
                                        </p:tgtEl>
                                        <p:attrNameLst>
                                          <p:attrName>style.visibility</p:attrName>
                                        </p:attrNameLst>
                                      </p:cBhvr>
                                      <p:to>
                                        <p:strVal val="visible"/>
                                      </p:to>
                                    </p:set>
                                    <p:animEffect transition="in" filter="wipe(right)">
                                      <p:cBhvr>
                                        <p:cTn id="43" dur="500"/>
                                        <p:tgtEl>
                                          <p:spTgt spid="72"/>
                                        </p:tgtEl>
                                      </p:cBhvr>
                                    </p:animEffect>
                                  </p:childTnLst>
                                </p:cTn>
                              </p:par>
                              <p:par>
                                <p:cTn id="44" presetID="22" presetClass="entr" presetSubtype="2" fill="hold" nodeType="withEffect">
                                  <p:stCondLst>
                                    <p:cond delay="0"/>
                                  </p:stCondLst>
                                  <p:childTnLst>
                                    <p:set>
                                      <p:cBhvr>
                                        <p:cTn id="45" dur="1" fill="hold">
                                          <p:stCondLst>
                                            <p:cond delay="0"/>
                                          </p:stCondLst>
                                        </p:cTn>
                                        <p:tgtEl>
                                          <p:spTgt spid="77"/>
                                        </p:tgtEl>
                                        <p:attrNameLst>
                                          <p:attrName>style.visibility</p:attrName>
                                        </p:attrNameLst>
                                      </p:cBhvr>
                                      <p:to>
                                        <p:strVal val="visible"/>
                                      </p:to>
                                    </p:set>
                                    <p:animEffect transition="in" filter="wipe(right)">
                                      <p:cBhvr>
                                        <p:cTn id="46" dur="500"/>
                                        <p:tgtEl>
                                          <p:spTgt spid="77"/>
                                        </p:tgtEl>
                                      </p:cBhvr>
                                    </p:animEffect>
                                  </p:childTnLst>
                                </p:cTn>
                              </p:par>
                              <p:par>
                                <p:cTn id="47" presetID="22" presetClass="entr" presetSubtype="8" fill="hold" nodeType="withEffect">
                                  <p:stCondLst>
                                    <p:cond delay="0"/>
                                  </p:stCondLst>
                                  <p:childTnLst>
                                    <p:set>
                                      <p:cBhvr>
                                        <p:cTn id="48" dur="1" fill="hold">
                                          <p:stCondLst>
                                            <p:cond delay="0"/>
                                          </p:stCondLst>
                                        </p:cTn>
                                        <p:tgtEl>
                                          <p:spTgt spid="65"/>
                                        </p:tgtEl>
                                        <p:attrNameLst>
                                          <p:attrName>style.visibility</p:attrName>
                                        </p:attrNameLst>
                                      </p:cBhvr>
                                      <p:to>
                                        <p:strVal val="visible"/>
                                      </p:to>
                                    </p:set>
                                    <p:animEffect transition="in" filter="wipe(left)">
                                      <p:cBhvr>
                                        <p:cTn id="49" dur="500"/>
                                        <p:tgtEl>
                                          <p:spTgt spid="65"/>
                                        </p:tgtEl>
                                      </p:cBhvr>
                                    </p:animEffect>
                                  </p:childTnLst>
                                </p:cTn>
                              </p:par>
                              <p:par>
                                <p:cTn id="50" presetID="22" presetClass="entr" presetSubtype="8" fill="hold" nodeType="withEffect">
                                  <p:stCondLst>
                                    <p:cond delay="0"/>
                                  </p:stCondLst>
                                  <p:childTnLst>
                                    <p:set>
                                      <p:cBhvr>
                                        <p:cTn id="51" dur="1" fill="hold">
                                          <p:stCondLst>
                                            <p:cond delay="0"/>
                                          </p:stCondLst>
                                        </p:cTn>
                                        <p:tgtEl>
                                          <p:spTgt spid="58"/>
                                        </p:tgtEl>
                                        <p:attrNameLst>
                                          <p:attrName>style.visibility</p:attrName>
                                        </p:attrNameLst>
                                      </p:cBhvr>
                                      <p:to>
                                        <p:strVal val="visible"/>
                                      </p:to>
                                    </p:set>
                                    <p:animEffect transition="in" filter="wipe(left)">
                                      <p:cBhvr>
                                        <p:cTn id="52" dur="500"/>
                                        <p:tgtEl>
                                          <p:spTgt spid="58"/>
                                        </p:tgtEl>
                                      </p:cBhvr>
                                    </p:animEffect>
                                  </p:childTnLst>
                                </p:cTn>
                              </p:par>
                              <p:par>
                                <p:cTn id="53" presetID="22" presetClass="entr" presetSubtype="2" fill="hold" nodeType="withEffect">
                                  <p:stCondLst>
                                    <p:cond delay="0"/>
                                  </p:stCondLst>
                                  <p:childTnLst>
                                    <p:set>
                                      <p:cBhvr>
                                        <p:cTn id="54" dur="1" fill="hold">
                                          <p:stCondLst>
                                            <p:cond delay="0"/>
                                          </p:stCondLst>
                                        </p:cTn>
                                        <p:tgtEl>
                                          <p:spTgt spid="48"/>
                                        </p:tgtEl>
                                        <p:attrNameLst>
                                          <p:attrName>style.visibility</p:attrName>
                                        </p:attrNameLst>
                                      </p:cBhvr>
                                      <p:to>
                                        <p:strVal val="visible"/>
                                      </p:to>
                                    </p:set>
                                    <p:animEffect transition="in" filter="wipe(right)">
                                      <p:cBhvr>
                                        <p:cTn id="55" dur="500"/>
                                        <p:tgtEl>
                                          <p:spTgt spid="48"/>
                                        </p:tgtEl>
                                      </p:cBhvr>
                                    </p:animEffect>
                                  </p:childTnLst>
                                </p:cTn>
                              </p:par>
                            </p:childTnLst>
                          </p:cTn>
                        </p:par>
                        <p:par>
                          <p:cTn id="56" fill="hold">
                            <p:stCondLst>
                              <p:cond delay="5000"/>
                            </p:stCondLst>
                            <p:childTnLst>
                              <p:par>
                                <p:cTn id="57" presetID="53" presetClass="entr" presetSubtype="16" fill="hold" grpId="0" nodeType="afterEffect">
                                  <p:stCondLst>
                                    <p:cond delay="0"/>
                                  </p:stCondLst>
                                  <p:childTnLst>
                                    <p:set>
                                      <p:cBhvr>
                                        <p:cTn id="58" dur="1" fill="hold">
                                          <p:stCondLst>
                                            <p:cond delay="0"/>
                                          </p:stCondLst>
                                        </p:cTn>
                                        <p:tgtEl>
                                          <p:spTgt spid="83">
                                            <p:txEl>
                                              <p:pRg st="0" end="0"/>
                                            </p:txEl>
                                          </p:spTgt>
                                        </p:tgtEl>
                                        <p:attrNameLst>
                                          <p:attrName>style.visibility</p:attrName>
                                        </p:attrNameLst>
                                      </p:cBhvr>
                                      <p:to>
                                        <p:strVal val="visible"/>
                                      </p:to>
                                    </p:set>
                                    <p:anim calcmode="lin" valueType="num">
                                      <p:cBhvr>
                                        <p:cTn id="59" dur="400" fill="hold"/>
                                        <p:tgtEl>
                                          <p:spTgt spid="83">
                                            <p:txEl>
                                              <p:pRg st="0" end="0"/>
                                            </p:txEl>
                                          </p:spTgt>
                                        </p:tgtEl>
                                        <p:attrNameLst>
                                          <p:attrName>ppt_w</p:attrName>
                                        </p:attrNameLst>
                                      </p:cBhvr>
                                      <p:tavLst>
                                        <p:tav tm="0">
                                          <p:val>
                                            <p:fltVal val="0"/>
                                          </p:val>
                                        </p:tav>
                                        <p:tav tm="100000">
                                          <p:val>
                                            <p:strVal val="#ppt_w"/>
                                          </p:val>
                                        </p:tav>
                                      </p:tavLst>
                                    </p:anim>
                                    <p:anim calcmode="lin" valueType="num">
                                      <p:cBhvr>
                                        <p:cTn id="60" dur="400" fill="hold"/>
                                        <p:tgtEl>
                                          <p:spTgt spid="83">
                                            <p:txEl>
                                              <p:pRg st="0" end="0"/>
                                            </p:txEl>
                                          </p:spTgt>
                                        </p:tgtEl>
                                        <p:attrNameLst>
                                          <p:attrName>ppt_h</p:attrName>
                                        </p:attrNameLst>
                                      </p:cBhvr>
                                      <p:tavLst>
                                        <p:tav tm="0">
                                          <p:val>
                                            <p:fltVal val="0"/>
                                          </p:val>
                                        </p:tav>
                                        <p:tav tm="100000">
                                          <p:val>
                                            <p:strVal val="#ppt_h"/>
                                          </p:val>
                                        </p:tav>
                                      </p:tavLst>
                                    </p:anim>
                                    <p:animEffect transition="in" filter="fade">
                                      <p:cBhvr>
                                        <p:cTn id="61" dur="400"/>
                                        <p:tgtEl>
                                          <p:spTgt spid="83">
                                            <p:txEl>
                                              <p:pRg st="0" end="0"/>
                                            </p:txEl>
                                          </p:spTgt>
                                        </p:tgtEl>
                                      </p:cBhvr>
                                    </p:animEffect>
                                  </p:childTnLst>
                                </p:cTn>
                              </p:par>
                            </p:childTnLst>
                          </p:cTn>
                        </p:par>
                        <p:par>
                          <p:cTn id="62" fill="hold">
                            <p:stCondLst>
                              <p:cond delay="5400"/>
                            </p:stCondLst>
                            <p:childTnLst>
                              <p:par>
                                <p:cTn id="63" presetID="53" presetClass="entr" presetSubtype="16" fill="hold" grpId="0" nodeType="afterEffect">
                                  <p:stCondLst>
                                    <p:cond delay="0"/>
                                  </p:stCondLst>
                                  <p:childTnLst>
                                    <p:set>
                                      <p:cBhvr>
                                        <p:cTn id="64" dur="1" fill="hold">
                                          <p:stCondLst>
                                            <p:cond delay="0"/>
                                          </p:stCondLst>
                                        </p:cTn>
                                        <p:tgtEl>
                                          <p:spTgt spid="84">
                                            <p:txEl>
                                              <p:pRg st="0" end="0"/>
                                            </p:txEl>
                                          </p:spTgt>
                                        </p:tgtEl>
                                        <p:attrNameLst>
                                          <p:attrName>style.visibility</p:attrName>
                                        </p:attrNameLst>
                                      </p:cBhvr>
                                      <p:to>
                                        <p:strVal val="visible"/>
                                      </p:to>
                                    </p:set>
                                    <p:anim calcmode="lin" valueType="num">
                                      <p:cBhvr>
                                        <p:cTn id="65" dur="400" fill="hold"/>
                                        <p:tgtEl>
                                          <p:spTgt spid="84">
                                            <p:txEl>
                                              <p:pRg st="0" end="0"/>
                                            </p:txEl>
                                          </p:spTgt>
                                        </p:tgtEl>
                                        <p:attrNameLst>
                                          <p:attrName>ppt_w</p:attrName>
                                        </p:attrNameLst>
                                      </p:cBhvr>
                                      <p:tavLst>
                                        <p:tav tm="0">
                                          <p:val>
                                            <p:fltVal val="0"/>
                                          </p:val>
                                        </p:tav>
                                        <p:tav tm="100000">
                                          <p:val>
                                            <p:strVal val="#ppt_w"/>
                                          </p:val>
                                        </p:tav>
                                      </p:tavLst>
                                    </p:anim>
                                    <p:anim calcmode="lin" valueType="num">
                                      <p:cBhvr>
                                        <p:cTn id="66" dur="400" fill="hold"/>
                                        <p:tgtEl>
                                          <p:spTgt spid="84">
                                            <p:txEl>
                                              <p:pRg st="0" end="0"/>
                                            </p:txEl>
                                          </p:spTgt>
                                        </p:tgtEl>
                                        <p:attrNameLst>
                                          <p:attrName>ppt_h</p:attrName>
                                        </p:attrNameLst>
                                      </p:cBhvr>
                                      <p:tavLst>
                                        <p:tav tm="0">
                                          <p:val>
                                            <p:fltVal val="0"/>
                                          </p:val>
                                        </p:tav>
                                        <p:tav tm="100000">
                                          <p:val>
                                            <p:strVal val="#ppt_h"/>
                                          </p:val>
                                        </p:tav>
                                      </p:tavLst>
                                    </p:anim>
                                    <p:animEffect transition="in" filter="fade">
                                      <p:cBhvr>
                                        <p:cTn id="67" dur="400"/>
                                        <p:tgtEl>
                                          <p:spTgt spid="84">
                                            <p:txEl>
                                              <p:pRg st="0" end="0"/>
                                            </p:txEl>
                                          </p:spTgt>
                                        </p:tgtEl>
                                      </p:cBhvr>
                                    </p:animEffect>
                                  </p:childTnLst>
                                </p:cTn>
                              </p:par>
                            </p:childTnLst>
                          </p:cTn>
                        </p:par>
                        <p:par>
                          <p:cTn id="68" fill="hold">
                            <p:stCondLst>
                              <p:cond delay="5800"/>
                            </p:stCondLst>
                            <p:childTnLst>
                              <p:par>
                                <p:cTn id="69" presetID="53" presetClass="entr" presetSubtype="16" fill="hold" grpId="0" nodeType="afterEffect">
                                  <p:stCondLst>
                                    <p:cond delay="0"/>
                                  </p:stCondLst>
                                  <p:childTnLst>
                                    <p:set>
                                      <p:cBhvr>
                                        <p:cTn id="70" dur="1" fill="hold">
                                          <p:stCondLst>
                                            <p:cond delay="0"/>
                                          </p:stCondLst>
                                        </p:cTn>
                                        <p:tgtEl>
                                          <p:spTgt spid="85">
                                            <p:txEl>
                                              <p:pRg st="0" end="0"/>
                                            </p:txEl>
                                          </p:spTgt>
                                        </p:tgtEl>
                                        <p:attrNameLst>
                                          <p:attrName>style.visibility</p:attrName>
                                        </p:attrNameLst>
                                      </p:cBhvr>
                                      <p:to>
                                        <p:strVal val="visible"/>
                                      </p:to>
                                    </p:set>
                                    <p:anim calcmode="lin" valueType="num">
                                      <p:cBhvr>
                                        <p:cTn id="71" dur="400" fill="hold"/>
                                        <p:tgtEl>
                                          <p:spTgt spid="85">
                                            <p:txEl>
                                              <p:pRg st="0" end="0"/>
                                            </p:txEl>
                                          </p:spTgt>
                                        </p:tgtEl>
                                        <p:attrNameLst>
                                          <p:attrName>ppt_w</p:attrName>
                                        </p:attrNameLst>
                                      </p:cBhvr>
                                      <p:tavLst>
                                        <p:tav tm="0">
                                          <p:val>
                                            <p:fltVal val="0"/>
                                          </p:val>
                                        </p:tav>
                                        <p:tav tm="100000">
                                          <p:val>
                                            <p:strVal val="#ppt_w"/>
                                          </p:val>
                                        </p:tav>
                                      </p:tavLst>
                                    </p:anim>
                                    <p:anim calcmode="lin" valueType="num">
                                      <p:cBhvr>
                                        <p:cTn id="72" dur="400" fill="hold"/>
                                        <p:tgtEl>
                                          <p:spTgt spid="85">
                                            <p:txEl>
                                              <p:pRg st="0" end="0"/>
                                            </p:txEl>
                                          </p:spTgt>
                                        </p:tgtEl>
                                        <p:attrNameLst>
                                          <p:attrName>ppt_h</p:attrName>
                                        </p:attrNameLst>
                                      </p:cBhvr>
                                      <p:tavLst>
                                        <p:tav tm="0">
                                          <p:val>
                                            <p:fltVal val="0"/>
                                          </p:val>
                                        </p:tav>
                                        <p:tav tm="100000">
                                          <p:val>
                                            <p:strVal val="#ppt_h"/>
                                          </p:val>
                                        </p:tav>
                                      </p:tavLst>
                                    </p:anim>
                                    <p:animEffect transition="in" filter="fade">
                                      <p:cBhvr>
                                        <p:cTn id="73" dur="400"/>
                                        <p:tgtEl>
                                          <p:spTgt spid="85">
                                            <p:txEl>
                                              <p:pRg st="0" end="0"/>
                                            </p:txEl>
                                          </p:spTgt>
                                        </p:tgtEl>
                                      </p:cBhvr>
                                    </p:animEffect>
                                  </p:childTnLst>
                                </p:cTn>
                              </p:par>
                            </p:childTnLst>
                          </p:cTn>
                        </p:par>
                        <p:par>
                          <p:cTn id="74" fill="hold">
                            <p:stCondLst>
                              <p:cond delay="6200"/>
                            </p:stCondLst>
                            <p:childTnLst>
                              <p:par>
                                <p:cTn id="75" presetID="53" presetClass="entr" presetSubtype="16" fill="hold" grpId="0" nodeType="afterEffect">
                                  <p:stCondLst>
                                    <p:cond delay="0"/>
                                  </p:stCondLst>
                                  <p:childTnLst>
                                    <p:set>
                                      <p:cBhvr>
                                        <p:cTn id="76" dur="1" fill="hold">
                                          <p:stCondLst>
                                            <p:cond delay="0"/>
                                          </p:stCondLst>
                                        </p:cTn>
                                        <p:tgtEl>
                                          <p:spTgt spid="86">
                                            <p:txEl>
                                              <p:pRg st="0" end="0"/>
                                            </p:txEl>
                                          </p:spTgt>
                                        </p:tgtEl>
                                        <p:attrNameLst>
                                          <p:attrName>style.visibility</p:attrName>
                                        </p:attrNameLst>
                                      </p:cBhvr>
                                      <p:to>
                                        <p:strVal val="visible"/>
                                      </p:to>
                                    </p:set>
                                    <p:anim calcmode="lin" valueType="num">
                                      <p:cBhvr>
                                        <p:cTn id="77" dur="400" fill="hold"/>
                                        <p:tgtEl>
                                          <p:spTgt spid="86">
                                            <p:txEl>
                                              <p:pRg st="0" end="0"/>
                                            </p:txEl>
                                          </p:spTgt>
                                        </p:tgtEl>
                                        <p:attrNameLst>
                                          <p:attrName>ppt_w</p:attrName>
                                        </p:attrNameLst>
                                      </p:cBhvr>
                                      <p:tavLst>
                                        <p:tav tm="0">
                                          <p:val>
                                            <p:fltVal val="0"/>
                                          </p:val>
                                        </p:tav>
                                        <p:tav tm="100000">
                                          <p:val>
                                            <p:strVal val="#ppt_w"/>
                                          </p:val>
                                        </p:tav>
                                      </p:tavLst>
                                    </p:anim>
                                    <p:anim calcmode="lin" valueType="num">
                                      <p:cBhvr>
                                        <p:cTn id="78" dur="400" fill="hold"/>
                                        <p:tgtEl>
                                          <p:spTgt spid="86">
                                            <p:txEl>
                                              <p:pRg st="0" end="0"/>
                                            </p:txEl>
                                          </p:spTgt>
                                        </p:tgtEl>
                                        <p:attrNameLst>
                                          <p:attrName>ppt_h</p:attrName>
                                        </p:attrNameLst>
                                      </p:cBhvr>
                                      <p:tavLst>
                                        <p:tav tm="0">
                                          <p:val>
                                            <p:fltVal val="0"/>
                                          </p:val>
                                        </p:tav>
                                        <p:tav tm="100000">
                                          <p:val>
                                            <p:strVal val="#ppt_h"/>
                                          </p:val>
                                        </p:tav>
                                      </p:tavLst>
                                    </p:anim>
                                    <p:animEffect transition="in" filter="fade">
                                      <p:cBhvr>
                                        <p:cTn id="79" dur="400"/>
                                        <p:tgtEl>
                                          <p:spTgt spid="86">
                                            <p:txEl>
                                              <p:pRg st="0" end="0"/>
                                            </p:txEl>
                                          </p:spTgt>
                                        </p:tgtEl>
                                      </p:cBhvr>
                                    </p:animEffect>
                                  </p:childTnLst>
                                </p:cTn>
                              </p:par>
                            </p:childTnLst>
                          </p:cTn>
                        </p:par>
                        <p:par>
                          <p:cTn id="80" fill="hold">
                            <p:stCondLst>
                              <p:cond delay="6600"/>
                            </p:stCondLst>
                            <p:childTnLst>
                              <p:par>
                                <p:cTn id="81" presetID="53" presetClass="entr" presetSubtype="16" fill="hold" grpId="0" nodeType="afterEffect">
                                  <p:stCondLst>
                                    <p:cond delay="0"/>
                                  </p:stCondLst>
                                  <p:childTnLst>
                                    <p:set>
                                      <p:cBhvr>
                                        <p:cTn id="82" dur="1" fill="hold">
                                          <p:stCondLst>
                                            <p:cond delay="0"/>
                                          </p:stCondLst>
                                        </p:cTn>
                                        <p:tgtEl>
                                          <p:spTgt spid="87">
                                            <p:txEl>
                                              <p:pRg st="0" end="0"/>
                                            </p:txEl>
                                          </p:spTgt>
                                        </p:tgtEl>
                                        <p:attrNameLst>
                                          <p:attrName>style.visibility</p:attrName>
                                        </p:attrNameLst>
                                      </p:cBhvr>
                                      <p:to>
                                        <p:strVal val="visible"/>
                                      </p:to>
                                    </p:set>
                                    <p:anim calcmode="lin" valueType="num">
                                      <p:cBhvr>
                                        <p:cTn id="83" dur="400" fill="hold"/>
                                        <p:tgtEl>
                                          <p:spTgt spid="87">
                                            <p:txEl>
                                              <p:pRg st="0" end="0"/>
                                            </p:txEl>
                                          </p:spTgt>
                                        </p:tgtEl>
                                        <p:attrNameLst>
                                          <p:attrName>ppt_w</p:attrName>
                                        </p:attrNameLst>
                                      </p:cBhvr>
                                      <p:tavLst>
                                        <p:tav tm="0">
                                          <p:val>
                                            <p:fltVal val="0"/>
                                          </p:val>
                                        </p:tav>
                                        <p:tav tm="100000">
                                          <p:val>
                                            <p:strVal val="#ppt_w"/>
                                          </p:val>
                                        </p:tav>
                                      </p:tavLst>
                                    </p:anim>
                                    <p:anim calcmode="lin" valueType="num">
                                      <p:cBhvr>
                                        <p:cTn id="84" dur="400" fill="hold"/>
                                        <p:tgtEl>
                                          <p:spTgt spid="87">
                                            <p:txEl>
                                              <p:pRg st="0" end="0"/>
                                            </p:txEl>
                                          </p:spTgt>
                                        </p:tgtEl>
                                        <p:attrNameLst>
                                          <p:attrName>ppt_h</p:attrName>
                                        </p:attrNameLst>
                                      </p:cBhvr>
                                      <p:tavLst>
                                        <p:tav tm="0">
                                          <p:val>
                                            <p:fltVal val="0"/>
                                          </p:val>
                                        </p:tav>
                                        <p:tav tm="100000">
                                          <p:val>
                                            <p:strVal val="#ppt_h"/>
                                          </p:val>
                                        </p:tav>
                                      </p:tavLst>
                                    </p:anim>
                                    <p:animEffect transition="in" filter="fade">
                                      <p:cBhvr>
                                        <p:cTn id="85" dur="400"/>
                                        <p:tgtEl>
                                          <p:spTgt spid="87">
                                            <p:txEl>
                                              <p:pRg st="0" end="0"/>
                                            </p:txEl>
                                          </p:spTgt>
                                        </p:tgtEl>
                                      </p:cBhvr>
                                    </p:animEffect>
                                  </p:childTnLst>
                                </p:cTn>
                              </p:par>
                            </p:childTnLst>
                          </p:cTn>
                        </p:par>
                        <p:par>
                          <p:cTn id="86" fill="hold">
                            <p:stCondLst>
                              <p:cond delay="7000"/>
                            </p:stCondLst>
                            <p:childTnLst>
                              <p:par>
                                <p:cTn id="87" presetID="53" presetClass="entr" presetSubtype="16" fill="hold" grpId="0" nodeType="afterEffect">
                                  <p:stCondLst>
                                    <p:cond delay="0"/>
                                  </p:stCondLst>
                                  <p:childTnLst>
                                    <p:set>
                                      <p:cBhvr>
                                        <p:cTn id="88" dur="1" fill="hold">
                                          <p:stCondLst>
                                            <p:cond delay="0"/>
                                          </p:stCondLst>
                                        </p:cTn>
                                        <p:tgtEl>
                                          <p:spTgt spid="88">
                                            <p:txEl>
                                              <p:pRg st="0" end="0"/>
                                            </p:txEl>
                                          </p:spTgt>
                                        </p:tgtEl>
                                        <p:attrNameLst>
                                          <p:attrName>style.visibility</p:attrName>
                                        </p:attrNameLst>
                                      </p:cBhvr>
                                      <p:to>
                                        <p:strVal val="visible"/>
                                      </p:to>
                                    </p:set>
                                    <p:anim calcmode="lin" valueType="num">
                                      <p:cBhvr>
                                        <p:cTn id="89" dur="400" fill="hold"/>
                                        <p:tgtEl>
                                          <p:spTgt spid="88">
                                            <p:txEl>
                                              <p:pRg st="0" end="0"/>
                                            </p:txEl>
                                          </p:spTgt>
                                        </p:tgtEl>
                                        <p:attrNameLst>
                                          <p:attrName>ppt_w</p:attrName>
                                        </p:attrNameLst>
                                      </p:cBhvr>
                                      <p:tavLst>
                                        <p:tav tm="0">
                                          <p:val>
                                            <p:fltVal val="0"/>
                                          </p:val>
                                        </p:tav>
                                        <p:tav tm="100000">
                                          <p:val>
                                            <p:strVal val="#ppt_w"/>
                                          </p:val>
                                        </p:tav>
                                      </p:tavLst>
                                    </p:anim>
                                    <p:anim calcmode="lin" valueType="num">
                                      <p:cBhvr>
                                        <p:cTn id="90" dur="400" fill="hold"/>
                                        <p:tgtEl>
                                          <p:spTgt spid="88">
                                            <p:txEl>
                                              <p:pRg st="0" end="0"/>
                                            </p:txEl>
                                          </p:spTgt>
                                        </p:tgtEl>
                                        <p:attrNameLst>
                                          <p:attrName>ppt_h</p:attrName>
                                        </p:attrNameLst>
                                      </p:cBhvr>
                                      <p:tavLst>
                                        <p:tav tm="0">
                                          <p:val>
                                            <p:fltVal val="0"/>
                                          </p:val>
                                        </p:tav>
                                        <p:tav tm="100000">
                                          <p:val>
                                            <p:strVal val="#ppt_h"/>
                                          </p:val>
                                        </p:tav>
                                      </p:tavLst>
                                    </p:anim>
                                    <p:animEffect transition="in" filter="fade">
                                      <p:cBhvr>
                                        <p:cTn id="91" dur="400"/>
                                        <p:tgtEl>
                                          <p:spTgt spid="88">
                                            <p:txEl>
                                              <p:pRg st="0" end="0"/>
                                            </p:txEl>
                                          </p:spTgt>
                                        </p:tgtEl>
                                      </p:cBhvr>
                                    </p:animEffect>
                                  </p:childTnLst>
                                </p:cTn>
                              </p:par>
                            </p:childTnLst>
                          </p:cTn>
                        </p:par>
                        <p:par>
                          <p:cTn id="92" fill="hold">
                            <p:stCondLst>
                              <p:cond delay="7400"/>
                            </p:stCondLst>
                            <p:childTnLst>
                              <p:par>
                                <p:cTn id="93" presetID="53" presetClass="entr" presetSubtype="16" fill="hold" grpId="0" nodeType="afterEffect">
                                  <p:stCondLst>
                                    <p:cond delay="0"/>
                                  </p:stCondLst>
                                  <p:childTnLst>
                                    <p:set>
                                      <p:cBhvr>
                                        <p:cTn id="94" dur="1" fill="hold">
                                          <p:stCondLst>
                                            <p:cond delay="0"/>
                                          </p:stCondLst>
                                        </p:cTn>
                                        <p:tgtEl>
                                          <p:spTgt spid="89">
                                            <p:txEl>
                                              <p:pRg st="0" end="0"/>
                                            </p:txEl>
                                          </p:spTgt>
                                        </p:tgtEl>
                                        <p:attrNameLst>
                                          <p:attrName>style.visibility</p:attrName>
                                        </p:attrNameLst>
                                      </p:cBhvr>
                                      <p:to>
                                        <p:strVal val="visible"/>
                                      </p:to>
                                    </p:set>
                                    <p:anim calcmode="lin" valueType="num">
                                      <p:cBhvr>
                                        <p:cTn id="95" dur="400" fill="hold"/>
                                        <p:tgtEl>
                                          <p:spTgt spid="89">
                                            <p:txEl>
                                              <p:pRg st="0" end="0"/>
                                            </p:txEl>
                                          </p:spTgt>
                                        </p:tgtEl>
                                        <p:attrNameLst>
                                          <p:attrName>ppt_w</p:attrName>
                                        </p:attrNameLst>
                                      </p:cBhvr>
                                      <p:tavLst>
                                        <p:tav tm="0">
                                          <p:val>
                                            <p:fltVal val="0"/>
                                          </p:val>
                                        </p:tav>
                                        <p:tav tm="100000">
                                          <p:val>
                                            <p:strVal val="#ppt_w"/>
                                          </p:val>
                                        </p:tav>
                                      </p:tavLst>
                                    </p:anim>
                                    <p:anim calcmode="lin" valueType="num">
                                      <p:cBhvr>
                                        <p:cTn id="96" dur="400" fill="hold"/>
                                        <p:tgtEl>
                                          <p:spTgt spid="89">
                                            <p:txEl>
                                              <p:pRg st="0" end="0"/>
                                            </p:txEl>
                                          </p:spTgt>
                                        </p:tgtEl>
                                        <p:attrNameLst>
                                          <p:attrName>ppt_h</p:attrName>
                                        </p:attrNameLst>
                                      </p:cBhvr>
                                      <p:tavLst>
                                        <p:tav tm="0">
                                          <p:val>
                                            <p:fltVal val="0"/>
                                          </p:val>
                                        </p:tav>
                                        <p:tav tm="100000">
                                          <p:val>
                                            <p:strVal val="#ppt_h"/>
                                          </p:val>
                                        </p:tav>
                                      </p:tavLst>
                                    </p:anim>
                                    <p:animEffect transition="in" filter="fade">
                                      <p:cBhvr>
                                        <p:cTn id="97" dur="400"/>
                                        <p:tgtEl>
                                          <p:spTgt spid="89">
                                            <p:txEl>
                                              <p:pRg st="0" end="0"/>
                                            </p:txEl>
                                          </p:spTgt>
                                        </p:tgtEl>
                                      </p:cBhvr>
                                    </p:animEffect>
                                  </p:childTnLst>
                                </p:cTn>
                              </p:par>
                            </p:childTnLst>
                          </p:cTn>
                        </p:par>
                        <p:par>
                          <p:cTn id="98" fill="hold">
                            <p:stCondLst>
                              <p:cond delay="7800"/>
                            </p:stCondLst>
                            <p:childTnLst>
                              <p:par>
                                <p:cTn id="99" presetID="53" presetClass="entr" presetSubtype="16" fill="hold" grpId="0" nodeType="afterEffect">
                                  <p:stCondLst>
                                    <p:cond delay="0"/>
                                  </p:stCondLst>
                                  <p:childTnLst>
                                    <p:set>
                                      <p:cBhvr>
                                        <p:cTn id="100" dur="1" fill="hold">
                                          <p:stCondLst>
                                            <p:cond delay="0"/>
                                          </p:stCondLst>
                                        </p:cTn>
                                        <p:tgtEl>
                                          <p:spTgt spid="90">
                                            <p:txEl>
                                              <p:pRg st="0" end="0"/>
                                            </p:txEl>
                                          </p:spTgt>
                                        </p:tgtEl>
                                        <p:attrNameLst>
                                          <p:attrName>style.visibility</p:attrName>
                                        </p:attrNameLst>
                                      </p:cBhvr>
                                      <p:to>
                                        <p:strVal val="visible"/>
                                      </p:to>
                                    </p:set>
                                    <p:anim calcmode="lin" valueType="num">
                                      <p:cBhvr>
                                        <p:cTn id="101" dur="400" fill="hold"/>
                                        <p:tgtEl>
                                          <p:spTgt spid="90">
                                            <p:txEl>
                                              <p:pRg st="0" end="0"/>
                                            </p:txEl>
                                          </p:spTgt>
                                        </p:tgtEl>
                                        <p:attrNameLst>
                                          <p:attrName>ppt_w</p:attrName>
                                        </p:attrNameLst>
                                      </p:cBhvr>
                                      <p:tavLst>
                                        <p:tav tm="0">
                                          <p:val>
                                            <p:fltVal val="0"/>
                                          </p:val>
                                        </p:tav>
                                        <p:tav tm="100000">
                                          <p:val>
                                            <p:strVal val="#ppt_w"/>
                                          </p:val>
                                        </p:tav>
                                      </p:tavLst>
                                    </p:anim>
                                    <p:anim calcmode="lin" valueType="num">
                                      <p:cBhvr>
                                        <p:cTn id="102" dur="400" fill="hold"/>
                                        <p:tgtEl>
                                          <p:spTgt spid="90">
                                            <p:txEl>
                                              <p:pRg st="0" end="0"/>
                                            </p:txEl>
                                          </p:spTgt>
                                        </p:tgtEl>
                                        <p:attrNameLst>
                                          <p:attrName>ppt_h</p:attrName>
                                        </p:attrNameLst>
                                      </p:cBhvr>
                                      <p:tavLst>
                                        <p:tav tm="0">
                                          <p:val>
                                            <p:fltVal val="0"/>
                                          </p:val>
                                        </p:tav>
                                        <p:tav tm="100000">
                                          <p:val>
                                            <p:strVal val="#ppt_h"/>
                                          </p:val>
                                        </p:tav>
                                      </p:tavLst>
                                    </p:anim>
                                    <p:animEffect transition="in" filter="fade">
                                      <p:cBhvr>
                                        <p:cTn id="103" dur="400"/>
                                        <p:tgtEl>
                                          <p:spTgt spid="90">
                                            <p:txEl>
                                              <p:pRg st="0" end="0"/>
                                            </p:txEl>
                                          </p:spTgt>
                                        </p:tgtEl>
                                      </p:cBhvr>
                                    </p:animEffect>
                                  </p:childTnLst>
                                </p:cTn>
                              </p:par>
                            </p:childTnLst>
                          </p:cTn>
                        </p:par>
                        <p:par>
                          <p:cTn id="104" fill="hold">
                            <p:stCondLst>
                              <p:cond delay="8200"/>
                            </p:stCondLst>
                            <p:childTnLst>
                              <p:par>
                                <p:cTn id="105" presetID="53" presetClass="entr" presetSubtype="16" fill="hold" grpId="0" nodeType="afterEffect">
                                  <p:stCondLst>
                                    <p:cond delay="0"/>
                                  </p:stCondLst>
                                  <p:childTnLst>
                                    <p:set>
                                      <p:cBhvr>
                                        <p:cTn id="106" dur="1" fill="hold">
                                          <p:stCondLst>
                                            <p:cond delay="0"/>
                                          </p:stCondLst>
                                        </p:cTn>
                                        <p:tgtEl>
                                          <p:spTgt spid="91">
                                            <p:txEl>
                                              <p:pRg st="0" end="0"/>
                                            </p:txEl>
                                          </p:spTgt>
                                        </p:tgtEl>
                                        <p:attrNameLst>
                                          <p:attrName>style.visibility</p:attrName>
                                        </p:attrNameLst>
                                      </p:cBhvr>
                                      <p:to>
                                        <p:strVal val="visible"/>
                                      </p:to>
                                    </p:set>
                                    <p:anim calcmode="lin" valueType="num">
                                      <p:cBhvr>
                                        <p:cTn id="107" dur="400" fill="hold"/>
                                        <p:tgtEl>
                                          <p:spTgt spid="91">
                                            <p:txEl>
                                              <p:pRg st="0" end="0"/>
                                            </p:txEl>
                                          </p:spTgt>
                                        </p:tgtEl>
                                        <p:attrNameLst>
                                          <p:attrName>ppt_w</p:attrName>
                                        </p:attrNameLst>
                                      </p:cBhvr>
                                      <p:tavLst>
                                        <p:tav tm="0">
                                          <p:val>
                                            <p:fltVal val="0"/>
                                          </p:val>
                                        </p:tav>
                                        <p:tav tm="100000">
                                          <p:val>
                                            <p:strVal val="#ppt_w"/>
                                          </p:val>
                                        </p:tav>
                                      </p:tavLst>
                                    </p:anim>
                                    <p:anim calcmode="lin" valueType="num">
                                      <p:cBhvr>
                                        <p:cTn id="108" dur="400" fill="hold"/>
                                        <p:tgtEl>
                                          <p:spTgt spid="91">
                                            <p:txEl>
                                              <p:pRg st="0" end="0"/>
                                            </p:txEl>
                                          </p:spTgt>
                                        </p:tgtEl>
                                        <p:attrNameLst>
                                          <p:attrName>ppt_h</p:attrName>
                                        </p:attrNameLst>
                                      </p:cBhvr>
                                      <p:tavLst>
                                        <p:tav tm="0">
                                          <p:val>
                                            <p:fltVal val="0"/>
                                          </p:val>
                                        </p:tav>
                                        <p:tav tm="100000">
                                          <p:val>
                                            <p:strVal val="#ppt_h"/>
                                          </p:val>
                                        </p:tav>
                                      </p:tavLst>
                                    </p:anim>
                                    <p:animEffect transition="in" filter="fade">
                                      <p:cBhvr>
                                        <p:cTn id="109" dur="400"/>
                                        <p:tgtEl>
                                          <p:spTgt spid="91">
                                            <p:txEl>
                                              <p:pRg st="0" end="0"/>
                                            </p:txEl>
                                          </p:spTgt>
                                        </p:tgtEl>
                                      </p:cBhvr>
                                    </p:animEffect>
                                  </p:childTnLst>
                                </p:cTn>
                              </p:par>
                            </p:childTnLst>
                          </p:cTn>
                        </p:par>
                        <p:par>
                          <p:cTn id="110" fill="hold">
                            <p:stCondLst>
                              <p:cond delay="8600"/>
                            </p:stCondLst>
                            <p:childTnLst>
                              <p:par>
                                <p:cTn id="111" presetID="53" presetClass="entr" presetSubtype="16" fill="hold" grpId="0" nodeType="afterEffect">
                                  <p:stCondLst>
                                    <p:cond delay="0"/>
                                  </p:stCondLst>
                                  <p:childTnLst>
                                    <p:set>
                                      <p:cBhvr>
                                        <p:cTn id="112" dur="1" fill="hold">
                                          <p:stCondLst>
                                            <p:cond delay="0"/>
                                          </p:stCondLst>
                                        </p:cTn>
                                        <p:tgtEl>
                                          <p:spTgt spid="92">
                                            <p:txEl>
                                              <p:pRg st="0" end="0"/>
                                            </p:txEl>
                                          </p:spTgt>
                                        </p:tgtEl>
                                        <p:attrNameLst>
                                          <p:attrName>style.visibility</p:attrName>
                                        </p:attrNameLst>
                                      </p:cBhvr>
                                      <p:to>
                                        <p:strVal val="visible"/>
                                      </p:to>
                                    </p:set>
                                    <p:anim calcmode="lin" valueType="num">
                                      <p:cBhvr>
                                        <p:cTn id="113" dur="400" fill="hold"/>
                                        <p:tgtEl>
                                          <p:spTgt spid="92">
                                            <p:txEl>
                                              <p:pRg st="0" end="0"/>
                                            </p:txEl>
                                          </p:spTgt>
                                        </p:tgtEl>
                                        <p:attrNameLst>
                                          <p:attrName>ppt_w</p:attrName>
                                        </p:attrNameLst>
                                      </p:cBhvr>
                                      <p:tavLst>
                                        <p:tav tm="0">
                                          <p:val>
                                            <p:fltVal val="0"/>
                                          </p:val>
                                        </p:tav>
                                        <p:tav tm="100000">
                                          <p:val>
                                            <p:strVal val="#ppt_w"/>
                                          </p:val>
                                        </p:tav>
                                      </p:tavLst>
                                    </p:anim>
                                    <p:anim calcmode="lin" valueType="num">
                                      <p:cBhvr>
                                        <p:cTn id="114" dur="400" fill="hold"/>
                                        <p:tgtEl>
                                          <p:spTgt spid="92">
                                            <p:txEl>
                                              <p:pRg st="0" end="0"/>
                                            </p:txEl>
                                          </p:spTgt>
                                        </p:tgtEl>
                                        <p:attrNameLst>
                                          <p:attrName>ppt_h</p:attrName>
                                        </p:attrNameLst>
                                      </p:cBhvr>
                                      <p:tavLst>
                                        <p:tav tm="0">
                                          <p:val>
                                            <p:fltVal val="0"/>
                                          </p:val>
                                        </p:tav>
                                        <p:tav tm="100000">
                                          <p:val>
                                            <p:strVal val="#ppt_h"/>
                                          </p:val>
                                        </p:tav>
                                      </p:tavLst>
                                    </p:anim>
                                    <p:animEffect transition="in" filter="fade">
                                      <p:cBhvr>
                                        <p:cTn id="115" dur="400"/>
                                        <p:tgtEl>
                                          <p:spTgt spid="92">
                                            <p:txEl>
                                              <p:pRg st="0" end="0"/>
                                            </p:txEl>
                                          </p:spTgt>
                                        </p:tgtEl>
                                      </p:cBhvr>
                                    </p:animEffect>
                                  </p:childTnLst>
                                </p:cTn>
                              </p:par>
                            </p:childTnLst>
                          </p:cTn>
                        </p:par>
                        <p:par>
                          <p:cTn id="116" fill="hold">
                            <p:stCondLst>
                              <p:cond delay="9000"/>
                            </p:stCondLst>
                            <p:childTnLst>
                              <p:par>
                                <p:cTn id="117" presetID="53" presetClass="entr" presetSubtype="16" fill="hold" grpId="0" nodeType="afterEffect">
                                  <p:stCondLst>
                                    <p:cond delay="0"/>
                                  </p:stCondLst>
                                  <p:childTnLst>
                                    <p:set>
                                      <p:cBhvr>
                                        <p:cTn id="118" dur="1" fill="hold">
                                          <p:stCondLst>
                                            <p:cond delay="0"/>
                                          </p:stCondLst>
                                        </p:cTn>
                                        <p:tgtEl>
                                          <p:spTgt spid="93">
                                            <p:txEl>
                                              <p:pRg st="0" end="0"/>
                                            </p:txEl>
                                          </p:spTgt>
                                        </p:tgtEl>
                                        <p:attrNameLst>
                                          <p:attrName>style.visibility</p:attrName>
                                        </p:attrNameLst>
                                      </p:cBhvr>
                                      <p:to>
                                        <p:strVal val="visible"/>
                                      </p:to>
                                    </p:set>
                                    <p:anim calcmode="lin" valueType="num">
                                      <p:cBhvr>
                                        <p:cTn id="119" dur="400" fill="hold"/>
                                        <p:tgtEl>
                                          <p:spTgt spid="93">
                                            <p:txEl>
                                              <p:pRg st="0" end="0"/>
                                            </p:txEl>
                                          </p:spTgt>
                                        </p:tgtEl>
                                        <p:attrNameLst>
                                          <p:attrName>ppt_w</p:attrName>
                                        </p:attrNameLst>
                                      </p:cBhvr>
                                      <p:tavLst>
                                        <p:tav tm="0">
                                          <p:val>
                                            <p:fltVal val="0"/>
                                          </p:val>
                                        </p:tav>
                                        <p:tav tm="100000">
                                          <p:val>
                                            <p:strVal val="#ppt_w"/>
                                          </p:val>
                                        </p:tav>
                                      </p:tavLst>
                                    </p:anim>
                                    <p:anim calcmode="lin" valueType="num">
                                      <p:cBhvr>
                                        <p:cTn id="120" dur="400" fill="hold"/>
                                        <p:tgtEl>
                                          <p:spTgt spid="93">
                                            <p:txEl>
                                              <p:pRg st="0" end="0"/>
                                            </p:txEl>
                                          </p:spTgt>
                                        </p:tgtEl>
                                        <p:attrNameLst>
                                          <p:attrName>ppt_h</p:attrName>
                                        </p:attrNameLst>
                                      </p:cBhvr>
                                      <p:tavLst>
                                        <p:tav tm="0">
                                          <p:val>
                                            <p:fltVal val="0"/>
                                          </p:val>
                                        </p:tav>
                                        <p:tav tm="100000">
                                          <p:val>
                                            <p:strVal val="#ppt_h"/>
                                          </p:val>
                                        </p:tav>
                                      </p:tavLst>
                                    </p:anim>
                                    <p:animEffect transition="in" filter="fade">
                                      <p:cBhvr>
                                        <p:cTn id="121" dur="400"/>
                                        <p:tgtEl>
                                          <p:spTgt spid="93">
                                            <p:txEl>
                                              <p:pRg st="0" end="0"/>
                                            </p:txEl>
                                          </p:spTgt>
                                        </p:tgtEl>
                                      </p:cBhvr>
                                    </p:animEffect>
                                  </p:childTnLst>
                                </p:cTn>
                              </p:par>
                            </p:childTnLst>
                          </p:cTn>
                        </p:par>
                        <p:par>
                          <p:cTn id="122" fill="hold">
                            <p:stCondLst>
                              <p:cond delay="9400"/>
                            </p:stCondLst>
                            <p:childTnLst>
                              <p:par>
                                <p:cTn id="123" presetID="53" presetClass="entr" presetSubtype="16" fill="hold" grpId="0" nodeType="afterEffect">
                                  <p:stCondLst>
                                    <p:cond delay="0"/>
                                  </p:stCondLst>
                                  <p:childTnLst>
                                    <p:set>
                                      <p:cBhvr>
                                        <p:cTn id="124" dur="1" fill="hold">
                                          <p:stCondLst>
                                            <p:cond delay="0"/>
                                          </p:stCondLst>
                                        </p:cTn>
                                        <p:tgtEl>
                                          <p:spTgt spid="94">
                                            <p:txEl>
                                              <p:pRg st="0" end="0"/>
                                            </p:txEl>
                                          </p:spTgt>
                                        </p:tgtEl>
                                        <p:attrNameLst>
                                          <p:attrName>style.visibility</p:attrName>
                                        </p:attrNameLst>
                                      </p:cBhvr>
                                      <p:to>
                                        <p:strVal val="visible"/>
                                      </p:to>
                                    </p:set>
                                    <p:anim calcmode="lin" valueType="num">
                                      <p:cBhvr>
                                        <p:cTn id="125" dur="400" fill="hold"/>
                                        <p:tgtEl>
                                          <p:spTgt spid="94">
                                            <p:txEl>
                                              <p:pRg st="0" end="0"/>
                                            </p:txEl>
                                          </p:spTgt>
                                        </p:tgtEl>
                                        <p:attrNameLst>
                                          <p:attrName>ppt_w</p:attrName>
                                        </p:attrNameLst>
                                      </p:cBhvr>
                                      <p:tavLst>
                                        <p:tav tm="0">
                                          <p:val>
                                            <p:fltVal val="0"/>
                                          </p:val>
                                        </p:tav>
                                        <p:tav tm="100000">
                                          <p:val>
                                            <p:strVal val="#ppt_w"/>
                                          </p:val>
                                        </p:tav>
                                      </p:tavLst>
                                    </p:anim>
                                    <p:anim calcmode="lin" valueType="num">
                                      <p:cBhvr>
                                        <p:cTn id="126" dur="400" fill="hold"/>
                                        <p:tgtEl>
                                          <p:spTgt spid="94">
                                            <p:txEl>
                                              <p:pRg st="0" end="0"/>
                                            </p:txEl>
                                          </p:spTgt>
                                        </p:tgtEl>
                                        <p:attrNameLst>
                                          <p:attrName>ppt_h</p:attrName>
                                        </p:attrNameLst>
                                      </p:cBhvr>
                                      <p:tavLst>
                                        <p:tav tm="0">
                                          <p:val>
                                            <p:fltVal val="0"/>
                                          </p:val>
                                        </p:tav>
                                        <p:tav tm="100000">
                                          <p:val>
                                            <p:strVal val="#ppt_h"/>
                                          </p:val>
                                        </p:tav>
                                      </p:tavLst>
                                    </p:anim>
                                    <p:animEffect transition="in" filter="fade">
                                      <p:cBhvr>
                                        <p:cTn id="127" dur="400"/>
                                        <p:tgtEl>
                                          <p:spTgt spid="9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40" grpId="0" animBg="1"/>
      <p:bldP spid="41" grpId="0" animBg="1"/>
      <p:bldP spid="42" grpId="0" animBg="1"/>
      <p:bldP spid="43" grpId="0" animBg="1"/>
      <p:bldP spid="44" grpId="0" animBg="1"/>
      <p:bldP spid="45" grpId="0" animBg="1"/>
      <p:bldP spid="46" grpId="0" animBg="1"/>
      <p:bldP spid="47" grpId="0" animBg="1"/>
      <p:bldP spid="83" grpId="0" build="p">
        <p:tmplLst>
          <p:tmpl lvl="1">
            <p:tnLst>
              <p:par>
                <p:cTn presetID="53" presetClass="entr" presetSubtype="16" fill="hold" nodeType="afterEffect">
                  <p:stCondLst>
                    <p:cond delay="0"/>
                  </p:stCondLst>
                  <p:childTnLst>
                    <p:set>
                      <p:cBhvr>
                        <p:cTn dur="1" fill="hold">
                          <p:stCondLst>
                            <p:cond delay="0"/>
                          </p:stCondLst>
                        </p:cTn>
                        <p:tgtEl>
                          <p:spTgt spid="83"/>
                        </p:tgtEl>
                        <p:attrNameLst>
                          <p:attrName>style.visibility</p:attrName>
                        </p:attrNameLst>
                      </p:cBhvr>
                      <p:to>
                        <p:strVal val="visible"/>
                      </p:to>
                    </p:set>
                    <p:anim calcmode="lin" valueType="num">
                      <p:cBhvr>
                        <p:cTn dur="400" fill="hold"/>
                        <p:tgtEl>
                          <p:spTgt spid="83"/>
                        </p:tgtEl>
                        <p:attrNameLst>
                          <p:attrName>ppt_w</p:attrName>
                        </p:attrNameLst>
                      </p:cBhvr>
                      <p:tavLst>
                        <p:tav tm="0">
                          <p:val>
                            <p:fltVal val="0"/>
                          </p:val>
                        </p:tav>
                        <p:tav tm="100000">
                          <p:val>
                            <p:strVal val="#ppt_w"/>
                          </p:val>
                        </p:tav>
                      </p:tavLst>
                    </p:anim>
                    <p:anim calcmode="lin" valueType="num">
                      <p:cBhvr>
                        <p:cTn dur="400" fill="hold"/>
                        <p:tgtEl>
                          <p:spTgt spid="83"/>
                        </p:tgtEl>
                        <p:attrNameLst>
                          <p:attrName>ppt_h</p:attrName>
                        </p:attrNameLst>
                      </p:cBhvr>
                      <p:tavLst>
                        <p:tav tm="0">
                          <p:val>
                            <p:fltVal val="0"/>
                          </p:val>
                        </p:tav>
                        <p:tav tm="100000">
                          <p:val>
                            <p:strVal val="#ppt_h"/>
                          </p:val>
                        </p:tav>
                      </p:tavLst>
                    </p:anim>
                    <p:animEffect transition="in" filter="fade">
                      <p:cBhvr>
                        <p:cTn dur="400"/>
                        <p:tgtEl>
                          <p:spTgt spid="83"/>
                        </p:tgtEl>
                      </p:cBhvr>
                    </p:animEffect>
                  </p:childTnLst>
                </p:cTn>
              </p:par>
            </p:tnLst>
          </p:tmpl>
        </p:tmplLst>
      </p:bldP>
      <p:bldP spid="84" grpId="0" build="p">
        <p:tmplLst>
          <p:tmpl lvl="1">
            <p:tnLst>
              <p:par>
                <p:cTn presetID="53" presetClass="entr" presetSubtype="16" fill="hold" nodeType="afterEffect">
                  <p:stCondLst>
                    <p:cond delay="0"/>
                  </p:stCondLst>
                  <p:childTnLst>
                    <p:set>
                      <p:cBhvr>
                        <p:cTn dur="1" fill="hold">
                          <p:stCondLst>
                            <p:cond delay="0"/>
                          </p:stCondLst>
                        </p:cTn>
                        <p:tgtEl>
                          <p:spTgt spid="84"/>
                        </p:tgtEl>
                        <p:attrNameLst>
                          <p:attrName>style.visibility</p:attrName>
                        </p:attrNameLst>
                      </p:cBhvr>
                      <p:to>
                        <p:strVal val="visible"/>
                      </p:to>
                    </p:set>
                    <p:anim calcmode="lin" valueType="num">
                      <p:cBhvr>
                        <p:cTn dur="400" fill="hold"/>
                        <p:tgtEl>
                          <p:spTgt spid="84"/>
                        </p:tgtEl>
                        <p:attrNameLst>
                          <p:attrName>ppt_w</p:attrName>
                        </p:attrNameLst>
                      </p:cBhvr>
                      <p:tavLst>
                        <p:tav tm="0">
                          <p:val>
                            <p:fltVal val="0"/>
                          </p:val>
                        </p:tav>
                        <p:tav tm="100000">
                          <p:val>
                            <p:strVal val="#ppt_w"/>
                          </p:val>
                        </p:tav>
                      </p:tavLst>
                    </p:anim>
                    <p:anim calcmode="lin" valueType="num">
                      <p:cBhvr>
                        <p:cTn dur="400" fill="hold"/>
                        <p:tgtEl>
                          <p:spTgt spid="84"/>
                        </p:tgtEl>
                        <p:attrNameLst>
                          <p:attrName>ppt_h</p:attrName>
                        </p:attrNameLst>
                      </p:cBhvr>
                      <p:tavLst>
                        <p:tav tm="0">
                          <p:val>
                            <p:fltVal val="0"/>
                          </p:val>
                        </p:tav>
                        <p:tav tm="100000">
                          <p:val>
                            <p:strVal val="#ppt_h"/>
                          </p:val>
                        </p:tav>
                      </p:tavLst>
                    </p:anim>
                    <p:animEffect transition="in" filter="fade">
                      <p:cBhvr>
                        <p:cTn dur="400"/>
                        <p:tgtEl>
                          <p:spTgt spid="84"/>
                        </p:tgtEl>
                      </p:cBhvr>
                    </p:animEffect>
                  </p:childTnLst>
                </p:cTn>
              </p:par>
            </p:tnLst>
          </p:tmpl>
        </p:tmplLst>
      </p:bldP>
      <p:bldP spid="85" grpId="0" build="p">
        <p:tmplLst>
          <p:tmpl lvl="1">
            <p:tnLst>
              <p:par>
                <p:cTn presetID="53" presetClass="entr" presetSubtype="16" fill="hold" nodeType="afterEffect">
                  <p:stCondLst>
                    <p:cond delay="0"/>
                  </p:stCondLst>
                  <p:childTnLst>
                    <p:set>
                      <p:cBhvr>
                        <p:cTn dur="1" fill="hold">
                          <p:stCondLst>
                            <p:cond delay="0"/>
                          </p:stCondLst>
                        </p:cTn>
                        <p:tgtEl>
                          <p:spTgt spid="85"/>
                        </p:tgtEl>
                        <p:attrNameLst>
                          <p:attrName>style.visibility</p:attrName>
                        </p:attrNameLst>
                      </p:cBhvr>
                      <p:to>
                        <p:strVal val="visible"/>
                      </p:to>
                    </p:set>
                    <p:anim calcmode="lin" valueType="num">
                      <p:cBhvr>
                        <p:cTn dur="400" fill="hold"/>
                        <p:tgtEl>
                          <p:spTgt spid="85"/>
                        </p:tgtEl>
                        <p:attrNameLst>
                          <p:attrName>ppt_w</p:attrName>
                        </p:attrNameLst>
                      </p:cBhvr>
                      <p:tavLst>
                        <p:tav tm="0">
                          <p:val>
                            <p:fltVal val="0"/>
                          </p:val>
                        </p:tav>
                        <p:tav tm="100000">
                          <p:val>
                            <p:strVal val="#ppt_w"/>
                          </p:val>
                        </p:tav>
                      </p:tavLst>
                    </p:anim>
                    <p:anim calcmode="lin" valueType="num">
                      <p:cBhvr>
                        <p:cTn dur="400" fill="hold"/>
                        <p:tgtEl>
                          <p:spTgt spid="85"/>
                        </p:tgtEl>
                        <p:attrNameLst>
                          <p:attrName>ppt_h</p:attrName>
                        </p:attrNameLst>
                      </p:cBhvr>
                      <p:tavLst>
                        <p:tav tm="0">
                          <p:val>
                            <p:fltVal val="0"/>
                          </p:val>
                        </p:tav>
                        <p:tav tm="100000">
                          <p:val>
                            <p:strVal val="#ppt_h"/>
                          </p:val>
                        </p:tav>
                      </p:tavLst>
                    </p:anim>
                    <p:animEffect transition="in" filter="fade">
                      <p:cBhvr>
                        <p:cTn dur="400"/>
                        <p:tgtEl>
                          <p:spTgt spid="85"/>
                        </p:tgtEl>
                      </p:cBhvr>
                    </p:animEffect>
                  </p:childTnLst>
                </p:cTn>
              </p:par>
            </p:tnLst>
          </p:tmpl>
        </p:tmplLst>
      </p:bldP>
      <p:bldP spid="86" grpId="0" build="p">
        <p:tmplLst>
          <p:tmpl lvl="1">
            <p:tnLst>
              <p:par>
                <p:cTn presetID="53" presetClass="entr" presetSubtype="16" fill="hold" nodeType="afterEffect">
                  <p:stCondLst>
                    <p:cond delay="0"/>
                  </p:stCondLst>
                  <p:childTnLst>
                    <p:set>
                      <p:cBhvr>
                        <p:cTn dur="1" fill="hold">
                          <p:stCondLst>
                            <p:cond delay="0"/>
                          </p:stCondLst>
                        </p:cTn>
                        <p:tgtEl>
                          <p:spTgt spid="86"/>
                        </p:tgtEl>
                        <p:attrNameLst>
                          <p:attrName>style.visibility</p:attrName>
                        </p:attrNameLst>
                      </p:cBhvr>
                      <p:to>
                        <p:strVal val="visible"/>
                      </p:to>
                    </p:set>
                    <p:anim calcmode="lin" valueType="num">
                      <p:cBhvr>
                        <p:cTn dur="400" fill="hold"/>
                        <p:tgtEl>
                          <p:spTgt spid="86"/>
                        </p:tgtEl>
                        <p:attrNameLst>
                          <p:attrName>ppt_w</p:attrName>
                        </p:attrNameLst>
                      </p:cBhvr>
                      <p:tavLst>
                        <p:tav tm="0">
                          <p:val>
                            <p:fltVal val="0"/>
                          </p:val>
                        </p:tav>
                        <p:tav tm="100000">
                          <p:val>
                            <p:strVal val="#ppt_w"/>
                          </p:val>
                        </p:tav>
                      </p:tavLst>
                    </p:anim>
                    <p:anim calcmode="lin" valueType="num">
                      <p:cBhvr>
                        <p:cTn dur="400" fill="hold"/>
                        <p:tgtEl>
                          <p:spTgt spid="86"/>
                        </p:tgtEl>
                        <p:attrNameLst>
                          <p:attrName>ppt_h</p:attrName>
                        </p:attrNameLst>
                      </p:cBhvr>
                      <p:tavLst>
                        <p:tav tm="0">
                          <p:val>
                            <p:fltVal val="0"/>
                          </p:val>
                        </p:tav>
                        <p:tav tm="100000">
                          <p:val>
                            <p:strVal val="#ppt_h"/>
                          </p:val>
                        </p:tav>
                      </p:tavLst>
                    </p:anim>
                    <p:animEffect transition="in" filter="fade">
                      <p:cBhvr>
                        <p:cTn dur="400"/>
                        <p:tgtEl>
                          <p:spTgt spid="86"/>
                        </p:tgtEl>
                      </p:cBhvr>
                    </p:animEffect>
                  </p:childTnLst>
                </p:cTn>
              </p:par>
            </p:tnLst>
          </p:tmpl>
        </p:tmplLst>
      </p:bldP>
      <p:bldP spid="87" grpId="0" build="p">
        <p:tmplLst>
          <p:tmpl lvl="1">
            <p:tnLst>
              <p:par>
                <p:cTn presetID="53" presetClass="entr" presetSubtype="16" fill="hold" nodeType="afterEffect">
                  <p:stCondLst>
                    <p:cond delay="0"/>
                  </p:stCondLst>
                  <p:childTnLst>
                    <p:set>
                      <p:cBhvr>
                        <p:cTn dur="1" fill="hold">
                          <p:stCondLst>
                            <p:cond delay="0"/>
                          </p:stCondLst>
                        </p:cTn>
                        <p:tgtEl>
                          <p:spTgt spid="87"/>
                        </p:tgtEl>
                        <p:attrNameLst>
                          <p:attrName>style.visibility</p:attrName>
                        </p:attrNameLst>
                      </p:cBhvr>
                      <p:to>
                        <p:strVal val="visible"/>
                      </p:to>
                    </p:set>
                    <p:anim calcmode="lin" valueType="num">
                      <p:cBhvr>
                        <p:cTn dur="400" fill="hold"/>
                        <p:tgtEl>
                          <p:spTgt spid="87"/>
                        </p:tgtEl>
                        <p:attrNameLst>
                          <p:attrName>ppt_w</p:attrName>
                        </p:attrNameLst>
                      </p:cBhvr>
                      <p:tavLst>
                        <p:tav tm="0">
                          <p:val>
                            <p:fltVal val="0"/>
                          </p:val>
                        </p:tav>
                        <p:tav tm="100000">
                          <p:val>
                            <p:strVal val="#ppt_w"/>
                          </p:val>
                        </p:tav>
                      </p:tavLst>
                    </p:anim>
                    <p:anim calcmode="lin" valueType="num">
                      <p:cBhvr>
                        <p:cTn dur="400" fill="hold"/>
                        <p:tgtEl>
                          <p:spTgt spid="87"/>
                        </p:tgtEl>
                        <p:attrNameLst>
                          <p:attrName>ppt_h</p:attrName>
                        </p:attrNameLst>
                      </p:cBhvr>
                      <p:tavLst>
                        <p:tav tm="0">
                          <p:val>
                            <p:fltVal val="0"/>
                          </p:val>
                        </p:tav>
                        <p:tav tm="100000">
                          <p:val>
                            <p:strVal val="#ppt_h"/>
                          </p:val>
                        </p:tav>
                      </p:tavLst>
                    </p:anim>
                    <p:animEffect transition="in" filter="fade">
                      <p:cBhvr>
                        <p:cTn dur="400"/>
                        <p:tgtEl>
                          <p:spTgt spid="87"/>
                        </p:tgtEl>
                      </p:cBhvr>
                    </p:animEffect>
                  </p:childTnLst>
                </p:cTn>
              </p:par>
            </p:tnLst>
          </p:tmpl>
        </p:tmplLst>
      </p:bldP>
      <p:bldP spid="88" grpId="0" build="p">
        <p:tmplLst>
          <p:tmpl lvl="1">
            <p:tnLst>
              <p:par>
                <p:cTn presetID="53" presetClass="entr" presetSubtype="16" fill="hold" nodeType="afterEffect">
                  <p:stCondLst>
                    <p:cond delay="0"/>
                  </p:stCondLst>
                  <p:childTnLst>
                    <p:set>
                      <p:cBhvr>
                        <p:cTn dur="1" fill="hold">
                          <p:stCondLst>
                            <p:cond delay="0"/>
                          </p:stCondLst>
                        </p:cTn>
                        <p:tgtEl>
                          <p:spTgt spid="88"/>
                        </p:tgtEl>
                        <p:attrNameLst>
                          <p:attrName>style.visibility</p:attrName>
                        </p:attrNameLst>
                      </p:cBhvr>
                      <p:to>
                        <p:strVal val="visible"/>
                      </p:to>
                    </p:set>
                    <p:anim calcmode="lin" valueType="num">
                      <p:cBhvr>
                        <p:cTn dur="400" fill="hold"/>
                        <p:tgtEl>
                          <p:spTgt spid="88"/>
                        </p:tgtEl>
                        <p:attrNameLst>
                          <p:attrName>ppt_w</p:attrName>
                        </p:attrNameLst>
                      </p:cBhvr>
                      <p:tavLst>
                        <p:tav tm="0">
                          <p:val>
                            <p:fltVal val="0"/>
                          </p:val>
                        </p:tav>
                        <p:tav tm="100000">
                          <p:val>
                            <p:strVal val="#ppt_w"/>
                          </p:val>
                        </p:tav>
                      </p:tavLst>
                    </p:anim>
                    <p:anim calcmode="lin" valueType="num">
                      <p:cBhvr>
                        <p:cTn dur="400" fill="hold"/>
                        <p:tgtEl>
                          <p:spTgt spid="88"/>
                        </p:tgtEl>
                        <p:attrNameLst>
                          <p:attrName>ppt_h</p:attrName>
                        </p:attrNameLst>
                      </p:cBhvr>
                      <p:tavLst>
                        <p:tav tm="0">
                          <p:val>
                            <p:fltVal val="0"/>
                          </p:val>
                        </p:tav>
                        <p:tav tm="100000">
                          <p:val>
                            <p:strVal val="#ppt_h"/>
                          </p:val>
                        </p:tav>
                      </p:tavLst>
                    </p:anim>
                    <p:animEffect transition="in" filter="fade">
                      <p:cBhvr>
                        <p:cTn dur="400"/>
                        <p:tgtEl>
                          <p:spTgt spid="88"/>
                        </p:tgtEl>
                      </p:cBhvr>
                    </p:animEffect>
                  </p:childTnLst>
                </p:cTn>
              </p:par>
            </p:tnLst>
          </p:tmpl>
        </p:tmplLst>
      </p:bldP>
      <p:bldP spid="89" grpId="0" build="p">
        <p:tmplLst>
          <p:tmpl lvl="1">
            <p:tnLst>
              <p:par>
                <p:cTn presetID="53" presetClass="entr" presetSubtype="16" fill="hold" nodeType="afterEffect">
                  <p:stCondLst>
                    <p:cond delay="0"/>
                  </p:stCondLst>
                  <p:childTnLst>
                    <p:set>
                      <p:cBhvr>
                        <p:cTn dur="1" fill="hold">
                          <p:stCondLst>
                            <p:cond delay="0"/>
                          </p:stCondLst>
                        </p:cTn>
                        <p:tgtEl>
                          <p:spTgt spid="89"/>
                        </p:tgtEl>
                        <p:attrNameLst>
                          <p:attrName>style.visibility</p:attrName>
                        </p:attrNameLst>
                      </p:cBhvr>
                      <p:to>
                        <p:strVal val="visible"/>
                      </p:to>
                    </p:set>
                    <p:anim calcmode="lin" valueType="num">
                      <p:cBhvr>
                        <p:cTn dur="400" fill="hold"/>
                        <p:tgtEl>
                          <p:spTgt spid="89"/>
                        </p:tgtEl>
                        <p:attrNameLst>
                          <p:attrName>ppt_w</p:attrName>
                        </p:attrNameLst>
                      </p:cBhvr>
                      <p:tavLst>
                        <p:tav tm="0">
                          <p:val>
                            <p:fltVal val="0"/>
                          </p:val>
                        </p:tav>
                        <p:tav tm="100000">
                          <p:val>
                            <p:strVal val="#ppt_w"/>
                          </p:val>
                        </p:tav>
                      </p:tavLst>
                    </p:anim>
                    <p:anim calcmode="lin" valueType="num">
                      <p:cBhvr>
                        <p:cTn dur="400" fill="hold"/>
                        <p:tgtEl>
                          <p:spTgt spid="89"/>
                        </p:tgtEl>
                        <p:attrNameLst>
                          <p:attrName>ppt_h</p:attrName>
                        </p:attrNameLst>
                      </p:cBhvr>
                      <p:tavLst>
                        <p:tav tm="0">
                          <p:val>
                            <p:fltVal val="0"/>
                          </p:val>
                        </p:tav>
                        <p:tav tm="100000">
                          <p:val>
                            <p:strVal val="#ppt_h"/>
                          </p:val>
                        </p:tav>
                      </p:tavLst>
                    </p:anim>
                    <p:animEffect transition="in" filter="fade">
                      <p:cBhvr>
                        <p:cTn dur="400"/>
                        <p:tgtEl>
                          <p:spTgt spid="89"/>
                        </p:tgtEl>
                      </p:cBhvr>
                    </p:animEffect>
                  </p:childTnLst>
                </p:cTn>
              </p:par>
            </p:tnLst>
          </p:tmpl>
        </p:tmplLst>
      </p:bldP>
      <p:bldP spid="90" grpId="0" build="p">
        <p:tmplLst>
          <p:tmpl lvl="1">
            <p:tnLst>
              <p:par>
                <p:cTn presetID="53" presetClass="entr" presetSubtype="16" fill="hold" nodeType="afterEffect">
                  <p:stCondLst>
                    <p:cond delay="0"/>
                  </p:stCondLst>
                  <p:childTnLst>
                    <p:set>
                      <p:cBhvr>
                        <p:cTn dur="1" fill="hold">
                          <p:stCondLst>
                            <p:cond delay="0"/>
                          </p:stCondLst>
                        </p:cTn>
                        <p:tgtEl>
                          <p:spTgt spid="90"/>
                        </p:tgtEl>
                        <p:attrNameLst>
                          <p:attrName>style.visibility</p:attrName>
                        </p:attrNameLst>
                      </p:cBhvr>
                      <p:to>
                        <p:strVal val="visible"/>
                      </p:to>
                    </p:set>
                    <p:anim calcmode="lin" valueType="num">
                      <p:cBhvr>
                        <p:cTn dur="400" fill="hold"/>
                        <p:tgtEl>
                          <p:spTgt spid="90"/>
                        </p:tgtEl>
                        <p:attrNameLst>
                          <p:attrName>ppt_w</p:attrName>
                        </p:attrNameLst>
                      </p:cBhvr>
                      <p:tavLst>
                        <p:tav tm="0">
                          <p:val>
                            <p:fltVal val="0"/>
                          </p:val>
                        </p:tav>
                        <p:tav tm="100000">
                          <p:val>
                            <p:strVal val="#ppt_w"/>
                          </p:val>
                        </p:tav>
                      </p:tavLst>
                    </p:anim>
                    <p:anim calcmode="lin" valueType="num">
                      <p:cBhvr>
                        <p:cTn dur="400" fill="hold"/>
                        <p:tgtEl>
                          <p:spTgt spid="90"/>
                        </p:tgtEl>
                        <p:attrNameLst>
                          <p:attrName>ppt_h</p:attrName>
                        </p:attrNameLst>
                      </p:cBhvr>
                      <p:tavLst>
                        <p:tav tm="0">
                          <p:val>
                            <p:fltVal val="0"/>
                          </p:val>
                        </p:tav>
                        <p:tav tm="100000">
                          <p:val>
                            <p:strVal val="#ppt_h"/>
                          </p:val>
                        </p:tav>
                      </p:tavLst>
                    </p:anim>
                    <p:animEffect transition="in" filter="fade">
                      <p:cBhvr>
                        <p:cTn dur="400"/>
                        <p:tgtEl>
                          <p:spTgt spid="90"/>
                        </p:tgtEl>
                      </p:cBhvr>
                    </p:animEffect>
                  </p:childTnLst>
                </p:cTn>
              </p:par>
            </p:tnLst>
          </p:tmpl>
        </p:tmplLst>
      </p:bldP>
      <p:bldP spid="91" grpId="0" build="p">
        <p:tmplLst>
          <p:tmpl lvl="1">
            <p:tnLst>
              <p:par>
                <p:cTn presetID="53" presetClass="entr" presetSubtype="16" fill="hold" nodeType="afterEffect">
                  <p:stCondLst>
                    <p:cond delay="0"/>
                  </p:stCondLst>
                  <p:childTnLst>
                    <p:set>
                      <p:cBhvr>
                        <p:cTn dur="1" fill="hold">
                          <p:stCondLst>
                            <p:cond delay="0"/>
                          </p:stCondLst>
                        </p:cTn>
                        <p:tgtEl>
                          <p:spTgt spid="91"/>
                        </p:tgtEl>
                        <p:attrNameLst>
                          <p:attrName>style.visibility</p:attrName>
                        </p:attrNameLst>
                      </p:cBhvr>
                      <p:to>
                        <p:strVal val="visible"/>
                      </p:to>
                    </p:set>
                    <p:anim calcmode="lin" valueType="num">
                      <p:cBhvr>
                        <p:cTn dur="400" fill="hold"/>
                        <p:tgtEl>
                          <p:spTgt spid="91"/>
                        </p:tgtEl>
                        <p:attrNameLst>
                          <p:attrName>ppt_w</p:attrName>
                        </p:attrNameLst>
                      </p:cBhvr>
                      <p:tavLst>
                        <p:tav tm="0">
                          <p:val>
                            <p:fltVal val="0"/>
                          </p:val>
                        </p:tav>
                        <p:tav tm="100000">
                          <p:val>
                            <p:strVal val="#ppt_w"/>
                          </p:val>
                        </p:tav>
                      </p:tavLst>
                    </p:anim>
                    <p:anim calcmode="lin" valueType="num">
                      <p:cBhvr>
                        <p:cTn dur="400" fill="hold"/>
                        <p:tgtEl>
                          <p:spTgt spid="91"/>
                        </p:tgtEl>
                        <p:attrNameLst>
                          <p:attrName>ppt_h</p:attrName>
                        </p:attrNameLst>
                      </p:cBhvr>
                      <p:tavLst>
                        <p:tav tm="0">
                          <p:val>
                            <p:fltVal val="0"/>
                          </p:val>
                        </p:tav>
                        <p:tav tm="100000">
                          <p:val>
                            <p:strVal val="#ppt_h"/>
                          </p:val>
                        </p:tav>
                      </p:tavLst>
                    </p:anim>
                    <p:animEffect transition="in" filter="fade">
                      <p:cBhvr>
                        <p:cTn dur="400"/>
                        <p:tgtEl>
                          <p:spTgt spid="91"/>
                        </p:tgtEl>
                      </p:cBhvr>
                    </p:animEffect>
                  </p:childTnLst>
                </p:cTn>
              </p:par>
            </p:tnLst>
          </p:tmpl>
        </p:tmplLst>
      </p:bldP>
      <p:bldP spid="92" grpId="0" build="p">
        <p:tmplLst>
          <p:tmpl lvl="1">
            <p:tnLst>
              <p:par>
                <p:cTn presetID="53" presetClass="entr" presetSubtype="16" fill="hold" nodeType="afterEffect">
                  <p:stCondLst>
                    <p:cond delay="0"/>
                  </p:stCondLst>
                  <p:childTnLst>
                    <p:set>
                      <p:cBhvr>
                        <p:cTn dur="1" fill="hold">
                          <p:stCondLst>
                            <p:cond delay="0"/>
                          </p:stCondLst>
                        </p:cTn>
                        <p:tgtEl>
                          <p:spTgt spid="92"/>
                        </p:tgtEl>
                        <p:attrNameLst>
                          <p:attrName>style.visibility</p:attrName>
                        </p:attrNameLst>
                      </p:cBhvr>
                      <p:to>
                        <p:strVal val="visible"/>
                      </p:to>
                    </p:set>
                    <p:anim calcmode="lin" valueType="num">
                      <p:cBhvr>
                        <p:cTn dur="400" fill="hold"/>
                        <p:tgtEl>
                          <p:spTgt spid="92"/>
                        </p:tgtEl>
                        <p:attrNameLst>
                          <p:attrName>ppt_w</p:attrName>
                        </p:attrNameLst>
                      </p:cBhvr>
                      <p:tavLst>
                        <p:tav tm="0">
                          <p:val>
                            <p:fltVal val="0"/>
                          </p:val>
                        </p:tav>
                        <p:tav tm="100000">
                          <p:val>
                            <p:strVal val="#ppt_w"/>
                          </p:val>
                        </p:tav>
                      </p:tavLst>
                    </p:anim>
                    <p:anim calcmode="lin" valueType="num">
                      <p:cBhvr>
                        <p:cTn dur="400" fill="hold"/>
                        <p:tgtEl>
                          <p:spTgt spid="92"/>
                        </p:tgtEl>
                        <p:attrNameLst>
                          <p:attrName>ppt_h</p:attrName>
                        </p:attrNameLst>
                      </p:cBhvr>
                      <p:tavLst>
                        <p:tav tm="0">
                          <p:val>
                            <p:fltVal val="0"/>
                          </p:val>
                        </p:tav>
                        <p:tav tm="100000">
                          <p:val>
                            <p:strVal val="#ppt_h"/>
                          </p:val>
                        </p:tav>
                      </p:tavLst>
                    </p:anim>
                    <p:animEffect transition="in" filter="fade">
                      <p:cBhvr>
                        <p:cTn dur="400"/>
                        <p:tgtEl>
                          <p:spTgt spid="92"/>
                        </p:tgtEl>
                      </p:cBhvr>
                    </p:animEffect>
                  </p:childTnLst>
                </p:cTn>
              </p:par>
            </p:tnLst>
          </p:tmpl>
        </p:tmplLst>
      </p:bldP>
      <p:bldP spid="93" grpId="0" build="p">
        <p:tmplLst>
          <p:tmpl lvl="1">
            <p:tnLst>
              <p:par>
                <p:cTn presetID="53" presetClass="entr" presetSubtype="16" fill="hold" nodeType="afterEffect">
                  <p:stCondLst>
                    <p:cond delay="0"/>
                  </p:stCondLst>
                  <p:childTnLst>
                    <p:set>
                      <p:cBhvr>
                        <p:cTn dur="1" fill="hold">
                          <p:stCondLst>
                            <p:cond delay="0"/>
                          </p:stCondLst>
                        </p:cTn>
                        <p:tgtEl>
                          <p:spTgt spid="93"/>
                        </p:tgtEl>
                        <p:attrNameLst>
                          <p:attrName>style.visibility</p:attrName>
                        </p:attrNameLst>
                      </p:cBhvr>
                      <p:to>
                        <p:strVal val="visible"/>
                      </p:to>
                    </p:set>
                    <p:anim calcmode="lin" valueType="num">
                      <p:cBhvr>
                        <p:cTn dur="400" fill="hold"/>
                        <p:tgtEl>
                          <p:spTgt spid="93"/>
                        </p:tgtEl>
                        <p:attrNameLst>
                          <p:attrName>ppt_w</p:attrName>
                        </p:attrNameLst>
                      </p:cBhvr>
                      <p:tavLst>
                        <p:tav tm="0">
                          <p:val>
                            <p:fltVal val="0"/>
                          </p:val>
                        </p:tav>
                        <p:tav tm="100000">
                          <p:val>
                            <p:strVal val="#ppt_w"/>
                          </p:val>
                        </p:tav>
                      </p:tavLst>
                    </p:anim>
                    <p:anim calcmode="lin" valueType="num">
                      <p:cBhvr>
                        <p:cTn dur="400" fill="hold"/>
                        <p:tgtEl>
                          <p:spTgt spid="93"/>
                        </p:tgtEl>
                        <p:attrNameLst>
                          <p:attrName>ppt_h</p:attrName>
                        </p:attrNameLst>
                      </p:cBhvr>
                      <p:tavLst>
                        <p:tav tm="0">
                          <p:val>
                            <p:fltVal val="0"/>
                          </p:val>
                        </p:tav>
                        <p:tav tm="100000">
                          <p:val>
                            <p:strVal val="#ppt_h"/>
                          </p:val>
                        </p:tav>
                      </p:tavLst>
                    </p:anim>
                    <p:animEffect transition="in" filter="fade">
                      <p:cBhvr>
                        <p:cTn dur="400"/>
                        <p:tgtEl>
                          <p:spTgt spid="93"/>
                        </p:tgtEl>
                      </p:cBhvr>
                    </p:animEffect>
                  </p:childTnLst>
                </p:cTn>
              </p:par>
            </p:tnLst>
          </p:tmpl>
        </p:tmplLst>
      </p:bldP>
      <p:bldP spid="94" grpId="0" build="p">
        <p:tmplLst>
          <p:tmpl lvl="1">
            <p:tnLst>
              <p:par>
                <p:cTn presetID="53" presetClass="entr" presetSubtype="16" fill="hold" nodeType="afterEffect">
                  <p:stCondLst>
                    <p:cond delay="0"/>
                  </p:stCondLst>
                  <p:childTnLst>
                    <p:set>
                      <p:cBhvr>
                        <p:cTn dur="1" fill="hold">
                          <p:stCondLst>
                            <p:cond delay="0"/>
                          </p:stCondLst>
                        </p:cTn>
                        <p:tgtEl>
                          <p:spTgt spid="94"/>
                        </p:tgtEl>
                        <p:attrNameLst>
                          <p:attrName>style.visibility</p:attrName>
                        </p:attrNameLst>
                      </p:cBhvr>
                      <p:to>
                        <p:strVal val="visible"/>
                      </p:to>
                    </p:set>
                    <p:anim calcmode="lin" valueType="num">
                      <p:cBhvr>
                        <p:cTn dur="400" fill="hold"/>
                        <p:tgtEl>
                          <p:spTgt spid="94"/>
                        </p:tgtEl>
                        <p:attrNameLst>
                          <p:attrName>ppt_w</p:attrName>
                        </p:attrNameLst>
                      </p:cBhvr>
                      <p:tavLst>
                        <p:tav tm="0">
                          <p:val>
                            <p:fltVal val="0"/>
                          </p:val>
                        </p:tav>
                        <p:tav tm="100000">
                          <p:val>
                            <p:strVal val="#ppt_w"/>
                          </p:val>
                        </p:tav>
                      </p:tavLst>
                    </p:anim>
                    <p:anim calcmode="lin" valueType="num">
                      <p:cBhvr>
                        <p:cTn dur="400" fill="hold"/>
                        <p:tgtEl>
                          <p:spTgt spid="94"/>
                        </p:tgtEl>
                        <p:attrNameLst>
                          <p:attrName>ppt_h</p:attrName>
                        </p:attrNameLst>
                      </p:cBhvr>
                      <p:tavLst>
                        <p:tav tm="0">
                          <p:val>
                            <p:fltVal val="0"/>
                          </p:val>
                        </p:tav>
                        <p:tav tm="100000">
                          <p:val>
                            <p:strVal val="#ppt_h"/>
                          </p:val>
                        </p:tav>
                      </p:tavLst>
                    </p:anim>
                    <p:animEffect transition="in" filter="fade">
                      <p:cBhvr>
                        <p:cTn dur="400"/>
                        <p:tgtEl>
                          <p:spTgt spid="94"/>
                        </p:tgtEl>
                      </p:cBhvr>
                    </p:animEffect>
                  </p:childTnLst>
                </p:cTn>
              </p:par>
            </p:tnLst>
          </p:tmpl>
        </p:tmplLst>
      </p:b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1101024" y="4222865"/>
            <a:ext cx="4485130" cy="74110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Rectangle 2"/>
          <p:cNvSpPr txBox="1">
            <a:spLocks noChangeArrowheads="1"/>
          </p:cNvSpPr>
          <p:nvPr>
            <p:custDataLst>
              <p:tags r:id="rId1"/>
            </p:custDataLst>
          </p:nvPr>
        </p:nvSpPr>
        <p:spPr>
          <a:xfrm>
            <a:off x="670613" y="318828"/>
            <a:ext cx="3103372" cy="41269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200">
                <a:latin typeface="Noto Sans S Chinese" charset="-122"/>
                <a:ea typeface="Noto Sans S Chinese" charset="-122"/>
                <a:cs typeface="Noto Sans S Chinese" charset="-122"/>
              </a:rPr>
              <a:t>请在此处输入标题</a:t>
            </a:r>
            <a:endParaRPr lang="zh-CN" altLang="en-US" sz="2200" dirty="0">
              <a:latin typeface="Noto Sans S Chinese" charset="-122"/>
              <a:ea typeface="Noto Sans S Chinese" charset="-122"/>
              <a:cs typeface="Noto Sans S Chinese" charset="-122"/>
            </a:endParaRPr>
          </a:p>
        </p:txBody>
      </p:sp>
      <p:sp>
        <p:nvSpPr>
          <p:cNvPr id="5" name="矩形 4"/>
          <p:cNvSpPr/>
          <p:nvPr/>
        </p:nvSpPr>
        <p:spPr>
          <a:xfrm>
            <a:off x="-16625" y="266007"/>
            <a:ext cx="415636" cy="48213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nvSpPr>
        <p:spPr>
          <a:xfrm>
            <a:off x="474112" y="266007"/>
            <a:ext cx="132434" cy="48213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7" name="图片 6"/>
          <p:cNvPicPr>
            <a:picLocks noChangeAspect="1"/>
          </p:cNvPicPr>
          <p:nvPr/>
        </p:nvPicPr>
        <p:blipFill rotWithShape="1">
          <a:blip r:embed="rId4"/>
          <a:srcRect t="5349" b="5349"/>
          <a:stretch/>
        </p:blipFill>
        <p:spPr>
          <a:xfrm>
            <a:off x="1101024" y="1563861"/>
            <a:ext cx="4485130" cy="2522886"/>
          </a:xfrm>
          <a:prstGeom prst="rect">
            <a:avLst/>
          </a:prstGeom>
        </p:spPr>
      </p:pic>
      <p:pic>
        <p:nvPicPr>
          <p:cNvPr id="8" name="图片 7"/>
          <p:cNvPicPr>
            <a:picLocks noChangeAspect="1"/>
          </p:cNvPicPr>
          <p:nvPr/>
        </p:nvPicPr>
        <p:blipFill rotWithShape="1">
          <a:blip r:embed="rId5"/>
          <a:srcRect t="7834" b="7834"/>
          <a:stretch/>
        </p:blipFill>
        <p:spPr>
          <a:xfrm>
            <a:off x="5909456" y="1563862"/>
            <a:ext cx="5645235" cy="3175444"/>
          </a:xfrm>
          <a:prstGeom prst="rect">
            <a:avLst/>
          </a:prstGeom>
        </p:spPr>
      </p:pic>
      <p:sp>
        <p:nvSpPr>
          <p:cNvPr id="9" name="TextBox 23"/>
          <p:cNvSpPr txBox="1"/>
          <p:nvPr/>
        </p:nvSpPr>
        <p:spPr>
          <a:xfrm>
            <a:off x="1101024" y="5208355"/>
            <a:ext cx="10258322" cy="1061829"/>
          </a:xfrm>
          <a:prstGeom prst="rect">
            <a:avLst/>
          </a:prstGeom>
          <a:noFill/>
        </p:spPr>
        <p:txBody>
          <a:bodyPr wrap="square" rtlCol="0">
            <a:spAutoFit/>
          </a:bodyPr>
          <a:lstStyle/>
          <a:p>
            <a:pPr>
              <a:lnSpc>
                <a:spcPct val="150000"/>
              </a:lnSpc>
            </a:pPr>
            <a:r>
              <a:rPr lang="zh-CN" altLang="en-US" sz="1050"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a:t>
            </a:r>
            <a:endParaRPr lang="en-GB" altLang="zh-CN" sz="1050"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a:p>
            <a:pPr>
              <a:lnSpc>
                <a:spcPct val="150000"/>
              </a:lnSpc>
            </a:pPr>
            <a:endParaRPr lang="en-GB" altLang="zh-CN" sz="1050"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
        <p:nvSpPr>
          <p:cNvPr id="10" name="TextBox 24"/>
          <p:cNvSpPr txBox="1"/>
          <p:nvPr/>
        </p:nvSpPr>
        <p:spPr>
          <a:xfrm>
            <a:off x="1211890" y="4434003"/>
            <a:ext cx="1800493" cy="369332"/>
          </a:xfrm>
          <a:prstGeom prst="rect">
            <a:avLst/>
          </a:prstGeom>
          <a:noFill/>
        </p:spPr>
        <p:txBody>
          <a:bodyPr wrap="none" rtlCol="0">
            <a:spAutoFit/>
          </a:bodyPr>
          <a:lstStyle/>
          <a:p>
            <a:r>
              <a:rPr lang="zh-CN" altLang="en-US" dirty="0">
                <a:solidFill>
                  <a:schemeClr val="tx1">
                    <a:lumMod val="65000"/>
                    <a:lumOff val="35000"/>
                  </a:schemeClr>
                </a:solidFill>
                <a:ea typeface="微软雅黑" panose="020B0503020204020204" pitchFamily="34" charset="-122"/>
              </a:rPr>
              <a:t>请替换文字内容</a:t>
            </a:r>
          </a:p>
        </p:txBody>
      </p:sp>
    </p:spTree>
    <p:extLst>
      <p:ext uri="{BB962C8B-B14F-4D97-AF65-F5344CB8AC3E}">
        <p14:creationId xmlns:p14="http://schemas.microsoft.com/office/powerpoint/2010/main" val="1167831860"/>
      </p:ext>
    </p:extLst>
  </p:cSld>
  <p:clrMapOvr>
    <a:masterClrMapping/>
  </p:clrMapOvr>
  <mc:AlternateContent xmlns:mc="http://schemas.openxmlformats.org/markup-compatibility/2006" xmlns:p14="http://schemas.microsoft.com/office/powerpoint/2010/main">
    <mc:Choice Requires="p14">
      <p:transition spd="slow" p14:dur="1600" advTm="2000">
        <p14:gallery dir="l"/>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ppt_w</p:attrName>
                                        </p:attrNameLst>
                                      </p:cBhvr>
                                      <p:tavLst>
                                        <p:tav tm="0" fmla="#ppt_w*sin(2.5*pi*$)">
                                          <p:val>
                                            <p:fltVal val="0"/>
                                          </p:val>
                                        </p:tav>
                                        <p:tav tm="100000">
                                          <p:val>
                                            <p:fltVal val="1"/>
                                          </p:val>
                                        </p:tav>
                                      </p:tavLst>
                                    </p:anim>
                                    <p:anim calcmode="lin" valueType="num">
                                      <p:cBhvr>
                                        <p:cTn id="9" dur="1000" fill="hold"/>
                                        <p:tgtEl>
                                          <p:spTgt spid="7"/>
                                        </p:tgtEl>
                                        <p:attrNameLst>
                                          <p:attrName>ppt_h</p:attrName>
                                        </p:attrNameLst>
                                      </p:cBhvr>
                                      <p:tavLst>
                                        <p:tav tm="0">
                                          <p:val>
                                            <p:strVal val="#ppt_h"/>
                                          </p:val>
                                        </p:tav>
                                        <p:tav tm="100000">
                                          <p:val>
                                            <p:strVal val="#ppt_h"/>
                                          </p:val>
                                        </p:tav>
                                      </p:tavLst>
                                    </p:anim>
                                  </p:childTnLst>
                                </p:cTn>
                              </p:par>
                            </p:childTnLst>
                          </p:cTn>
                        </p:par>
                        <p:par>
                          <p:cTn id="10" fill="hold">
                            <p:stCondLst>
                              <p:cond delay="1000"/>
                            </p:stCondLst>
                            <p:childTnLst>
                              <p:par>
                                <p:cTn id="11" presetID="45" presetClass="entr" presetSubtype="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ppt_w</p:attrName>
                                        </p:attrNameLst>
                                      </p:cBhvr>
                                      <p:tavLst>
                                        <p:tav tm="0" fmla="#ppt_w*sin(2.5*pi*$)">
                                          <p:val>
                                            <p:fltVal val="0"/>
                                          </p:val>
                                        </p:tav>
                                        <p:tav tm="100000">
                                          <p:val>
                                            <p:fltVal val="1"/>
                                          </p:val>
                                        </p:tav>
                                      </p:tavLst>
                                    </p:anim>
                                    <p:anim calcmode="lin" valueType="num">
                                      <p:cBhvr>
                                        <p:cTn id="15" dur="1000" fill="hold"/>
                                        <p:tgtEl>
                                          <p:spTgt spid="8"/>
                                        </p:tgtEl>
                                        <p:attrNameLst>
                                          <p:attrName>ppt_h</p:attrName>
                                        </p:attrNameLst>
                                      </p:cBhvr>
                                      <p:tavLst>
                                        <p:tav tm="0">
                                          <p:val>
                                            <p:strVal val="#ppt_h"/>
                                          </p:val>
                                        </p:tav>
                                        <p:tav tm="100000">
                                          <p:val>
                                            <p:strVal val="#ppt_h"/>
                                          </p:val>
                                        </p:tav>
                                      </p:tavLst>
                                    </p:anim>
                                  </p:childTnLst>
                                </p:cTn>
                              </p:par>
                            </p:childTnLst>
                          </p:cTn>
                        </p:par>
                        <p:par>
                          <p:cTn id="16" fill="hold">
                            <p:stCondLst>
                              <p:cond delay="2000"/>
                            </p:stCondLst>
                            <p:childTnLst>
                              <p:par>
                                <p:cTn id="17" presetID="22" presetClass="entr" presetSubtype="8"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left)">
                                      <p:cBhvr>
                                        <p:cTn id="19" dur="500"/>
                                        <p:tgtEl>
                                          <p:spTgt spid="12"/>
                                        </p:tgtEl>
                                      </p:cBhvr>
                                    </p:animEffect>
                                  </p:childTnLst>
                                </p:cTn>
                              </p:par>
                            </p:childTnLst>
                          </p:cTn>
                        </p:par>
                        <p:par>
                          <p:cTn id="20" fill="hold">
                            <p:stCondLst>
                              <p:cond delay="2500"/>
                            </p:stCondLst>
                            <p:childTnLst>
                              <p:par>
                                <p:cTn id="21" presetID="12" presetClass="entr" presetSubtype="4"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p:tgtEl>
                                          <p:spTgt spid="9"/>
                                        </p:tgtEl>
                                        <p:attrNameLst>
                                          <p:attrName>ppt_y</p:attrName>
                                        </p:attrNameLst>
                                      </p:cBhvr>
                                      <p:tavLst>
                                        <p:tav tm="0">
                                          <p:val>
                                            <p:strVal val="#ppt_y+#ppt_h*1.125000"/>
                                          </p:val>
                                        </p:tav>
                                        <p:tav tm="100000">
                                          <p:val>
                                            <p:strVal val="#ppt_y"/>
                                          </p:val>
                                        </p:tav>
                                      </p:tavLst>
                                    </p:anim>
                                    <p:animEffect transition="in" filter="wipe(up)">
                                      <p:cBhvr>
                                        <p:cTn id="24" dur="500"/>
                                        <p:tgtEl>
                                          <p:spTgt spid="9"/>
                                        </p:tgtEl>
                                      </p:cBhvr>
                                    </p:animEffect>
                                  </p:childTnLst>
                                </p:cTn>
                              </p:par>
                              <p:par>
                                <p:cTn id="25" presetID="12" presetClass="entr" presetSubtype="1"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p:tgtEl>
                                          <p:spTgt spid="10"/>
                                        </p:tgtEl>
                                        <p:attrNameLst>
                                          <p:attrName>ppt_y</p:attrName>
                                        </p:attrNameLst>
                                      </p:cBhvr>
                                      <p:tavLst>
                                        <p:tav tm="0">
                                          <p:val>
                                            <p:strVal val="#ppt_y-#ppt_h*1.125000"/>
                                          </p:val>
                                        </p:tav>
                                        <p:tav tm="100000">
                                          <p:val>
                                            <p:strVal val="#ppt_y"/>
                                          </p:val>
                                        </p:tav>
                                      </p:tavLst>
                                    </p:anim>
                                    <p:animEffect transition="in" filter="wipe(down)">
                                      <p:cBhvr>
                                        <p:cTn id="2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9"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737329" y="2582614"/>
            <a:ext cx="3877985" cy="1569660"/>
          </a:xfrm>
          <a:prstGeom prst="rect">
            <a:avLst/>
          </a:prstGeom>
        </p:spPr>
        <p:txBody>
          <a:bodyPr wrap="none">
            <a:spAutoFit/>
          </a:bodyPr>
          <a:lstStyle/>
          <a:p>
            <a:pPr algn="ctr"/>
            <a:r>
              <a:rPr lang="zh-CN" altLang="en-US" sz="4800" b="1" dirty="0">
                <a:solidFill>
                  <a:schemeClr val="tx1">
                    <a:lumMod val="65000"/>
                    <a:lumOff val="35000"/>
                  </a:schemeClr>
                </a:solidFill>
                <a:latin typeface="Noto Sans S Chinese" charset="-122"/>
                <a:ea typeface="Noto Sans S Chinese" charset="-122"/>
                <a:cs typeface="Noto Sans S Chinese" charset="-122"/>
              </a:rPr>
              <a:t>行政人事工作</a:t>
            </a:r>
            <a:endParaRPr lang="en-US" altLang="zh-CN" sz="4800" b="1" dirty="0">
              <a:solidFill>
                <a:schemeClr val="tx1">
                  <a:lumMod val="65000"/>
                  <a:lumOff val="35000"/>
                </a:schemeClr>
              </a:solidFill>
              <a:latin typeface="Noto Sans S Chinese" charset="-122"/>
              <a:ea typeface="Noto Sans S Chinese" charset="-122"/>
              <a:cs typeface="Noto Sans S Chinese" charset="-122"/>
            </a:endParaRPr>
          </a:p>
          <a:p>
            <a:pPr algn="ctr"/>
            <a:r>
              <a:rPr lang="zh-CN" altLang="en-US" sz="4800" b="1" dirty="0">
                <a:solidFill>
                  <a:schemeClr val="tx1">
                    <a:lumMod val="65000"/>
                    <a:lumOff val="35000"/>
                  </a:schemeClr>
                </a:solidFill>
                <a:latin typeface="Noto Sans S Chinese" charset="-122"/>
                <a:ea typeface="Noto Sans S Chinese" charset="-122"/>
                <a:cs typeface="Noto Sans S Chinese" charset="-122"/>
              </a:rPr>
              <a:t>的总结和计划</a:t>
            </a:r>
          </a:p>
        </p:txBody>
      </p:sp>
      <p:sp>
        <p:nvSpPr>
          <p:cNvPr id="3" name="矩形 2"/>
          <p:cNvSpPr/>
          <p:nvPr/>
        </p:nvSpPr>
        <p:spPr>
          <a:xfrm>
            <a:off x="1180407" y="0"/>
            <a:ext cx="318268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p:cNvSpPr txBox="1"/>
          <p:nvPr/>
        </p:nvSpPr>
        <p:spPr>
          <a:xfrm>
            <a:off x="1703187" y="1920895"/>
            <a:ext cx="2395207" cy="2646878"/>
          </a:xfrm>
          <a:prstGeom prst="rect">
            <a:avLst/>
          </a:prstGeom>
          <a:noFill/>
        </p:spPr>
        <p:txBody>
          <a:bodyPr wrap="none" rtlCol="0">
            <a:spAutoFit/>
          </a:bodyPr>
          <a:lstStyle/>
          <a:p>
            <a:r>
              <a:rPr kumimoji="1" lang="en-US" altLang="zh-CN" sz="16600" b="1" dirty="0">
                <a:solidFill>
                  <a:schemeClr val="bg1"/>
                </a:solidFill>
                <a:latin typeface="Impact" charset="0"/>
                <a:ea typeface="Impact" charset="0"/>
                <a:cs typeface="Impact" charset="0"/>
              </a:rPr>
              <a:t>02</a:t>
            </a:r>
            <a:endParaRPr kumimoji="1" lang="zh-CN" altLang="en-US" sz="16600" b="1" dirty="0">
              <a:solidFill>
                <a:schemeClr val="bg1"/>
              </a:solidFill>
              <a:latin typeface="Impact" charset="0"/>
              <a:ea typeface="Impact" charset="0"/>
              <a:cs typeface="Impact" charset="0"/>
            </a:endParaRPr>
          </a:p>
        </p:txBody>
      </p:sp>
      <p:sp>
        <p:nvSpPr>
          <p:cNvPr id="5" name="文本框 4"/>
          <p:cNvSpPr txBox="1"/>
          <p:nvPr/>
        </p:nvSpPr>
        <p:spPr>
          <a:xfrm>
            <a:off x="2433355" y="1529541"/>
            <a:ext cx="934871" cy="523220"/>
          </a:xfrm>
          <a:prstGeom prst="rect">
            <a:avLst/>
          </a:prstGeom>
          <a:noFill/>
        </p:spPr>
        <p:txBody>
          <a:bodyPr wrap="none" rtlCol="0">
            <a:spAutoFit/>
          </a:bodyPr>
          <a:lstStyle/>
          <a:p>
            <a:pPr algn="ctr"/>
            <a:r>
              <a:rPr kumimoji="1" lang="en-US" altLang="zh-CN" sz="2800" dirty="0">
                <a:solidFill>
                  <a:schemeClr val="bg1"/>
                </a:solidFill>
              </a:rPr>
              <a:t>STEP</a:t>
            </a:r>
            <a:endParaRPr kumimoji="1" lang="zh-CN" altLang="en-US" sz="2800" dirty="0">
              <a:solidFill>
                <a:schemeClr val="bg1"/>
              </a:solidFill>
            </a:endParaRPr>
          </a:p>
        </p:txBody>
      </p:sp>
      <p:grpSp>
        <p:nvGrpSpPr>
          <p:cNvPr id="6" name="组 5"/>
          <p:cNvGrpSpPr/>
          <p:nvPr/>
        </p:nvGrpSpPr>
        <p:grpSpPr>
          <a:xfrm>
            <a:off x="10989543" y="2906556"/>
            <a:ext cx="589175" cy="921775"/>
            <a:chOff x="2380343" y="522514"/>
            <a:chExt cx="899886" cy="1799772"/>
          </a:xfrm>
          <a:effectLst>
            <a:outerShdw blurRad="50800" dist="76200" dir="10800000" algn="r" rotWithShape="0">
              <a:prstClr val="black">
                <a:alpha val="25000"/>
              </a:prstClr>
            </a:outerShdw>
          </a:effectLst>
        </p:grpSpPr>
        <p:sp>
          <p:nvSpPr>
            <p:cNvPr id="7" name="斜纹 6"/>
            <p:cNvSpPr/>
            <p:nvPr/>
          </p:nvSpPr>
          <p:spPr>
            <a:xfrm>
              <a:off x="2380343" y="1422400"/>
              <a:ext cx="899886" cy="899886"/>
            </a:xfrm>
            <a:prstGeom prst="diagStripe">
              <a:avLst>
                <a:gd name="adj" fmla="val 40323"/>
              </a:avLst>
            </a:prstGeom>
            <a:solidFill>
              <a:srgbClr val="048F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8" name="斜纹 7"/>
            <p:cNvSpPr/>
            <p:nvPr/>
          </p:nvSpPr>
          <p:spPr>
            <a:xfrm flipV="1">
              <a:off x="2380343" y="522514"/>
              <a:ext cx="899886" cy="899886"/>
            </a:xfrm>
            <a:prstGeom prst="diagStripe">
              <a:avLst>
                <a:gd name="adj" fmla="val 40323"/>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grpSp>
      <p:cxnSp>
        <p:nvCxnSpPr>
          <p:cNvPr id="10" name="直线连接符 9"/>
          <p:cNvCxnSpPr/>
          <p:nvPr/>
        </p:nvCxnSpPr>
        <p:spPr>
          <a:xfrm flipH="1" flipV="1">
            <a:off x="2771748" y="4931818"/>
            <a:ext cx="1" cy="195349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a:off x="2576071" y="4567773"/>
            <a:ext cx="391354" cy="391354"/>
          </a:xfrm>
          <a:prstGeom prst="ellipse">
            <a:avLst/>
          </a:prstGeom>
          <a:solidFill>
            <a:schemeClr val="accent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9" name="矩形 8"/>
          <p:cNvSpPr/>
          <p:nvPr/>
        </p:nvSpPr>
        <p:spPr>
          <a:xfrm>
            <a:off x="5788180" y="4567773"/>
            <a:ext cx="1427271" cy="784830"/>
          </a:xfrm>
          <a:prstGeom prst="rect">
            <a:avLst/>
          </a:prstGeom>
        </p:spPr>
        <p:txBody>
          <a:bodyPr wrap="square">
            <a:spAutoFit/>
          </a:bodyPr>
          <a:lstStyle/>
          <a:p>
            <a:pPr>
              <a:spcBef>
                <a:spcPct val="50000"/>
              </a:spcBef>
              <a:buFont typeface="Arial" charset="0"/>
              <a:buChar char="•"/>
            </a:pPr>
            <a:r>
              <a:rPr lang="zh-CN" altLang="en-US" dirty="0"/>
              <a:t>人员配置</a:t>
            </a:r>
          </a:p>
          <a:p>
            <a:pPr>
              <a:spcBef>
                <a:spcPct val="50000"/>
              </a:spcBef>
              <a:buFont typeface="Arial" charset="0"/>
              <a:buChar char="•"/>
            </a:pPr>
            <a:r>
              <a:rPr lang="zh-CN" altLang="en-US" dirty="0"/>
              <a:t>人员发展</a:t>
            </a:r>
            <a:endParaRPr lang="en-US" altLang="zh-CN" dirty="0"/>
          </a:p>
        </p:txBody>
      </p:sp>
      <p:sp>
        <p:nvSpPr>
          <p:cNvPr id="12" name="矩形 11"/>
          <p:cNvSpPr/>
          <p:nvPr/>
        </p:nvSpPr>
        <p:spPr>
          <a:xfrm>
            <a:off x="7644496" y="4567773"/>
            <a:ext cx="2258091" cy="784830"/>
          </a:xfrm>
          <a:prstGeom prst="rect">
            <a:avLst/>
          </a:prstGeom>
        </p:spPr>
        <p:txBody>
          <a:bodyPr wrap="square">
            <a:spAutoFit/>
          </a:bodyPr>
          <a:lstStyle/>
          <a:p>
            <a:pPr>
              <a:spcBef>
                <a:spcPct val="50000"/>
              </a:spcBef>
              <a:buFont typeface="Arial" charset="0"/>
              <a:buChar char="•"/>
            </a:pPr>
            <a:r>
              <a:rPr lang="zh-CN" altLang="en-US" dirty="0"/>
              <a:t>薪酬福利</a:t>
            </a:r>
            <a:endParaRPr lang="en-US" altLang="zh-CN" dirty="0"/>
          </a:p>
          <a:p>
            <a:pPr>
              <a:spcBef>
                <a:spcPct val="50000"/>
              </a:spcBef>
              <a:buFont typeface="Arial" charset="0"/>
              <a:buChar char="•"/>
            </a:pPr>
            <a:r>
              <a:rPr lang="zh-CN" altLang="en-US" dirty="0"/>
              <a:t>行政事务</a:t>
            </a:r>
          </a:p>
        </p:txBody>
      </p:sp>
      <p:sp>
        <p:nvSpPr>
          <p:cNvPr id="13" name="矩形 12"/>
          <p:cNvSpPr/>
          <p:nvPr/>
        </p:nvSpPr>
        <p:spPr>
          <a:xfrm>
            <a:off x="9341764" y="4562486"/>
            <a:ext cx="1188146" cy="369332"/>
          </a:xfrm>
          <a:prstGeom prst="rect">
            <a:avLst/>
          </a:prstGeom>
        </p:spPr>
        <p:txBody>
          <a:bodyPr wrap="none">
            <a:spAutoFit/>
          </a:bodyPr>
          <a:lstStyle/>
          <a:p>
            <a:pPr>
              <a:spcBef>
                <a:spcPct val="50000"/>
              </a:spcBef>
              <a:buFont typeface="Arial" charset="0"/>
              <a:buChar char="•"/>
            </a:pPr>
            <a:r>
              <a:rPr lang="zh-CN" altLang="en-US"/>
              <a:t>劳动关系</a:t>
            </a:r>
            <a:endParaRPr lang="zh-CN" altLang="en-US" dirty="0"/>
          </a:p>
        </p:txBody>
      </p:sp>
    </p:spTree>
    <p:extLst>
      <p:ext uri="{BB962C8B-B14F-4D97-AF65-F5344CB8AC3E}">
        <p14:creationId xmlns:p14="http://schemas.microsoft.com/office/powerpoint/2010/main" val="103301894"/>
      </p:ext>
    </p:extLst>
  </p:cSld>
  <p:clrMapOvr>
    <a:masterClrMapping/>
  </p:clrMapOvr>
  <mc:AlternateContent xmlns:mc="http://schemas.openxmlformats.org/markup-compatibility/2006" xmlns:p14="http://schemas.microsoft.com/office/powerpoint/2010/main">
    <mc:Choice Requires="p14">
      <p:transition spd="slow" p14:dur="1200" advTm="2000">
        <p14:prism/>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down)">
                                      <p:cBhvr>
                                        <p:cTn id="11" dur="500"/>
                                        <p:tgtEl>
                                          <p:spTgt spid="10"/>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wipe(down)">
                                      <p:cBhvr>
                                        <p:cTn id="14" dur="500"/>
                                        <p:tgtEl>
                                          <p:spTgt spid="11"/>
                                        </p:tgtEl>
                                      </p:cBhvr>
                                    </p:animEffect>
                                  </p:childTnLst>
                                </p:cTn>
                              </p:par>
                              <p:par>
                                <p:cTn id="15" presetID="41" presetClass="entr" presetSubtype="0" fill="hold" grpId="0" nodeType="withEffect">
                                  <p:stCondLst>
                                    <p:cond delay="0"/>
                                  </p:stCondLst>
                                  <p:iterate type="lt">
                                    <p:tmPct val="10000"/>
                                  </p:iterate>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5"/>
                                        </p:tgtEl>
                                        <p:attrNameLst>
                                          <p:attrName>ppt_y</p:attrName>
                                        </p:attrNameLst>
                                      </p:cBhvr>
                                      <p:tavLst>
                                        <p:tav tm="0">
                                          <p:val>
                                            <p:strVal val="#ppt_y"/>
                                          </p:val>
                                        </p:tav>
                                        <p:tav tm="100000">
                                          <p:val>
                                            <p:strVal val="#ppt_y"/>
                                          </p:val>
                                        </p:tav>
                                      </p:tavLst>
                                    </p:anim>
                                    <p:anim calcmode="lin" valueType="num">
                                      <p:cBhvr>
                                        <p:cTn id="19"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5"/>
                                        </p:tgtEl>
                                      </p:cBhvr>
                                    </p:animEffect>
                                  </p:childTnLst>
                                </p:cTn>
                              </p:par>
                            </p:childTnLst>
                          </p:cTn>
                        </p:par>
                        <p:par>
                          <p:cTn id="22" fill="hold">
                            <p:stCondLst>
                              <p:cond delay="1150"/>
                            </p:stCondLst>
                            <p:childTnLst>
                              <p:par>
                                <p:cTn id="23" presetID="45" presetClass="entr" presetSubtype="0"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1000"/>
                                        <p:tgtEl>
                                          <p:spTgt spid="4"/>
                                        </p:tgtEl>
                                      </p:cBhvr>
                                    </p:animEffect>
                                    <p:anim calcmode="lin" valueType="num">
                                      <p:cBhvr>
                                        <p:cTn id="26" dur="1000" fill="hold"/>
                                        <p:tgtEl>
                                          <p:spTgt spid="4"/>
                                        </p:tgtEl>
                                        <p:attrNameLst>
                                          <p:attrName>ppt_w</p:attrName>
                                        </p:attrNameLst>
                                      </p:cBhvr>
                                      <p:tavLst>
                                        <p:tav tm="0" fmla="#ppt_w*sin(2.5*pi*$)">
                                          <p:val>
                                            <p:fltVal val="0"/>
                                          </p:val>
                                        </p:tav>
                                        <p:tav tm="100000">
                                          <p:val>
                                            <p:fltVal val="1"/>
                                          </p:val>
                                        </p:tav>
                                      </p:tavLst>
                                    </p:anim>
                                    <p:anim calcmode="lin" valueType="num">
                                      <p:cBhvr>
                                        <p:cTn id="27" dur="1000" fill="hold"/>
                                        <p:tgtEl>
                                          <p:spTgt spid="4"/>
                                        </p:tgtEl>
                                        <p:attrNameLst>
                                          <p:attrName>ppt_h</p:attrName>
                                        </p:attrNameLst>
                                      </p:cBhvr>
                                      <p:tavLst>
                                        <p:tav tm="0">
                                          <p:val>
                                            <p:strVal val="#ppt_h"/>
                                          </p:val>
                                        </p:tav>
                                        <p:tav tm="100000">
                                          <p:val>
                                            <p:strVal val="#ppt_h"/>
                                          </p:val>
                                        </p:tav>
                                      </p:tavLst>
                                    </p:anim>
                                  </p:childTnLst>
                                </p:cTn>
                              </p:par>
                            </p:childTnLst>
                          </p:cTn>
                        </p:par>
                        <p:par>
                          <p:cTn id="28" fill="hold">
                            <p:stCondLst>
                              <p:cond delay="2150"/>
                            </p:stCondLst>
                            <p:childTnLst>
                              <p:par>
                                <p:cTn id="29" presetID="53" presetClass="entr" presetSubtype="16" fill="hold" grpId="0" nodeType="afterEffect">
                                  <p:stCondLst>
                                    <p:cond delay="0"/>
                                  </p:stCondLst>
                                  <p:iterate type="lt">
                                    <p:tmPct val="10000"/>
                                  </p:iterate>
                                  <p:childTnLst>
                                    <p:set>
                                      <p:cBhvr>
                                        <p:cTn id="30" dur="1" fill="hold">
                                          <p:stCondLst>
                                            <p:cond delay="0"/>
                                          </p:stCondLst>
                                        </p:cTn>
                                        <p:tgtEl>
                                          <p:spTgt spid="2"/>
                                        </p:tgtEl>
                                        <p:attrNameLst>
                                          <p:attrName>style.visibility</p:attrName>
                                        </p:attrNameLst>
                                      </p:cBhvr>
                                      <p:to>
                                        <p:strVal val="visible"/>
                                      </p:to>
                                    </p:set>
                                    <p:anim calcmode="lin" valueType="num">
                                      <p:cBhvr>
                                        <p:cTn id="31" dur="500" fill="hold"/>
                                        <p:tgtEl>
                                          <p:spTgt spid="2"/>
                                        </p:tgtEl>
                                        <p:attrNameLst>
                                          <p:attrName>ppt_w</p:attrName>
                                        </p:attrNameLst>
                                      </p:cBhvr>
                                      <p:tavLst>
                                        <p:tav tm="0">
                                          <p:val>
                                            <p:fltVal val="0"/>
                                          </p:val>
                                        </p:tav>
                                        <p:tav tm="100000">
                                          <p:val>
                                            <p:strVal val="#ppt_w"/>
                                          </p:val>
                                        </p:tav>
                                      </p:tavLst>
                                    </p:anim>
                                    <p:anim calcmode="lin" valueType="num">
                                      <p:cBhvr>
                                        <p:cTn id="32" dur="500" fill="hold"/>
                                        <p:tgtEl>
                                          <p:spTgt spid="2"/>
                                        </p:tgtEl>
                                        <p:attrNameLst>
                                          <p:attrName>ppt_h</p:attrName>
                                        </p:attrNameLst>
                                      </p:cBhvr>
                                      <p:tavLst>
                                        <p:tav tm="0">
                                          <p:val>
                                            <p:fltVal val="0"/>
                                          </p:val>
                                        </p:tav>
                                        <p:tav tm="100000">
                                          <p:val>
                                            <p:strVal val="#ppt_h"/>
                                          </p:val>
                                        </p:tav>
                                      </p:tavLst>
                                    </p:anim>
                                    <p:animEffect transition="in" filter="fade">
                                      <p:cBhvr>
                                        <p:cTn id="33" dur="500"/>
                                        <p:tgtEl>
                                          <p:spTgt spid="2"/>
                                        </p:tgtEl>
                                      </p:cBhvr>
                                    </p:animEffect>
                                  </p:childTnLst>
                                </p:cTn>
                              </p:par>
                            </p:childTnLst>
                          </p:cTn>
                        </p:par>
                        <p:par>
                          <p:cTn id="34" fill="hold">
                            <p:stCondLst>
                              <p:cond delay="3200"/>
                            </p:stCondLst>
                            <p:childTnLst>
                              <p:par>
                                <p:cTn id="35" presetID="2" presetClass="entr" presetSubtype="8" decel="50000" fill="hold" nodeType="after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additive="base">
                                        <p:cTn id="37" dur="1000" fill="hold"/>
                                        <p:tgtEl>
                                          <p:spTgt spid="6"/>
                                        </p:tgtEl>
                                        <p:attrNameLst>
                                          <p:attrName>ppt_x</p:attrName>
                                        </p:attrNameLst>
                                      </p:cBhvr>
                                      <p:tavLst>
                                        <p:tav tm="0">
                                          <p:val>
                                            <p:strVal val="0-#ppt_w/2"/>
                                          </p:val>
                                        </p:tav>
                                        <p:tav tm="100000">
                                          <p:val>
                                            <p:strVal val="#ppt_x"/>
                                          </p:val>
                                        </p:tav>
                                      </p:tavLst>
                                    </p:anim>
                                    <p:anim calcmode="lin" valueType="num">
                                      <p:cBhvr additive="base">
                                        <p:cTn id="38" dur="1000" fill="hold"/>
                                        <p:tgtEl>
                                          <p:spTgt spid="6"/>
                                        </p:tgtEl>
                                        <p:attrNameLst>
                                          <p:attrName>ppt_y</p:attrName>
                                        </p:attrNameLst>
                                      </p:cBhvr>
                                      <p:tavLst>
                                        <p:tav tm="0">
                                          <p:val>
                                            <p:strVal val="#ppt_y"/>
                                          </p:val>
                                        </p:tav>
                                        <p:tav tm="100000">
                                          <p:val>
                                            <p:strVal val="#ppt_y"/>
                                          </p:val>
                                        </p:tav>
                                      </p:tavLst>
                                    </p:anim>
                                  </p:childTnLst>
                                </p:cTn>
                              </p:par>
                            </p:childTnLst>
                          </p:cTn>
                        </p:par>
                        <p:par>
                          <p:cTn id="39" fill="hold">
                            <p:stCondLst>
                              <p:cond delay="4200"/>
                            </p:stCondLst>
                            <p:childTnLst>
                              <p:par>
                                <p:cTn id="40" presetID="26" presetClass="emph" presetSubtype="0" fill="hold" nodeType="afterEffect">
                                  <p:stCondLst>
                                    <p:cond delay="0"/>
                                  </p:stCondLst>
                                  <p:childTnLst>
                                    <p:animEffect transition="out" filter="fade">
                                      <p:cBhvr>
                                        <p:cTn id="41" dur="500" tmFilter="0, 0; .2, .5; .8, .5; 1, 0"/>
                                        <p:tgtEl>
                                          <p:spTgt spid="6"/>
                                        </p:tgtEl>
                                      </p:cBhvr>
                                    </p:animEffect>
                                    <p:animScale>
                                      <p:cBhvr>
                                        <p:cTn id="42" dur="250" autoRev="1" fill="hold"/>
                                        <p:tgtEl>
                                          <p:spTgt spid="6"/>
                                        </p:tgtEl>
                                      </p:cBhvr>
                                      <p:by x="105000" y="105000"/>
                                    </p:animScale>
                                  </p:childTnLst>
                                </p:cTn>
                              </p:par>
                            </p:childTnLst>
                          </p:cTn>
                        </p:par>
                        <p:par>
                          <p:cTn id="43" fill="hold">
                            <p:stCondLst>
                              <p:cond delay="4700"/>
                            </p:stCondLst>
                            <p:childTnLst>
                              <p:par>
                                <p:cTn id="44" presetID="12" presetClass="entr" presetSubtype="4" fill="hold" grpId="0" nodeType="afterEffect">
                                  <p:stCondLst>
                                    <p:cond delay="0"/>
                                  </p:stCondLst>
                                  <p:childTnLst>
                                    <p:set>
                                      <p:cBhvr>
                                        <p:cTn id="45" dur="1" fill="hold">
                                          <p:stCondLst>
                                            <p:cond delay="0"/>
                                          </p:stCondLst>
                                        </p:cTn>
                                        <p:tgtEl>
                                          <p:spTgt spid="9"/>
                                        </p:tgtEl>
                                        <p:attrNameLst>
                                          <p:attrName>style.visibility</p:attrName>
                                        </p:attrNameLst>
                                      </p:cBhvr>
                                      <p:to>
                                        <p:strVal val="visible"/>
                                      </p:to>
                                    </p:set>
                                    <p:anim calcmode="lin" valueType="num">
                                      <p:cBhvr additive="base">
                                        <p:cTn id="46" dur="500"/>
                                        <p:tgtEl>
                                          <p:spTgt spid="9"/>
                                        </p:tgtEl>
                                        <p:attrNameLst>
                                          <p:attrName>ppt_y</p:attrName>
                                        </p:attrNameLst>
                                      </p:cBhvr>
                                      <p:tavLst>
                                        <p:tav tm="0">
                                          <p:val>
                                            <p:strVal val="#ppt_y+#ppt_h*1.125000"/>
                                          </p:val>
                                        </p:tav>
                                        <p:tav tm="100000">
                                          <p:val>
                                            <p:strVal val="#ppt_y"/>
                                          </p:val>
                                        </p:tav>
                                      </p:tavLst>
                                    </p:anim>
                                    <p:animEffect transition="in" filter="wipe(up)">
                                      <p:cBhvr>
                                        <p:cTn id="47" dur="500"/>
                                        <p:tgtEl>
                                          <p:spTgt spid="9"/>
                                        </p:tgtEl>
                                      </p:cBhvr>
                                    </p:animEffect>
                                  </p:childTnLst>
                                </p:cTn>
                              </p:par>
                              <p:par>
                                <p:cTn id="48" presetID="12" presetClass="entr" presetSubtype="4" fill="hold" grpId="0" nodeType="withEffect">
                                  <p:stCondLst>
                                    <p:cond delay="0"/>
                                  </p:stCondLst>
                                  <p:childTnLst>
                                    <p:set>
                                      <p:cBhvr>
                                        <p:cTn id="49" dur="1" fill="hold">
                                          <p:stCondLst>
                                            <p:cond delay="0"/>
                                          </p:stCondLst>
                                        </p:cTn>
                                        <p:tgtEl>
                                          <p:spTgt spid="12"/>
                                        </p:tgtEl>
                                        <p:attrNameLst>
                                          <p:attrName>style.visibility</p:attrName>
                                        </p:attrNameLst>
                                      </p:cBhvr>
                                      <p:to>
                                        <p:strVal val="visible"/>
                                      </p:to>
                                    </p:set>
                                    <p:anim calcmode="lin" valueType="num">
                                      <p:cBhvr additive="base">
                                        <p:cTn id="50" dur="500"/>
                                        <p:tgtEl>
                                          <p:spTgt spid="12"/>
                                        </p:tgtEl>
                                        <p:attrNameLst>
                                          <p:attrName>ppt_y</p:attrName>
                                        </p:attrNameLst>
                                      </p:cBhvr>
                                      <p:tavLst>
                                        <p:tav tm="0">
                                          <p:val>
                                            <p:strVal val="#ppt_y+#ppt_h*1.125000"/>
                                          </p:val>
                                        </p:tav>
                                        <p:tav tm="100000">
                                          <p:val>
                                            <p:strVal val="#ppt_y"/>
                                          </p:val>
                                        </p:tav>
                                      </p:tavLst>
                                    </p:anim>
                                    <p:animEffect transition="in" filter="wipe(up)">
                                      <p:cBhvr>
                                        <p:cTn id="51" dur="500"/>
                                        <p:tgtEl>
                                          <p:spTgt spid="12"/>
                                        </p:tgtEl>
                                      </p:cBhvr>
                                    </p:animEffect>
                                  </p:childTnLst>
                                </p:cTn>
                              </p:par>
                              <p:par>
                                <p:cTn id="52" presetID="12" presetClass="entr" presetSubtype="4" fill="hold" grpId="0" nodeType="withEffect">
                                  <p:stCondLst>
                                    <p:cond delay="0"/>
                                  </p:stCondLst>
                                  <p:childTnLst>
                                    <p:set>
                                      <p:cBhvr>
                                        <p:cTn id="53" dur="1" fill="hold">
                                          <p:stCondLst>
                                            <p:cond delay="0"/>
                                          </p:stCondLst>
                                        </p:cTn>
                                        <p:tgtEl>
                                          <p:spTgt spid="13"/>
                                        </p:tgtEl>
                                        <p:attrNameLst>
                                          <p:attrName>style.visibility</p:attrName>
                                        </p:attrNameLst>
                                      </p:cBhvr>
                                      <p:to>
                                        <p:strVal val="visible"/>
                                      </p:to>
                                    </p:set>
                                    <p:anim calcmode="lin" valueType="num">
                                      <p:cBhvr additive="base">
                                        <p:cTn id="54" dur="500"/>
                                        <p:tgtEl>
                                          <p:spTgt spid="13"/>
                                        </p:tgtEl>
                                        <p:attrNameLst>
                                          <p:attrName>ppt_y</p:attrName>
                                        </p:attrNameLst>
                                      </p:cBhvr>
                                      <p:tavLst>
                                        <p:tav tm="0">
                                          <p:val>
                                            <p:strVal val="#ppt_y+#ppt_h*1.125000"/>
                                          </p:val>
                                        </p:tav>
                                        <p:tav tm="100000">
                                          <p:val>
                                            <p:strVal val="#ppt_y"/>
                                          </p:val>
                                        </p:tav>
                                      </p:tavLst>
                                    </p:anim>
                                    <p:animEffect transition="in" filter="wipe(up)">
                                      <p:cBhvr>
                                        <p:cTn id="5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p:bldP spid="5" grpId="0"/>
      <p:bldP spid="11" grpId="0" animBg="1"/>
      <p:bldP spid="9" grpId="0"/>
      <p:bldP spid="12" grpId="0"/>
      <p:bldP spid="13"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行政人事部工作总结报告PPT模板"/>
</p:tagLst>
</file>

<file path=ppt/tags/tag10.xml><?xml version="1.0" encoding="utf-8"?>
<p:tagLst xmlns:a="http://schemas.openxmlformats.org/drawingml/2006/main" xmlns:r="http://schemas.openxmlformats.org/officeDocument/2006/relationships" xmlns:p="http://schemas.openxmlformats.org/presentationml/2006/main">
  <p:tag name="RESIZE" val="Yes"/>
</p:tagLst>
</file>

<file path=ppt/tags/tag11.xml><?xml version="1.0" encoding="utf-8"?>
<p:tagLst xmlns:a="http://schemas.openxmlformats.org/drawingml/2006/main" xmlns:r="http://schemas.openxmlformats.org/officeDocument/2006/relationships" xmlns:p="http://schemas.openxmlformats.org/presentationml/2006/main">
  <p:tag name="RESIZE" val="Yes"/>
</p:tagLst>
</file>

<file path=ppt/tags/tag12.xml><?xml version="1.0" encoding="utf-8"?>
<p:tagLst xmlns:a="http://schemas.openxmlformats.org/drawingml/2006/main" xmlns:r="http://schemas.openxmlformats.org/officeDocument/2006/relationships" xmlns:p="http://schemas.openxmlformats.org/presentationml/2006/main">
  <p:tag name="RESIZE" val="Yes"/>
</p:tagLst>
</file>

<file path=ppt/tags/tag13.xml><?xml version="1.0" encoding="utf-8"?>
<p:tagLst xmlns:a="http://schemas.openxmlformats.org/drawingml/2006/main" xmlns:r="http://schemas.openxmlformats.org/officeDocument/2006/relationships" xmlns:p="http://schemas.openxmlformats.org/presentationml/2006/main">
  <p:tag name="RESIZE" val="Yes"/>
</p:tagLst>
</file>

<file path=ppt/tags/tag14.xml><?xml version="1.0" encoding="utf-8"?>
<p:tagLst xmlns:a="http://schemas.openxmlformats.org/drawingml/2006/main" xmlns:r="http://schemas.openxmlformats.org/officeDocument/2006/relationships" xmlns:p="http://schemas.openxmlformats.org/presentationml/2006/main">
  <p:tag name="RESIZE" val="Yes"/>
</p:tagLst>
</file>

<file path=ppt/tags/tag15.xml><?xml version="1.0" encoding="utf-8"?>
<p:tagLst xmlns:a="http://schemas.openxmlformats.org/drawingml/2006/main" xmlns:r="http://schemas.openxmlformats.org/officeDocument/2006/relationships" xmlns:p="http://schemas.openxmlformats.org/presentationml/2006/main">
  <p:tag name="RESIZE" val="Yes"/>
</p:tagLst>
</file>

<file path=ppt/tags/tag16.xml><?xml version="1.0" encoding="utf-8"?>
<p:tagLst xmlns:a="http://schemas.openxmlformats.org/drawingml/2006/main" xmlns:r="http://schemas.openxmlformats.org/officeDocument/2006/relationships" xmlns:p="http://schemas.openxmlformats.org/presentationml/2006/main">
  <p:tag name="RESIZE" val="Yes"/>
</p:tagLst>
</file>

<file path=ppt/tags/tag17.xml><?xml version="1.0" encoding="utf-8"?>
<p:tagLst xmlns:a="http://schemas.openxmlformats.org/drawingml/2006/main" xmlns:r="http://schemas.openxmlformats.org/officeDocument/2006/relationships" xmlns:p="http://schemas.openxmlformats.org/presentationml/2006/main">
  <p:tag name="RESIZE" val="Yes"/>
</p:tagLst>
</file>

<file path=ppt/tags/tag18.xml><?xml version="1.0" encoding="utf-8"?>
<p:tagLst xmlns:a="http://schemas.openxmlformats.org/drawingml/2006/main" xmlns:r="http://schemas.openxmlformats.org/officeDocument/2006/relationships" xmlns:p="http://schemas.openxmlformats.org/presentationml/2006/main">
  <p:tag name="RESIZE" val="Yes"/>
</p:tagLst>
</file>

<file path=ppt/tags/tag2.xml><?xml version="1.0" encoding="utf-8"?>
<p:tagLst xmlns:a="http://schemas.openxmlformats.org/drawingml/2006/main" xmlns:r="http://schemas.openxmlformats.org/officeDocument/2006/relationships" xmlns:p="http://schemas.openxmlformats.org/presentationml/2006/main">
  <p:tag name="RESIZE" val="Yes"/>
</p:tagLst>
</file>

<file path=ppt/tags/tag3.xml><?xml version="1.0" encoding="utf-8"?>
<p:tagLst xmlns:a="http://schemas.openxmlformats.org/drawingml/2006/main" xmlns:r="http://schemas.openxmlformats.org/officeDocument/2006/relationships" xmlns:p="http://schemas.openxmlformats.org/presentationml/2006/main">
  <p:tag name="RESIZE" val="Yes"/>
</p:tagLst>
</file>

<file path=ppt/tags/tag4.xml><?xml version="1.0" encoding="utf-8"?>
<p:tagLst xmlns:a="http://schemas.openxmlformats.org/drawingml/2006/main" xmlns:r="http://schemas.openxmlformats.org/officeDocument/2006/relationships" xmlns:p="http://schemas.openxmlformats.org/presentationml/2006/main">
  <p:tag name="RESIZE" val="Yes"/>
</p:tagLst>
</file>

<file path=ppt/tags/tag5.xml><?xml version="1.0" encoding="utf-8"?>
<p:tagLst xmlns:a="http://schemas.openxmlformats.org/drawingml/2006/main" xmlns:r="http://schemas.openxmlformats.org/officeDocument/2006/relationships" xmlns:p="http://schemas.openxmlformats.org/presentationml/2006/main">
  <p:tag name="NAME" val="SingleBoatText"/>
</p:tagLst>
</file>

<file path=ppt/tags/tag6.xml><?xml version="1.0" encoding="utf-8"?>
<p:tagLst xmlns:a="http://schemas.openxmlformats.org/drawingml/2006/main" xmlns:r="http://schemas.openxmlformats.org/officeDocument/2006/relationships" xmlns:p="http://schemas.openxmlformats.org/presentationml/2006/main">
  <p:tag name="NAME" val="SingleBoatText"/>
</p:tagLst>
</file>

<file path=ppt/tags/tag7.xml><?xml version="1.0" encoding="utf-8"?>
<p:tagLst xmlns:a="http://schemas.openxmlformats.org/drawingml/2006/main" xmlns:r="http://schemas.openxmlformats.org/officeDocument/2006/relationships" xmlns:p="http://schemas.openxmlformats.org/presentationml/2006/main">
  <p:tag name="NAME" val="SingleBoatText"/>
</p:tagLst>
</file>

<file path=ppt/tags/tag8.xml><?xml version="1.0" encoding="utf-8"?>
<p:tagLst xmlns:a="http://schemas.openxmlformats.org/drawingml/2006/main" xmlns:r="http://schemas.openxmlformats.org/officeDocument/2006/relationships" xmlns:p="http://schemas.openxmlformats.org/presentationml/2006/main">
  <p:tag name="RESIZE" val="Yes"/>
</p:tagLst>
</file>

<file path=ppt/tags/tag9.xml><?xml version="1.0" encoding="utf-8"?>
<p:tagLst xmlns:a="http://schemas.openxmlformats.org/drawingml/2006/main" xmlns:r="http://schemas.openxmlformats.org/officeDocument/2006/relationships" xmlns:p="http://schemas.openxmlformats.org/presentationml/2006/main">
  <p:tag name="RESIZE" val="Yes"/>
</p:tagLst>
</file>

<file path=ppt/theme/theme1.xml><?xml version="1.0" encoding="utf-8"?>
<a:theme xmlns:a="http://schemas.openxmlformats.org/drawingml/2006/main" name="Office 主题">
  <a:themeElements>
    <a:clrScheme name="自定义 57">
      <a:dk1>
        <a:srgbClr val="000000"/>
      </a:dk1>
      <a:lt1>
        <a:srgbClr val="FFFFFF"/>
      </a:lt1>
      <a:dk2>
        <a:srgbClr val="44546A"/>
      </a:dk2>
      <a:lt2>
        <a:srgbClr val="E7E6E6"/>
      </a:lt2>
      <a:accent1>
        <a:srgbClr val="F7B34B"/>
      </a:accent1>
      <a:accent2>
        <a:srgbClr val="09A2B2"/>
      </a:accent2>
      <a:accent3>
        <a:srgbClr val="E76F71"/>
      </a:accent3>
      <a:accent4>
        <a:srgbClr val="673778"/>
      </a:accent4>
      <a:accent5>
        <a:srgbClr val="FCB64F"/>
      </a:accent5>
      <a:accent6>
        <a:srgbClr val="07A9BC"/>
      </a:accent6>
      <a:hlink>
        <a:srgbClr val="E77071"/>
      </a:hlink>
      <a:folHlink>
        <a:srgbClr val="643976"/>
      </a:folHlink>
    </a:clrScheme>
    <a:fontScheme name="Office">
      <a:majorFont>
        <a:latin typeface="DengXian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520</TotalTime>
  <Words>1715</Words>
  <Application>Microsoft Office PowerPoint</Application>
  <PresentationFormat>宽屏</PresentationFormat>
  <Paragraphs>162</Paragraphs>
  <Slides>18</Slides>
  <Notes>18</Notes>
  <HiddenSlides>0</HiddenSlides>
  <MMClips>1</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18</vt:i4>
      </vt:variant>
    </vt:vector>
  </HeadingPairs>
  <TitlesOfParts>
    <vt:vector size="33" baseType="lpstr">
      <vt:lpstr>Wingdings</vt:lpstr>
      <vt:lpstr>等线</vt:lpstr>
      <vt:lpstr>Arial</vt:lpstr>
      <vt:lpstr>Noto Sans S Chinese DemiLight</vt:lpstr>
      <vt:lpstr>DengXian Light</vt:lpstr>
      <vt:lpstr>나눔고딕</vt:lpstr>
      <vt:lpstr>等线</vt:lpstr>
      <vt:lpstr>微软雅黑 Light</vt:lpstr>
      <vt:lpstr>Noto Sans S Chinese Medium</vt:lpstr>
      <vt:lpstr>微软雅黑</vt:lpstr>
      <vt:lpstr>Noto Sans S Chinese</vt:lpstr>
      <vt:lpstr>Gill Sans</vt:lpstr>
      <vt:lpstr>Lato Regular</vt:lpstr>
      <vt:lpstr>Impact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小鹿ppt  ； http://pptx.taobao.com</dc:title>
  <dc:creator>小鹿ppt; http://pptx.taobao.com</dc:creator>
  <dc:description>小鹿ppt  ； http://pptx.taobao.com</dc:description>
  <cp:lastModifiedBy>Administrator</cp:lastModifiedBy>
  <cp:revision>1</cp:revision>
  <dcterms:created xsi:type="dcterms:W3CDTF">2017-11-09T03:32:28Z</dcterms:created>
  <dcterms:modified xsi:type="dcterms:W3CDTF">2018-07-24T15:26:29Z</dcterms:modified>
</cp:coreProperties>
</file>