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0" r:id="rId4"/>
    <p:sldId id="264" r:id="rId5"/>
    <p:sldId id="265" r:id="rId6"/>
    <p:sldId id="266" r:id="rId7"/>
    <p:sldId id="267" r:id="rId8"/>
    <p:sldId id="261" r:id="rId9"/>
    <p:sldId id="268" r:id="rId10"/>
    <p:sldId id="269" r:id="rId11"/>
    <p:sldId id="270" r:id="rId12"/>
    <p:sldId id="262" r:id="rId13"/>
    <p:sldId id="271" r:id="rId14"/>
    <p:sldId id="272" r:id="rId15"/>
    <p:sldId id="273" r:id="rId16"/>
    <p:sldId id="263" r:id="rId17"/>
    <p:sldId id="274" r:id="rId18"/>
    <p:sldId id="275" r:id="rId19"/>
    <p:sldId id="258" r:id="rId20"/>
    <p:sldId id="25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8A599-9205-470D-BAAF-E8E29990273F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A9469-5D9B-47B2-9623-CF1F6C6CE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91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A9469-5D9B-47B2-9623-CF1F6C6CE01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32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69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57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28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15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539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55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21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21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96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35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8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B2BE7-0DF1-45A0-A8C3-2A5418173D12}" type="datetimeFigureOut">
              <a:rPr lang="zh-CN" altLang="en-US" smtClean="0"/>
              <a:t>2017/6/7/Wed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82CA7-FB96-4F54-A852-AF4F2CF343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56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4" y="5616234"/>
            <a:ext cx="2080797" cy="12417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450" y="4997716"/>
            <a:ext cx="1646244" cy="18235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262" y="5009962"/>
            <a:ext cx="1636573" cy="18217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788" y="5058543"/>
            <a:ext cx="1415166" cy="1773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433" y="4966669"/>
            <a:ext cx="1275328" cy="19353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601" y="4903230"/>
            <a:ext cx="1912991" cy="19409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829" y="5164281"/>
            <a:ext cx="2103171" cy="1666875"/>
          </a:xfrm>
          <a:prstGeom prst="rect">
            <a:avLst/>
          </a:prstGeom>
        </p:spPr>
      </p:pic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3783990" y="3978836"/>
            <a:ext cx="5070666" cy="3809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1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ART TEMPLATE .THANK YOU WATCHING THIS ONE.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96245" y="2204462"/>
            <a:ext cx="2592021" cy="52322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ART TEMPLATE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2549818" y="2578077"/>
            <a:ext cx="7539011" cy="12084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400" b="1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猫 咪 手 绘 通 用 模 板</a:t>
            </a:r>
            <a:endParaRPr lang="en-US" altLang="zh-CN" sz="4400" b="1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263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6" y="1443626"/>
            <a:ext cx="2657474" cy="15859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847" y="1415050"/>
            <a:ext cx="2657474" cy="15859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790" y="1443626"/>
            <a:ext cx="2657474" cy="1585912"/>
          </a:xfrm>
          <a:prstGeom prst="rect">
            <a:avLst/>
          </a:prstGeom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898962" y="3571850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552667" y="4147743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821370" y="3581807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5075" y="4157700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816756" y="3581807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7470461" y="4157700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157785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45474" y="4510449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83788" y="1869505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83788" y="3674675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1098" r="13803" b="4414"/>
          <a:stretch/>
        </p:blipFill>
        <p:spPr>
          <a:xfrm>
            <a:off x="5148261" y="709471"/>
            <a:ext cx="7043739" cy="356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47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60" y="1084764"/>
            <a:ext cx="2046177" cy="310516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49834" y="2049518"/>
            <a:ext cx="1323826" cy="1200329"/>
          </a:xfrm>
          <a:prstGeom prst="rect">
            <a:avLst/>
          </a:prstGeom>
          <a:noFill/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22421" y="4565829"/>
            <a:ext cx="5255760" cy="58477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038513" y="5243812"/>
            <a:ext cx="4507984" cy="3411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+mn-ea"/>
              </a:rPr>
              <a:t>THIS IS A ART TEMPLATE ,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378802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4" b="21875"/>
          <a:stretch/>
        </p:blipFill>
        <p:spPr>
          <a:xfrm>
            <a:off x="5051503" y="0"/>
            <a:ext cx="1882953" cy="70294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47131" y="27819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197583" y="3341697"/>
            <a:ext cx="3450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7069624" y="3294369"/>
            <a:ext cx="3521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554570" y="27636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981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97494" y="1921571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97493" y="2567902"/>
            <a:ext cx="7112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97494" y="3878963"/>
            <a:ext cx="5794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448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233822" y="2049588"/>
            <a:ext cx="634181" cy="634181"/>
          </a:xfrm>
          <a:prstGeom prst="ellipse">
            <a:avLst/>
          </a:prstGeom>
          <a:noFill/>
          <a:ln w="28575">
            <a:solidFill>
              <a:srgbClr val="425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48571" y="2123020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Impact" panose="020B0806030902050204" pitchFamily="34" charset="0"/>
              </a:rPr>
              <a:t>0 1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233823" y="3057394"/>
            <a:ext cx="634181" cy="634181"/>
          </a:xfrm>
          <a:prstGeom prst="ellipse">
            <a:avLst/>
          </a:prstGeom>
          <a:noFill/>
          <a:ln w="28575">
            <a:solidFill>
              <a:srgbClr val="425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48572" y="3130826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Impact" panose="020B0806030902050204" pitchFamily="34" charset="0"/>
              </a:rPr>
              <a:t>0 2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33822" y="4093896"/>
            <a:ext cx="634181" cy="634181"/>
          </a:xfrm>
          <a:prstGeom prst="ellipse">
            <a:avLst/>
          </a:prstGeom>
          <a:noFill/>
          <a:ln w="28575">
            <a:solidFill>
              <a:srgbClr val="425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19543" y="4167328"/>
            <a:ext cx="619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Impact" panose="020B0806030902050204" pitchFamily="34" charset="0"/>
              </a:rPr>
              <a:t>0 3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0386" y="2059418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4040386" y="3125907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4040386" y="4116909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410976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60" y="1084764"/>
            <a:ext cx="2046177" cy="310516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49834" y="2049518"/>
            <a:ext cx="1323826" cy="1200329"/>
          </a:xfrm>
          <a:prstGeom prst="rect">
            <a:avLst/>
          </a:prstGeom>
          <a:noFill/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22421" y="4565829"/>
            <a:ext cx="5255760" cy="58477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038513" y="5243812"/>
            <a:ext cx="4507984" cy="3411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+mn-ea"/>
              </a:rPr>
              <a:t>THIS IS A ART TEMPLATE ,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59005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584700" y="2355011"/>
            <a:ext cx="568017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latin typeface="+mn-ea"/>
              </a:rPr>
              <a:t>I will do somebody a good turn</a:t>
            </a:r>
            <a:r>
              <a:rPr lang="en-US" altLang="zh-CN" sz="1100" dirty="0">
                <a:latin typeface="+mn-ea"/>
              </a:rPr>
              <a:t>Just for today I will try to live through this day only and not tackle my </a:t>
            </a:r>
            <a:r>
              <a:rPr lang="zh-CN" altLang="en-US" sz="1100" dirty="0">
                <a:latin typeface="+mn-ea"/>
              </a:rPr>
              <a:t>three ways. I will do somebody a good turn</a:t>
            </a:r>
            <a:r>
              <a:rPr lang="en-US" altLang="zh-CN" sz="1100" dirty="0">
                <a:latin typeface="+mn-ea"/>
              </a:rPr>
              <a:t>Just for today I will try to live through this day only and not tackle my.</a:t>
            </a:r>
            <a:r>
              <a:rPr lang="zh-CN" altLang="en-US" sz="1100" dirty="0">
                <a:latin typeface="+mn-ea"/>
              </a:rPr>
              <a:t> I will do somebody a good turn</a:t>
            </a:r>
            <a:r>
              <a:rPr lang="en-US" altLang="zh-CN" sz="1100" dirty="0">
                <a:latin typeface="+mn-ea"/>
              </a:rPr>
              <a:t>Just for today I will try to live through this day only and not tackle my </a:t>
            </a:r>
            <a:r>
              <a:rPr lang="zh-CN" altLang="en-US" sz="1100" dirty="0">
                <a:latin typeface="+mn-ea"/>
              </a:rPr>
              <a:t>three ways.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84701" y="3919593"/>
            <a:ext cx="568017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latin typeface="+mn-ea"/>
              </a:rPr>
              <a:t>I will do somebody a good turn</a:t>
            </a:r>
            <a:r>
              <a:rPr lang="en-US" altLang="zh-CN" sz="1100" dirty="0">
                <a:latin typeface="+mn-ea"/>
              </a:rPr>
              <a:t>Just for today I will try to live through this day only and not tackle my </a:t>
            </a:r>
            <a:r>
              <a:rPr lang="zh-CN" altLang="en-US" sz="1100" dirty="0">
                <a:latin typeface="+mn-ea"/>
              </a:rPr>
              <a:t>three ways. I will do somebody a good turn</a:t>
            </a:r>
            <a:r>
              <a:rPr lang="en-US" altLang="zh-CN" sz="1100" dirty="0">
                <a:latin typeface="+mn-ea"/>
              </a:rPr>
              <a:t>Just for today I will try to live through this day only and not tackle my.</a:t>
            </a:r>
            <a:r>
              <a:rPr lang="zh-CN" altLang="en-US" sz="1100" dirty="0">
                <a:latin typeface="+mn-ea"/>
              </a:rPr>
              <a:t> I will do somebody a good turn</a:t>
            </a:r>
            <a:r>
              <a:rPr lang="en-US" altLang="zh-CN" sz="1100" dirty="0">
                <a:latin typeface="+mn-ea"/>
              </a:rPr>
              <a:t>Just for today I will try to live through this day only and not tackle my </a:t>
            </a:r>
            <a:r>
              <a:rPr lang="zh-CN" altLang="en-US" sz="1100" dirty="0">
                <a:latin typeface="+mn-ea"/>
              </a:rPr>
              <a:t>three ways.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4522391" y="1277633"/>
            <a:ext cx="353305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Algerian" panose="04020705040A02060702" pitchFamily="82" charset="0"/>
                <a:sym typeface="微软雅黑" panose="020B0503020204020204" pitchFamily="34" charset="-122"/>
              </a:rPr>
              <a:t>YOU CAN ADD </a:t>
            </a:r>
          </a:p>
          <a:p>
            <a:r>
              <a:rPr lang="en-US" altLang="zh-CN" sz="2400" b="1" dirty="0">
                <a:latin typeface="Algerian" panose="04020705040A02060702" pitchFamily="82" charset="0"/>
                <a:sym typeface="微软雅黑" panose="020B0503020204020204" pitchFamily="34" charset="-122"/>
              </a:rPr>
              <a:t>YOUR TITTLE HERE</a:t>
            </a:r>
            <a:endParaRPr lang="zh-CN" altLang="en-US" sz="2400" dirty="0">
              <a:latin typeface="Algerian" panose="04020705040A02060702" pitchFamily="82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3" t="22571" r="24106" b="28666"/>
          <a:stretch/>
        </p:blipFill>
        <p:spPr>
          <a:xfrm>
            <a:off x="-131890" y="1507332"/>
            <a:ext cx="4925047" cy="535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29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476343" y="2289602"/>
            <a:ext cx="3566248" cy="52322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476343" y="3010325"/>
            <a:ext cx="7211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1476343" y="3923679"/>
            <a:ext cx="5281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  <p:extLst>
      <p:ext uri="{BB962C8B-B14F-4D97-AF65-F5344CB8AC3E}">
        <p14:creationId xmlns:p14="http://schemas.microsoft.com/office/powerpoint/2010/main" val="414795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4"/>
          <a:stretch/>
        </p:blipFill>
        <p:spPr>
          <a:xfrm>
            <a:off x="3164091" y="1624695"/>
            <a:ext cx="5622722" cy="3890281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22" name="文本框 21"/>
          <p:cNvSpPr txBox="1"/>
          <p:nvPr/>
        </p:nvSpPr>
        <p:spPr>
          <a:xfrm>
            <a:off x="1450182" y="27819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000634" y="3341697"/>
            <a:ext cx="3450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24" name="TextBox 13"/>
          <p:cNvSpPr txBox="1"/>
          <p:nvPr/>
        </p:nvSpPr>
        <p:spPr>
          <a:xfrm>
            <a:off x="7533859" y="3294369"/>
            <a:ext cx="3521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018805" y="27636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757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921" y="522705"/>
            <a:ext cx="3139306" cy="248806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237921" y="1494226"/>
            <a:ext cx="3689930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3256" y="3264668"/>
            <a:ext cx="1323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7012" y="3278736"/>
            <a:ext cx="145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65735" y="3278736"/>
            <a:ext cx="13941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52694" y="3293024"/>
            <a:ext cx="1397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173836" y="4258998"/>
            <a:ext cx="872197" cy="0"/>
          </a:xfrm>
          <a:prstGeom prst="line">
            <a:avLst/>
          </a:prstGeom>
          <a:ln w="28575">
            <a:solidFill>
              <a:srgbClr val="7695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562921" y="4273066"/>
            <a:ext cx="872197" cy="0"/>
          </a:xfrm>
          <a:prstGeom prst="line">
            <a:avLst/>
          </a:prstGeom>
          <a:ln w="28575">
            <a:solidFill>
              <a:srgbClr val="7695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965852" y="4279652"/>
            <a:ext cx="872197" cy="0"/>
          </a:xfrm>
          <a:prstGeom prst="line">
            <a:avLst/>
          </a:prstGeom>
          <a:ln w="28575">
            <a:solidFill>
              <a:srgbClr val="7695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383293" y="4293720"/>
            <a:ext cx="872197" cy="0"/>
          </a:xfrm>
          <a:prstGeom prst="line">
            <a:avLst/>
          </a:prstGeom>
          <a:ln w="28575">
            <a:solidFill>
              <a:srgbClr val="7695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443272" y="452875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914418" y="452875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371276" y="452875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856710" y="452875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51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4" y="5616234"/>
            <a:ext cx="2080797" cy="12417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450" y="4997716"/>
            <a:ext cx="1646244" cy="18235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262" y="5009962"/>
            <a:ext cx="1636573" cy="18217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788" y="5058543"/>
            <a:ext cx="1415166" cy="1773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433" y="4966669"/>
            <a:ext cx="1275328" cy="19353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601" y="4903230"/>
            <a:ext cx="1912991" cy="19409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829" y="5164281"/>
            <a:ext cx="2103171" cy="1666875"/>
          </a:xfrm>
          <a:prstGeom prst="rect">
            <a:avLst/>
          </a:prstGeom>
        </p:spPr>
      </p:pic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3783990" y="3978836"/>
            <a:ext cx="5070666" cy="3809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1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ART TEMPLATE .THANK YOU WATCHING THIS ONE.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96245" y="2204462"/>
            <a:ext cx="2592021" cy="52322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ART TEMPLATE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2422749" y="2578077"/>
            <a:ext cx="7539011" cy="12084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400" b="1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感 谢 您 的 观 看</a:t>
            </a:r>
            <a:endParaRPr lang="en-US" altLang="zh-CN" sz="4400" b="1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74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60" y="1084764"/>
            <a:ext cx="2046177" cy="310516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49834" y="2049518"/>
            <a:ext cx="1323826" cy="1200329"/>
          </a:xfrm>
          <a:prstGeom prst="rect">
            <a:avLst/>
          </a:prstGeom>
          <a:noFill/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22421" y="4565829"/>
            <a:ext cx="5255760" cy="58477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038513" y="5243812"/>
            <a:ext cx="4507984" cy="3411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+mn-ea"/>
              </a:rPr>
              <a:t>THIS IS A ART TEMPLATE ,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302035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1098" r="13803" b="4414"/>
          <a:stretch/>
        </p:blipFill>
        <p:spPr>
          <a:xfrm>
            <a:off x="-79460" y="3443288"/>
            <a:ext cx="7043739" cy="356472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33868" y="1717277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Impact" panose="020B0806030902050204" pitchFamily="34" charset="0"/>
                <a:ea typeface="微软雅黑" panose="020B0503020204020204" pitchFamily="34" charset="-122"/>
              </a:rPr>
              <a:t>ART TEMPLATE</a:t>
            </a:r>
            <a:endParaRPr lang="zh-CN" altLang="en-US" sz="4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28711" y="1699913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28711" y="3505083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785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7" t="78202" r="24106" b="13783"/>
          <a:stretch/>
        </p:blipFill>
        <p:spPr>
          <a:xfrm>
            <a:off x="2871789" y="5267665"/>
            <a:ext cx="9083712" cy="139745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97494" y="1921571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97493" y="2567902"/>
            <a:ext cx="7112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97494" y="3878963"/>
            <a:ext cx="5794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321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99423" y="1505420"/>
            <a:ext cx="1264947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01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58923" y="1519488"/>
            <a:ext cx="1451970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02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59102" y="1519488"/>
            <a:ext cx="1394165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03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738579" y="2514038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284832" y="2528106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859219" y="2534692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008015" y="2783798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895471" y="3282620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636329" y="2783798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523785" y="3282620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264643" y="2783798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152099" y="3282620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  <p:extLst>
      <p:ext uri="{BB962C8B-B14F-4D97-AF65-F5344CB8AC3E}">
        <p14:creationId xmlns:p14="http://schemas.microsoft.com/office/powerpoint/2010/main" val="419883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08"/>
          <a:stretch/>
        </p:blipFill>
        <p:spPr>
          <a:xfrm>
            <a:off x="3184448" y="2313085"/>
            <a:ext cx="5516640" cy="177314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790950" y="1123815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</a:t>
            </a:r>
            <a:endParaRPr lang="zh-CN" altLang="en-US" sz="4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14655" y="4086226"/>
            <a:ext cx="7072195" cy="102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204971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60" y="1084764"/>
            <a:ext cx="2046177" cy="310516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49834" y="2049518"/>
            <a:ext cx="1323826" cy="1200329"/>
          </a:xfrm>
          <a:prstGeom prst="rect">
            <a:avLst/>
          </a:prstGeom>
          <a:noFill/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22421" y="4565829"/>
            <a:ext cx="5255760" cy="58477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038513" y="5243812"/>
            <a:ext cx="4507984" cy="3411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+mn-ea"/>
              </a:rPr>
              <a:t>THIS IS A ART TEMPLATE ,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171306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55" y="633046"/>
            <a:ext cx="10578905" cy="53597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925" y="4730982"/>
            <a:ext cx="2376615" cy="14183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303" y="2658279"/>
            <a:ext cx="1869237" cy="20807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744" y="680516"/>
            <a:ext cx="1616354" cy="202523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97870" y="1651853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</a:t>
            </a:r>
            <a:endParaRPr lang="zh-CN" altLang="en-US" sz="4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21575" y="2702476"/>
            <a:ext cx="7072195" cy="102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</p:txBody>
      </p:sp>
      <p:sp>
        <p:nvSpPr>
          <p:cNvPr id="10" name="矩形 9"/>
          <p:cNvSpPr/>
          <p:nvPr/>
        </p:nvSpPr>
        <p:spPr>
          <a:xfrm>
            <a:off x="2457078" y="3872699"/>
            <a:ext cx="7001187" cy="102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213999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6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1304</Words>
  <PresentationFormat>宽屏</PresentationFormat>
  <Paragraphs>81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AXIS Std M</vt:lpstr>
      <vt:lpstr>站酷快乐体2016修订版</vt:lpstr>
      <vt:lpstr>Algerian</vt:lpstr>
      <vt:lpstr>Arial</vt:lpstr>
      <vt:lpstr>Impact</vt:lpstr>
      <vt:lpstr>Open Sans</vt:lpstr>
      <vt:lpstr>等线</vt:lpstr>
      <vt:lpstr>等线 Light</vt:lpstr>
      <vt:lpstr>微软雅黑</vt:lpstr>
      <vt:lpstr>微软雅黑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2017-06-07T03:43:53Z</dcterms:created>
  <dcterms:modified xsi:type="dcterms:W3CDTF">2017-06-07T05:01:39Z</dcterms:modified>
</cp:coreProperties>
</file>