
<file path=[Content_Types].xml><?xml version="1.0" encoding="utf-8"?>
<Types xmlns="http://schemas.openxmlformats.org/package/2006/content-types">
  <Default Extension="jpeg" ContentType="image/jpeg"/>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viewProps.xml" ContentType="application/vnd.openxmlformats-officedocument.presentationml.view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handoutMasters/handoutMaster1.xml" ContentType="application/vnd.openxmlformats-officedocument.presentationml.handoutMaster+xml"/>
  <Override PartName="/ppt/theme/theme2.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Slides/notesSlide18.xml" ContentType="application/vnd.openxmlformats-officedocument.presentationml.notes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Slides/notesSlide26.xml" ContentType="application/vnd.openxmlformats-officedocument.presentationml.notesSlide+xml"/>
  <Override PartName="/ppt/notesSlides/notesSlide1.xml" ContentType="application/vnd.openxmlformats-officedocument.presentationml.notesSlide+xml"/>
</Types>
</file>

<file path=_rels/.rels><?xml version="1.0" encoding="UTF-8"?>
<Relationships xmlns="http://schemas.openxmlformats.org/package/2006/relationships"><Relationship Id="rId1" Type="http://schemas.openxmlformats.org/officeDocument/2006/relationships/officeDocument" Target="ppt/presentation.xml"></Relationship><Relationship Id="rId2" Type="http://schemas.openxmlformats.org/package/2006/relationships/metadata/core-properties" Target="docProps/core.xml"></Relationship><Relationship Id="rId3" Type="http://schemas.openxmlformats.org/officeDocument/2006/relationships/extended-properties" Target="docProps/app.xml"></Relationship><Relationship Id="rId4" Type="http://schemas.openxmlformats.org/package/2006/relationships/metadata/thumbnail" Target="docProps/thumbnail.jpeg"></Relationship><Relationship Id="rId5" Type="http://schemas.openxmlformats.org/officeDocument/2006/relationships/custom-properties" Target="docProps/custom.xml"></Relationship></Relationships>
</file>

<file path=ppt/presentation.xml><?xml version="1.0" encoding="utf-8"?>
<p:presentation xmlns:a="http://schemas.openxmlformats.org/drawingml/2006/main" xmlns:r="http://schemas.openxmlformats.org/officeDocument/2006/relationships" xmlns:p="http://schemas.openxmlformats.org/presentationml/2006/main" xmlns:p14="http://schemas.microsoft.com/office/powerpoint/2010/main" removePersonalInfoOnSave="1">
  <p:sldMasterIdLst>
    <p:sldMasterId id="2147483651" r:id="rId4"/>
  </p:sldMasterIdLst>
  <p:notesMasterIdLst>
    <p:notesMasterId r:id="rId8"/>
  </p:notesMasterIdLst>
  <p:handoutMasterIdLst>
    <p:handoutMasterId r:id="rId6"/>
  </p:handoutMasterIdLst>
  <p:sldIdLst>
    <p:sldId id="3307" r:id="rId10"/>
    <p:sldId id="3327" r:id="rId11"/>
    <p:sldId id="3328" r:id="rId13"/>
    <p:sldId id="3308" r:id="rId14"/>
    <p:sldId id="3314" r:id="rId16"/>
    <p:sldId id="3315" r:id="rId17"/>
    <p:sldId id="3316" r:id="rId18"/>
    <p:sldId id="3332" r:id="rId19"/>
    <p:sldId id="3337" r:id="rId21"/>
    <p:sldId id="3333" r:id="rId22"/>
    <p:sldId id="3317" r:id="rId24"/>
    <p:sldId id="3318" r:id="rId25"/>
    <p:sldId id="3334" r:id="rId26"/>
    <p:sldId id="3335" r:id="rId28"/>
    <p:sldId id="3338" r:id="rId30"/>
    <p:sldId id="3319" r:id="rId31"/>
    <p:sldId id="3320" r:id="rId32"/>
    <p:sldId id="3336" r:id="rId33"/>
    <p:sldId id="3321" r:id="rId35"/>
    <p:sldId id="3339" r:id="rId36"/>
    <p:sldId id="3322" r:id="rId37"/>
    <p:sldId id="3323" r:id="rId38"/>
    <p:sldId id="3324" r:id="rId39"/>
    <p:sldId id="3325" r:id="rId40"/>
    <p:sldId id="3326" r:id="rId41"/>
    <p:sldId id="3340" r:id="rId42"/>
  </p:sldIdLst>
  <p:sldSz cx="12858750" cy="7232650"/>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0" orient="horz" pos="327" userDrawn="1">
          <p15:clr>
            <a:srgbClr val="A4A3A4"/>
          </p15:clr>
        </p15:guide>
        <p15:guide id="1" pos="4049" userDrawn="1">
          <p15:clr>
            <a:srgbClr val="A4A3A4"/>
          </p15:clr>
        </p15:guide>
        <p15:guide id="2" pos="556" userDrawn="1">
          <p15:clr>
            <a:srgbClr val="A4A3A4"/>
          </p15:clr>
        </p15:guide>
        <p15:guide id="3" orient="horz" pos="4182" userDrawn="1">
          <p15:clr>
            <a:srgbClr val="A4A3A4"/>
          </p15:clr>
        </p15:guide>
        <p15:guide id="4" pos="7587" userDrawn="1">
          <p15:clr>
            <a:srgbClr val="A4A3A4"/>
          </p15:clr>
        </p15:guide>
        <p15:guide id="5" pos="375" userDrawn="1">
          <p15:clr>
            <a:srgbClr val="A4A3A4"/>
          </p15:clr>
        </p15:guide>
        <p15:guide id="6" pos="134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Lst>
  </p:showPr>
  <p:clrMru>
    <a:srgbClr val="058A82"/>
    <a:srgbClr val="E2E000"/>
    <a:srgbClr val="53B129"/>
    <a:srgbClr val="02602E"/>
    <a:srgbClr val="FFC000"/>
    <a:srgbClr val="FFFFFF"/>
    <a:srgbClr val="08B689"/>
    <a:srgbClr val="79B50F"/>
    <a:srgbClr val="09B0DE"/>
    <a:srgbClr val="6669D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View">
  <p:normalViewPr horzBarState="maximized">
    <p:restoredLeft sz="12330" autoAdjust="0"/>
    <p:restoredTop sz="92986" autoAdjust="0"/>
  </p:normalViewPr>
  <p:slideViewPr>
    <p:cSldViewPr snapToGrid="1" snapToObjects="1">
      <p:cViewPr varScale="1">
        <p:scale>
          <a:sx n="110" d="100"/>
          <a:sy n="110" d="100"/>
        </p:scale>
        <p:origin x="438" y="102"/>
      </p:cViewPr>
      <p:guideLst>
        <p:guide orient="horz" pos="327"/>
        <p:guide pos="4049"/>
        <p:guide pos="556"/>
        <p:guide orient="horz" pos="4182"/>
        <p:guide pos="7587"/>
        <p:guide pos="375"/>
        <p:guide pos="1349"/>
      </p:guideLst>
    </p:cSldViewPr>
  </p:slideViewPr>
  <p:outlineViewPr>
    <p:cViewPr>
      <p:scale>
        <a:sx n="100" d="100"/>
        <a:sy n="100" d="100"/>
      </p:scale>
      <p:origin x="0" y="-14412"/>
    </p:cViewPr>
  </p:outlineViewPr>
  <p:notesTextViewPr>
    <p:cViewPr>
      <p:scale>
        <a:sx n="1" d="1"/>
        <a:sy n="1" d="1"/>
      </p:scale>
      <p:origin x="0" y="0"/>
    </p:cViewPr>
  </p:notesTextViewPr>
  <p:sorterViewPr>
    <p:cViewPr>
      <p:scale>
        <a:sx n="66" d="100"/>
        <a:sy n="66" d="100"/>
      </p:scale>
      <p:origin x="0" y="0"/>
    </p:cViewPr>
  </p:sorterViewPr>
  <p:notesViewPr>
    <p:cSldViewPr snapToGrid="1" snapToObjects="1">
      <p:cViewPr varScale="1">
        <p:scale>
          <a:sx n="85" d="100"/>
          <a:sy n="85" d="100"/>
        </p:scale>
        <p:origin x="3804" y="96"/>
      </p:cViewPr>
      <p:guideLst>
        <p:guide orient="horz" pos="327"/>
        <p:guide pos="4049"/>
        <p:guide pos="556"/>
        <p:guide orient="horz" pos="4182"/>
        <p:guide pos="7587"/>
        <p:guide pos="375"/>
        <p:guide pos="1349"/>
      </p:guideLst>
    </p:cSldViewPr>
  </p:notesViewPr>
  <p:gridSpacing cx="72008" cy="72008"/>
</p:viewPr>
</file>

<file path=ppt/_rels/presentation.xml.rels><?xml version="1.0" encoding="UTF-8"?>
<Relationships xmlns="http://schemas.openxmlformats.org/package/2006/relationships"><Relationship Id="rId1" Type="http://schemas.openxmlformats.org/officeDocument/2006/relationships/tableStyles" Target="tableStyles.xml"></Relationship><Relationship Id="rId4" Type="http://schemas.openxmlformats.org/officeDocument/2006/relationships/slideMaster" Target="slideMasters/slideMaster1.xml"></Relationship><Relationship Id="rId5" Type="http://schemas.openxmlformats.org/officeDocument/2006/relationships/theme" Target="theme/theme1.xml"></Relationship><Relationship Id="rId6" Type="http://schemas.openxmlformats.org/officeDocument/2006/relationships/handoutMaster" Target="handoutMasters/handoutMaster1.xml"></Relationship><Relationship Id="rId8" Type="http://schemas.openxmlformats.org/officeDocument/2006/relationships/notesMaster" Target="notesMasters/notesMaster1.xml"></Relationship><Relationship Id="rId10" Type="http://schemas.openxmlformats.org/officeDocument/2006/relationships/slide" Target="slides/slide1.xml"></Relationship><Relationship Id="rId11" Type="http://schemas.openxmlformats.org/officeDocument/2006/relationships/slide" Target="slides/slide2.xml"></Relationship><Relationship Id="rId13" Type="http://schemas.openxmlformats.org/officeDocument/2006/relationships/slide" Target="slides/slide3.xml"></Relationship><Relationship Id="rId14" Type="http://schemas.openxmlformats.org/officeDocument/2006/relationships/slide" Target="slides/slide4.xml"></Relationship><Relationship Id="rId16" Type="http://schemas.openxmlformats.org/officeDocument/2006/relationships/slide" Target="slides/slide5.xml"></Relationship><Relationship Id="rId17" Type="http://schemas.openxmlformats.org/officeDocument/2006/relationships/slide" Target="slides/slide6.xml"></Relationship><Relationship Id="rId18" Type="http://schemas.openxmlformats.org/officeDocument/2006/relationships/slide" Target="slides/slide7.xml"></Relationship><Relationship Id="rId19" Type="http://schemas.openxmlformats.org/officeDocument/2006/relationships/slide" Target="slides/slide8.xml"></Relationship><Relationship Id="rId21" Type="http://schemas.openxmlformats.org/officeDocument/2006/relationships/slide" Target="slides/slide9.xml"></Relationship><Relationship Id="rId22" Type="http://schemas.openxmlformats.org/officeDocument/2006/relationships/slide" Target="slides/slide10.xml"></Relationship><Relationship Id="rId24" Type="http://schemas.openxmlformats.org/officeDocument/2006/relationships/slide" Target="slides/slide11.xml"></Relationship><Relationship Id="rId25" Type="http://schemas.openxmlformats.org/officeDocument/2006/relationships/slide" Target="slides/slide12.xml"></Relationship><Relationship Id="rId26" Type="http://schemas.openxmlformats.org/officeDocument/2006/relationships/slide" Target="slides/slide13.xml"></Relationship><Relationship Id="rId28" Type="http://schemas.openxmlformats.org/officeDocument/2006/relationships/slide" Target="slides/slide14.xml"></Relationship><Relationship Id="rId30" Type="http://schemas.openxmlformats.org/officeDocument/2006/relationships/slide" Target="slides/slide15.xml"></Relationship><Relationship Id="rId31" Type="http://schemas.openxmlformats.org/officeDocument/2006/relationships/slide" Target="slides/slide16.xml"></Relationship><Relationship Id="rId32" Type="http://schemas.openxmlformats.org/officeDocument/2006/relationships/slide" Target="slides/slide17.xml"></Relationship><Relationship Id="rId33" Type="http://schemas.openxmlformats.org/officeDocument/2006/relationships/slide" Target="slides/slide18.xml"></Relationship><Relationship Id="rId35" Type="http://schemas.openxmlformats.org/officeDocument/2006/relationships/slide" Target="slides/slide19.xml"></Relationship><Relationship Id="rId36" Type="http://schemas.openxmlformats.org/officeDocument/2006/relationships/slide" Target="slides/slide20.xml"></Relationship><Relationship Id="rId37" Type="http://schemas.openxmlformats.org/officeDocument/2006/relationships/slide" Target="slides/slide21.xml"></Relationship><Relationship Id="rId38" Type="http://schemas.openxmlformats.org/officeDocument/2006/relationships/slide" Target="slides/slide22.xml"></Relationship><Relationship Id="rId39" Type="http://schemas.openxmlformats.org/officeDocument/2006/relationships/slide" Target="slides/slide23.xml"></Relationship><Relationship Id="rId40" Type="http://schemas.openxmlformats.org/officeDocument/2006/relationships/slide" Target="slides/slide24.xml"></Relationship><Relationship Id="rId41" Type="http://schemas.openxmlformats.org/officeDocument/2006/relationships/slide" Target="slides/slide25.xml"></Relationship><Relationship Id="rId42" Type="http://schemas.openxmlformats.org/officeDocument/2006/relationships/slide" Target="slides/slide26.xml"></Relationship><Relationship Id="rId45" Type="http://schemas.openxmlformats.org/officeDocument/2006/relationships/viewProps" Target="viewProps.xml"></Relationship><Relationship Id="rId46" Type="http://schemas.openxmlformats.org/officeDocument/2006/relationships/presProps" Target="presProps.xml"></Relationship></Relationships>
</file>

<file path=ppt/handoutMasters/_rels/handoutMaster1.xml.rels><?xml version="1.0" encoding="UTF-8"?>
<Relationships xmlns="http://schemas.openxmlformats.org/package/2006/relationships"><Relationship Id="rId1" Type="http://schemas.openxmlformats.org/officeDocument/2006/relationships/theme" Target="../theme/theme2.xml"></Relationship></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Relationships xmlns="http://schemas.openxmlformats.org/package/2006/relationships"><Relationship Id="rId1" Type="http://schemas.openxmlformats.org/officeDocument/2006/relationships/theme" Target="../theme/theme3.xml"></Relationship></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3765" rtl="0" eaLnBrk="1" latinLnBrk="0" hangingPunct="1">
      <a:defRPr sz="1300" kern="1200">
        <a:solidFill>
          <a:schemeClr val="tx1"/>
        </a:solidFill>
        <a:latin typeface="+mn-lt"/>
        <a:ea typeface="+mn-ea"/>
        <a:cs typeface="+mn-cs"/>
      </a:defRPr>
    </a:lvl6pPr>
    <a:lvl7pPr marL="2742565" algn="l" defTabSz="913765" rtl="0" eaLnBrk="1" latinLnBrk="0" hangingPunct="1">
      <a:defRPr sz="1300" kern="1200">
        <a:solidFill>
          <a:schemeClr val="tx1"/>
        </a:solidFill>
        <a:latin typeface="+mn-lt"/>
        <a:ea typeface="+mn-ea"/>
        <a:cs typeface="+mn-cs"/>
      </a:defRPr>
    </a:lvl7pPr>
    <a:lvl8pPr marL="3199765" algn="l" defTabSz="913765" rtl="0" eaLnBrk="1" latinLnBrk="0" hangingPunct="1">
      <a:defRPr sz="1300" kern="1200">
        <a:solidFill>
          <a:schemeClr val="tx1"/>
        </a:solidFill>
        <a:latin typeface="+mn-lt"/>
        <a:ea typeface="+mn-ea"/>
        <a:cs typeface="+mn-cs"/>
      </a:defRPr>
    </a:lvl8pPr>
    <a:lvl9pPr marL="3656965" algn="l" defTabSz="913765" rtl="0" eaLnBrk="1" latinLnBrk="0" hangingPunct="1">
      <a:defRPr sz="1300" kern="1200">
        <a:solidFill>
          <a:schemeClr val="tx1"/>
        </a:solidFill>
        <a:latin typeface="+mn-lt"/>
        <a:ea typeface="+mn-ea"/>
        <a:cs typeface="+mn-cs"/>
      </a:defRPr>
    </a:lvl9pPr>
  </p:notesStyle>
</p:notesMaster>
</file>

<file path=ppt/notesSlides/_rels/notesSlide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xml"></Relationship></Relationships>
</file>

<file path=ppt/notesSlides/_rels/notesSlide10.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0.xml"></Relationship></Relationships>
</file>

<file path=ppt/notesSlides/_rels/notesSlide1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3.xml"></Relationship></Relationships>
</file>

<file path=ppt/notesSlides/_rels/notesSlide1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4.xml"></Relationship></Relationships>
</file>

<file path=ppt/notesSlides/_rels/notesSlide1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8.xml"></Relationship></Relationships>
</file>

<file path=ppt/notesSlides/_rels/notesSlide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xml"></Relationship></Relationships>
</file>

<file path=ppt/notesSlides/_rels/notesSlide2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6.xml"></Relationship></Relationships>
</file>

<file path=ppt/notesSlides/_rels/notesSlide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4.xml"></Relationship></Relationships>
</file>

<file path=ppt/notesSlides/_rels/notesSlide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8.xml"></Relationship></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1D7F5D-4814-4A6E-BC59-7E828A123DB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1D7F5D-4814-4A6E-BC59-7E828A123DB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7D643E-5F2C-49CF-83FF-E485C6A051C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cxnSp>
        <p:nvCxnSpPr>
          <p:cNvPr id="2" name="直接连接符 1"/>
          <p:cNvCxnSpPr/>
          <p:nvPr userDrawn="1"/>
        </p:nvCxnSpPr>
        <p:spPr>
          <a:xfrm>
            <a:off x="128051" y="655753"/>
            <a:ext cx="12883100" cy="1"/>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矩形 2"/>
          <p:cNvSpPr/>
          <p:nvPr userDrawn="1"/>
        </p:nvSpPr>
        <p:spPr>
          <a:xfrm>
            <a:off x="819" y="7004872"/>
            <a:ext cx="1518523" cy="22777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userDrawn="1"/>
        </p:nvSpPr>
        <p:spPr>
          <a:xfrm>
            <a:off x="1519342" y="7004872"/>
            <a:ext cx="11364576" cy="2277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128051" y="159742"/>
            <a:ext cx="507134" cy="30370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advTm="2000">
        <p14:prism isInverted="1"/>
      </p:transition>
    </mc:Choice>
    <mc:Fallback>
      <p:transition spd="med" advTm="2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43A93E93-166D-47F5-9EF1-ACEABE24AEEA}" type="datetimeFigureOut">
              <a:rPr lang="zh-CN" altLang="en-US" smtClean="0"/>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118D5ACA-62CA-46DB-AD6B-12EDD6D51A2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Relationships xmlns="http://schemas.openxmlformats.org/package/2006/relationships"><Relationship Id="rId6" Type="http://schemas.openxmlformats.org/officeDocument/2006/relationships/notesSlide" Target="../notesSlides/notesSlide1.xml"></Relationship><Relationship Id="rId4" Type="http://schemas.openxmlformats.org/officeDocument/2006/relationships/image" Target="../media/image2.png"></Relationship><Relationship Id="rId3" Type="http://schemas.microsoft.com/office/2007/relationships/media" Target="../media/media1.mp3"></Relationship><Relationship Id="rId2" Type="http://schemas.openxmlformats.org/officeDocument/2006/relationships/audio" Target="../media/media1.mp3"></Relationship><Relationship Id="rId1" Type="http://schemas.openxmlformats.org/officeDocument/2006/relationships/image" Target="../media/image1.jpeg"></Relationship><Relationship Id="rId7" Type="http://schemas.openxmlformats.org/officeDocument/2006/relationships/hyperlink" Target="" TargetMode="External"></Relationship><Relationship Id="rId8" Type="http://schemas.openxmlformats.org/officeDocument/2006/relationships/slideLayout" Target="../slideLayouts/slideLayout2.xml"></Relationship></Relationships>
</file>

<file path=ppt/slides/_rels/slide10.xml.rels><?xml version="1.0" encoding="UTF-8"?>
<Relationships xmlns="http://schemas.openxmlformats.org/package/2006/relationships"><Relationship Id="rId3" Type="http://schemas.openxmlformats.org/officeDocument/2006/relationships/notesSlide" Target="../notesSlides/notesSlide10.xml"></Relationship><Relationship Id="rId2" Type="http://schemas.openxmlformats.org/officeDocument/2006/relationships/slideLayout" Target="../slideLayouts/slideLayout1.xml"></Relationship><Relationship Id="rId1" Type="http://schemas.openxmlformats.org/officeDocument/2006/relationships/image" Target="../media/image7.jpeg"></Relationship></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Relationships xmlns="http://schemas.openxmlformats.org/package/2006/relationships"><Relationship Id="rId4" Type="http://schemas.openxmlformats.org/officeDocument/2006/relationships/notesSlide" Target="../notesSlides/notesSlide13.xml"></Relationship><Relationship Id="rId3" Type="http://schemas.openxmlformats.org/officeDocument/2006/relationships/slideLayout" Target="../slideLayouts/slideLayout1.xml"></Relationship><Relationship Id="rId2" Type="http://schemas.openxmlformats.org/officeDocument/2006/relationships/image" Target="../media/image9.png"></Relationship><Relationship Id="rId1" Type="http://schemas.openxmlformats.org/officeDocument/2006/relationships/image" Target="../media/image8.jpeg"></Relationship></Relationships>
</file>

<file path=ppt/slides/_rels/slide14.xml.rels><?xml version="1.0" encoding="UTF-8"?>
<Relationships xmlns="http://schemas.openxmlformats.org/package/2006/relationships"><Relationship Id="rId5" Type="http://schemas.openxmlformats.org/officeDocument/2006/relationships/notesSlide" Target="../notesSlides/notesSlide14.xml"></Relationship><Relationship Id="rId4" Type="http://schemas.openxmlformats.org/officeDocument/2006/relationships/slideLayout" Target="../slideLayouts/slideLayout1.xml"></Relationship><Relationship Id="rId3" Type="http://schemas.openxmlformats.org/officeDocument/2006/relationships/image" Target="../media/image12.jpeg"></Relationship><Relationship Id="rId2" Type="http://schemas.openxmlformats.org/officeDocument/2006/relationships/image" Target="../media/image11.jpeg"></Relationship><Relationship Id="rId1" Type="http://schemas.openxmlformats.org/officeDocument/2006/relationships/image" Target="../media/image10.jpeg"></Relationship></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Relationships xmlns="http://schemas.openxmlformats.org/package/2006/relationships"><Relationship Id="rId4" Type="http://schemas.openxmlformats.org/officeDocument/2006/relationships/notesSlide" Target="../notesSlides/notesSlide18.xml"></Relationship><Relationship Id="rId3" Type="http://schemas.openxmlformats.org/officeDocument/2006/relationships/slideLayout" Target="../slideLayouts/slideLayout1.xml"></Relationship><Relationship Id="rId2" Type="http://schemas.openxmlformats.org/officeDocument/2006/relationships/image" Target="../media/image14.jpeg"></Relationship><Relationship Id="rId1" Type="http://schemas.openxmlformats.org/officeDocument/2006/relationships/image" Target="../media/image13.jpeg"></Relationship></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Relationships xmlns="http://schemas.openxmlformats.org/package/2006/relationships"><Relationship Id="rId9" Type="http://schemas.openxmlformats.org/officeDocument/2006/relationships/tags" Target="../tags/tag9.xml"></Relationship><Relationship Id="rId8" Type="http://schemas.openxmlformats.org/officeDocument/2006/relationships/tags" Target="../tags/tag8.xml"></Relationship><Relationship Id="rId7" Type="http://schemas.openxmlformats.org/officeDocument/2006/relationships/tags" Target="../tags/tag7.xml"></Relationship><Relationship Id="rId6" Type="http://schemas.openxmlformats.org/officeDocument/2006/relationships/tags" Target="../tags/tag6.xml"></Relationship><Relationship Id="rId5" Type="http://schemas.openxmlformats.org/officeDocument/2006/relationships/tags" Target="../tags/tag5.xml"></Relationship><Relationship Id="rId4" Type="http://schemas.openxmlformats.org/officeDocument/2006/relationships/tags" Target="../tags/tag4.xml"></Relationship><Relationship Id="rId3" Type="http://schemas.openxmlformats.org/officeDocument/2006/relationships/tags" Target="../tags/tag3.xml"></Relationship><Relationship Id="rId2" Type="http://schemas.openxmlformats.org/officeDocument/2006/relationships/tags" Target="../tags/tag2.xml"></Relationship><Relationship Id="rId12" Type="http://schemas.openxmlformats.org/officeDocument/2006/relationships/notesSlide" Target="../notesSlides/notesSlide2.xml"></Relationship><Relationship Id="rId11" Type="http://schemas.openxmlformats.org/officeDocument/2006/relationships/slideLayout" Target="../slideLayouts/slideLayout2.xml"></Relationship><Relationship Id="rId10" Type="http://schemas.openxmlformats.org/officeDocument/2006/relationships/tags" Target="../tags/tag10.xml"></Relationship><Relationship Id="rId1" Type="http://schemas.openxmlformats.org/officeDocument/2006/relationships/tags" Target="../tags/tag1.xml"></Relationship></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Relationships xmlns="http://schemas.openxmlformats.org/package/2006/relationships"><Relationship Id="rId3" Type="http://schemas.openxmlformats.org/officeDocument/2006/relationships/notesSlide" Target="../notesSlides/notesSlide26.xml"></Relationship><Relationship Id="rId2" Type="http://schemas.openxmlformats.org/officeDocument/2006/relationships/slideLayout" Target="../slideLayouts/slideLayout2.xml"></Relationship><Relationship Id="rId1" Type="http://schemas.openxmlformats.org/officeDocument/2006/relationships/image" Target="../media/image1.jpeg"></Relationship></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4.xml.rels><?xml version="1.0" encoding="UTF-8"?>
<Relationships xmlns="http://schemas.openxmlformats.org/package/2006/relationships"><Relationship Id="rId3" Type="http://schemas.openxmlformats.org/officeDocument/2006/relationships/notesSlide" Target="../notesSlides/notesSlide4.xml"></Relationship><Relationship Id="rId2" Type="http://schemas.openxmlformats.org/officeDocument/2006/relationships/slideLayout" Target="../slideLayouts/slideLayout1.xml"></Relationship><Relationship Id="rId1" Type="http://schemas.openxmlformats.org/officeDocument/2006/relationships/image" Target="../media/image4.jpeg"></Relationship></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Relationships xmlns="http://schemas.openxmlformats.org/package/2006/relationships"><Relationship Id="rId5" Type="http://schemas.openxmlformats.org/officeDocument/2006/relationships/notesSlide" Target="../notesSlides/notesSlide8.xml"></Relationship><Relationship Id="rId4" Type="http://schemas.openxmlformats.org/officeDocument/2006/relationships/slideLayout" Target="../slideLayouts/slideLayout1.xml"></Relationship><Relationship Id="rId3" Type="http://schemas.openxmlformats.org/officeDocument/2006/relationships/image" Target="../media/image6.jpeg"></Relationship><Relationship Id="rId2" Type="http://schemas.microsoft.com/office/2007/relationships/hdphoto" Target="../media/hdphoto1.wdp"></Relationship><Relationship Id="rId1" Type="http://schemas.openxmlformats.org/officeDocument/2006/relationships/image" Target="../media/image5.png"></Relationship></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sp>
        <p:nvSpPr>
          <p:cNvPr id="28" name="矩形 27"/>
          <p:cNvSpPr/>
          <p:nvPr/>
        </p:nvSpPr>
        <p:spPr>
          <a:xfrm>
            <a:off x="635" y="0"/>
            <a:ext cx="12857480" cy="4679315"/>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rot="2700000">
            <a:off x="344170" y="4590415"/>
            <a:ext cx="866140" cy="866140"/>
          </a:xfrm>
          <a:prstGeom prst="rect">
            <a:avLst/>
          </a:prstGeom>
          <a:solidFill>
            <a:schemeClr val="accent2"/>
          </a:soli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rot="2700000">
            <a:off x="11344275" y="-236220"/>
            <a:ext cx="1736725" cy="1736725"/>
          </a:xfrm>
          <a:prstGeom prst="rect">
            <a:avLst/>
          </a:prstGeom>
          <a:solidFill>
            <a:schemeClr val="accent2"/>
          </a:soli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rot="2700000">
            <a:off x="10476230" y="255270"/>
            <a:ext cx="1016635" cy="1016635"/>
          </a:xfrm>
          <a:prstGeom prst="rect">
            <a:avLst/>
          </a:prstGeom>
          <a:solidFill>
            <a:schemeClr val="accent1"/>
          </a:soli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rot="2700000">
            <a:off x="12731115" y="-222250"/>
            <a:ext cx="588010" cy="588010"/>
          </a:xfrm>
          <a:prstGeom prst="rect">
            <a:avLst/>
          </a:prstGeom>
          <a:solidFill>
            <a:schemeClr val="accent1"/>
          </a:soli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8"/>
          <p:cNvSpPr txBox="1"/>
          <p:nvPr/>
        </p:nvSpPr>
        <p:spPr>
          <a:xfrm>
            <a:off x="2720340" y="4811395"/>
            <a:ext cx="7364095" cy="1200150"/>
          </a:xfrm>
          <a:prstGeom prst="rect">
            <a:avLst/>
          </a:prstGeom>
          <a:noFill/>
          <a:effectLst/>
        </p:spPr>
        <p:txBody>
          <a:bodyPr wrap="square" rtlCol="0">
            <a:spAutoFit/>
          </a:bodyPr>
          <a:lstStyle/>
          <a:p>
            <a:pPr algn="ctr" fontAlgn="auto">
              <a:spcBef>
                <a:spcPts val="0"/>
              </a:spcBef>
              <a:spcAft>
                <a:spcPts val="0"/>
              </a:spcAft>
              <a:defRPr/>
            </a:pPr>
            <a:r>
              <a:rPr lang="zh-CN" altLang="en-US" sz="7200" dirty="0" smtClean="0">
                <a:solidFill>
                  <a:srgbClr val="058A82"/>
                </a:solidFill>
                <a:latin typeface="方正粗谭黑简体" panose="02000000000000000000" pitchFamily="2" charset="-122"/>
                <a:ea typeface="方正粗谭黑简体" panose="02000000000000000000" pitchFamily="2" charset="-122"/>
                <a:sym typeface="微软雅黑" pitchFamily="34" charset="-122"/>
              </a:rPr>
              <a:t>医学医疗报告</a:t>
            </a:r>
            <a:r>
              <a:rPr lang="en-US" altLang="zh-CN" sz="7200" dirty="0" smtClean="0">
                <a:solidFill>
                  <a:srgbClr val="058A82"/>
                </a:solidFill>
                <a:latin typeface="方正粗谭黑简体" panose="02000000000000000000" pitchFamily="2" charset="-122"/>
                <a:ea typeface="方正粗谭黑简体" panose="02000000000000000000" pitchFamily="2" charset="-122"/>
                <a:sym typeface="微软雅黑" pitchFamily="34" charset="-122"/>
              </a:rPr>
              <a:t>PPT</a:t>
            </a:r>
            <a:endParaRPr lang="zh-CN" altLang="en-US" sz="7200" dirty="0">
              <a:solidFill>
                <a:srgbClr val="058A82"/>
              </a:solidFill>
              <a:latin typeface="方正粗谭黑简体" panose="02000000000000000000" pitchFamily="2" charset="-122"/>
              <a:ea typeface="方正粗谭黑简体" panose="02000000000000000000" pitchFamily="2" charset="-122"/>
              <a:sym typeface="微软雅黑" pitchFamily="34" charset="-122"/>
            </a:endParaRPr>
          </a:p>
        </p:txBody>
      </p:sp>
      <p:sp>
        <p:nvSpPr>
          <p:cNvPr id="56" name="Rectangle 4"/>
          <p:cNvSpPr txBox="1">
            <a:spLocks noChangeArrowheads="1"/>
          </p:cNvSpPr>
          <p:nvPr/>
        </p:nvSpPr>
        <p:spPr bwMode="auto">
          <a:xfrm>
            <a:off x="3642360" y="5782945"/>
            <a:ext cx="5519420" cy="3606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6404" tIns="48202" rIns="96404" bIns="482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2400" b="0" dirty="0">
                <a:solidFill>
                  <a:srgbClr val="058A82"/>
                </a:solidFill>
                <a:latin typeface="方正粗谭黑简体" panose="02000000000000000000" pitchFamily="2" charset="-122"/>
                <a:ea typeface="方正粗谭黑简体" panose="02000000000000000000" pitchFamily="2" charset="-122"/>
              </a:rPr>
              <a:t>年终总结</a:t>
            </a:r>
            <a:r>
              <a:rPr lang="en-US" altLang="zh-CN" sz="2400" b="0" dirty="0">
                <a:solidFill>
                  <a:srgbClr val="058A82"/>
                </a:solidFill>
                <a:latin typeface="方正粗谭黑简体" panose="02000000000000000000" pitchFamily="2" charset="-122"/>
                <a:ea typeface="方正粗谭黑简体" panose="02000000000000000000" pitchFamily="2" charset="-122"/>
              </a:rPr>
              <a:t>/</a:t>
            </a:r>
            <a:r>
              <a:rPr lang="zh-CN" altLang="en-US" sz="2400" b="0" dirty="0">
                <a:solidFill>
                  <a:srgbClr val="058A82"/>
                </a:solidFill>
                <a:latin typeface="方正粗谭黑简体" panose="02000000000000000000" pitchFamily="2" charset="-122"/>
                <a:ea typeface="方正粗谭黑简体" panose="02000000000000000000" pitchFamily="2" charset="-122"/>
              </a:rPr>
              <a:t>工作汇报</a:t>
            </a:r>
            <a:r>
              <a:rPr lang="en-US" altLang="zh-CN" sz="2400" b="0" dirty="0">
                <a:solidFill>
                  <a:srgbClr val="058A82"/>
                </a:solidFill>
                <a:latin typeface="方正粗谭黑简体" panose="02000000000000000000" pitchFamily="2" charset="-122"/>
                <a:ea typeface="方正粗谭黑简体" panose="02000000000000000000" pitchFamily="2" charset="-122"/>
              </a:rPr>
              <a:t>/</a:t>
            </a:r>
            <a:r>
              <a:rPr lang="zh-CN" altLang="en-US" sz="2400" b="0" dirty="0">
                <a:solidFill>
                  <a:srgbClr val="058A82"/>
                </a:solidFill>
                <a:latin typeface="方正粗谭黑简体" panose="02000000000000000000" pitchFamily="2" charset="-122"/>
                <a:ea typeface="方正粗谭黑简体" panose="02000000000000000000" pitchFamily="2" charset="-122"/>
              </a:rPr>
              <a:t>述职报告</a:t>
            </a:r>
            <a:r>
              <a:rPr lang="en-US" altLang="zh-CN" sz="2400" b="0" dirty="0">
                <a:solidFill>
                  <a:srgbClr val="058A82"/>
                </a:solidFill>
                <a:latin typeface="方正粗谭黑简体" panose="02000000000000000000" pitchFamily="2" charset="-122"/>
                <a:ea typeface="方正粗谭黑简体" panose="02000000000000000000" pitchFamily="2" charset="-122"/>
              </a:rPr>
              <a:t>/</a:t>
            </a:r>
            <a:r>
              <a:rPr lang="zh-CN" altLang="en-US" sz="2400" b="0" dirty="0">
                <a:solidFill>
                  <a:srgbClr val="058A82"/>
                </a:solidFill>
                <a:latin typeface="方正粗谭黑简体" panose="02000000000000000000" pitchFamily="2" charset="-122"/>
                <a:ea typeface="方正粗谭黑简体" panose="02000000000000000000" pitchFamily="2" charset="-122"/>
              </a:rPr>
              <a:t>产品介绍</a:t>
            </a:r>
            <a:endParaRPr lang="zh-CN" altLang="en-US" sz="2400" b="0" dirty="0">
              <a:solidFill>
                <a:srgbClr val="058A82"/>
              </a:solidFill>
              <a:latin typeface="方正粗谭黑简体" panose="02000000000000000000" pitchFamily="2" charset="-122"/>
              <a:ea typeface="方正粗谭黑简体" panose="02000000000000000000" pitchFamily="2" charset="-122"/>
            </a:endParaRPr>
          </a:p>
        </p:txBody>
      </p:sp>
      <p:sp>
        <p:nvSpPr>
          <p:cNvPr id="57" name="圆角矩形 56"/>
          <p:cNvSpPr/>
          <p:nvPr/>
        </p:nvSpPr>
        <p:spPr>
          <a:xfrm>
            <a:off x="4469765" y="6443980"/>
            <a:ext cx="3644265" cy="393700"/>
          </a:xfrm>
          <a:prstGeom prst="roundRect">
            <a:avLst>
              <a:gd name="adj" fmla="val 50000"/>
            </a:avLst>
          </a:prstGeom>
          <a:solidFill>
            <a:schemeClr val="bg1">
              <a:lumMod val="85000"/>
            </a:schemeClr>
          </a:solidFill>
          <a:ln w="57150">
            <a:solidFill>
              <a:schemeClr val="accent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58A82"/>
              </a:solidFill>
            </a:endParaRPr>
          </a:p>
        </p:txBody>
      </p:sp>
      <p:sp>
        <p:nvSpPr>
          <p:cNvPr id="58" name="TextBox 7"/>
          <p:cNvSpPr>
            <a:spLocks noChangeArrowheads="1"/>
          </p:cNvSpPr>
          <p:nvPr/>
        </p:nvSpPr>
        <p:spPr bwMode="auto">
          <a:xfrm>
            <a:off x="4960620" y="6494780"/>
            <a:ext cx="2748280" cy="2774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numCol="1" vert="horz" anchor="t">
            <a:spAutoFit/>
          </a:bodyPr>
          <a:lstStyle/>
          <a:p>
            <a:pPr marL="0" indent="0" algn="ctr" fontAlgn="auto" defTabSz="914400" eaLnBrk="0" latinLnBrk="0">
              <a:lnSpc>
                <a:spcPct val="100000"/>
              </a:lnSpc>
              <a:spcBef>
                <a:spcPts val="0"/>
              </a:spcBef>
              <a:spcAft>
                <a:spcPts val="0"/>
              </a:spcAft>
              <a:buFontTx/>
              <a:buNone/>
            </a:pPr>
            <a:r>
              <a:rPr lang="en-US" altLang="ko-KR" sz="1800" cap="none" dirty="0" smtClean="0" b="1" strike="noStrike">
                <a:solidFill>
                  <a:srgbClr val="058A82"/>
                </a:solidFill>
                <a:latin typeface="微软雅黑" charset="0"/>
                <a:ea typeface="微软雅黑" charset="0"/>
              </a:rPr>
              <a:t>汇报人：雷少</a:t>
            </a:r>
            <a:endParaRPr lang="ko-KR" altLang="en-US" sz="1800" cap="none" dirty="0" smtClean="0" b="1" strike="noStrike">
              <a:solidFill>
                <a:srgbClr val="058A82"/>
              </a:solidFill>
              <a:latin typeface="微软雅黑" charset="0"/>
              <a:ea typeface="微软雅黑" charset="0"/>
            </a:endParaRPr>
          </a:p>
        </p:txBody>
      </p:sp>
      <p:grpSp>
        <p:nvGrpSpPr>
          <p:cNvPr id="59" name="组合 58"/>
          <p:cNvGrpSpPr/>
          <p:nvPr/>
        </p:nvGrpSpPr>
        <p:grpSpPr>
          <a:xfrm>
            <a:off x="4303395" y="6311265"/>
            <a:ext cx="658495" cy="658495"/>
            <a:chOff x="4303395" y="6311265"/>
            <a:chExt cx="658495" cy="658495"/>
          </a:xfrm>
          <a:gradFill>
            <a:gsLst>
              <a:gs pos="62000">
                <a:srgbClr val="C69135"/>
              </a:gs>
              <a:gs pos="34200">
                <a:srgbClr val="E6D38F"/>
              </a:gs>
              <a:gs pos="0">
                <a:srgbClr val="FCD860"/>
              </a:gs>
              <a:gs pos="100000">
                <a:srgbClr val="F1DF97"/>
              </a:gs>
            </a:gsLst>
            <a:lin ang="12000000" scaled="0"/>
          </a:gradFill>
          <a:effectLst>
            <a:outerShdw blurRad="177800" dist="88900" dir="2700000" algn="tl" rotWithShape="0">
              <a:prstClr val="black">
                <a:alpha val="30000"/>
              </a:prstClr>
            </a:outerShdw>
          </a:effectLst>
        </p:grpSpPr>
        <p:sp>
          <p:nvSpPr>
            <p:cNvPr id="60" name="任意多边形 59"/>
            <p:cNvSpPr/>
            <p:nvPr/>
          </p:nvSpPr>
          <p:spPr>
            <a:xfrm>
              <a:off x="4303395" y="6311265"/>
              <a:ext cx="658495" cy="658495"/>
            </a:xfrm>
            <a:custGeom>
              <a:avLst/>
              <a:gdLst>
                <a:gd name="connsiteX0" fmla="*/ 1452506 w 2905012"/>
                <a:gd name="connsiteY0" fmla="*/ 376181 h 2905012"/>
                <a:gd name="connsiteX1" fmla="*/ 376181 w 2905012"/>
                <a:gd name="connsiteY1" fmla="*/ 1452506 h 2905012"/>
                <a:gd name="connsiteX2" fmla="*/ 1452506 w 2905012"/>
                <a:gd name="connsiteY2" fmla="*/ 2528831 h 2905012"/>
                <a:gd name="connsiteX3" fmla="*/ 2528831 w 2905012"/>
                <a:gd name="connsiteY3" fmla="*/ 1452506 h 2905012"/>
                <a:gd name="connsiteX4" fmla="*/ 1452506 w 2905012"/>
                <a:gd name="connsiteY4" fmla="*/ 376181 h 2905012"/>
                <a:gd name="connsiteX5" fmla="*/ 1452506 w 2905012"/>
                <a:gd name="connsiteY5" fmla="*/ 0 h 2905012"/>
                <a:gd name="connsiteX6" fmla="*/ 1601017 w 2905012"/>
                <a:gd name="connsiteY6" fmla="*/ 7499 h 2905012"/>
                <a:gd name="connsiteX7" fmla="*/ 1643977 w 2905012"/>
                <a:gd name="connsiteY7" fmla="*/ 14056 h 2905012"/>
                <a:gd name="connsiteX8" fmla="*/ 1695533 w 2905012"/>
                <a:gd name="connsiteY8" fmla="*/ 284571 h 2905012"/>
                <a:gd name="connsiteX9" fmla="*/ 1769616 w 2905012"/>
                <a:gd name="connsiteY9" fmla="*/ 301003 h 2905012"/>
                <a:gd name="connsiteX10" fmla="*/ 1825934 w 2905012"/>
                <a:gd name="connsiteY10" fmla="*/ 319615 h 2905012"/>
                <a:gd name="connsiteX11" fmla="*/ 2006748 w 2905012"/>
                <a:gd name="connsiteY11" fmla="*/ 110068 h 2905012"/>
                <a:gd name="connsiteX12" fmla="*/ 2017887 w 2905012"/>
                <a:gd name="connsiteY12" fmla="*/ 114145 h 2905012"/>
                <a:gd name="connsiteX13" fmla="*/ 2264616 w 2905012"/>
                <a:gd name="connsiteY13" fmla="*/ 248065 h 2905012"/>
                <a:gd name="connsiteX14" fmla="*/ 2337523 w 2905012"/>
                <a:gd name="connsiteY14" fmla="*/ 302584 h 2905012"/>
                <a:gd name="connsiteX15" fmla="*/ 2247066 w 2905012"/>
                <a:gd name="connsiteY15" fmla="*/ 562199 h 2905012"/>
                <a:gd name="connsiteX16" fmla="*/ 2280217 w 2905012"/>
                <a:gd name="connsiteY16" fmla="*/ 591137 h 2905012"/>
                <a:gd name="connsiteX17" fmla="*/ 2343125 w 2905012"/>
                <a:gd name="connsiteY17" fmla="*/ 657838 h 2905012"/>
                <a:gd name="connsiteX18" fmla="*/ 2602428 w 2905012"/>
                <a:gd name="connsiteY18" fmla="*/ 567489 h 2905012"/>
                <a:gd name="connsiteX19" fmla="*/ 2656947 w 2905012"/>
                <a:gd name="connsiteY19" fmla="*/ 640396 h 2905012"/>
                <a:gd name="connsiteX20" fmla="*/ 2790867 w 2905012"/>
                <a:gd name="connsiteY20" fmla="*/ 887125 h 2905012"/>
                <a:gd name="connsiteX21" fmla="*/ 2794944 w 2905012"/>
                <a:gd name="connsiteY21" fmla="*/ 898265 h 2905012"/>
                <a:gd name="connsiteX22" fmla="*/ 2586495 w 2905012"/>
                <a:gd name="connsiteY22" fmla="*/ 1078131 h 2905012"/>
                <a:gd name="connsiteX23" fmla="*/ 2616181 w 2905012"/>
                <a:gd name="connsiteY23" fmla="*/ 1182468 h 2905012"/>
                <a:gd name="connsiteX24" fmla="*/ 2621126 w 2905012"/>
                <a:gd name="connsiteY24" fmla="*/ 1209611 h 2905012"/>
                <a:gd name="connsiteX25" fmla="*/ 2890957 w 2905012"/>
                <a:gd name="connsiteY25" fmla="*/ 1261036 h 2905012"/>
                <a:gd name="connsiteX26" fmla="*/ 2897513 w 2905012"/>
                <a:gd name="connsiteY26" fmla="*/ 1303996 h 2905012"/>
                <a:gd name="connsiteX27" fmla="*/ 2905012 w 2905012"/>
                <a:gd name="connsiteY27" fmla="*/ 1452506 h 2905012"/>
                <a:gd name="connsiteX28" fmla="*/ 2897513 w 2905012"/>
                <a:gd name="connsiteY28" fmla="*/ 1601016 h 2905012"/>
                <a:gd name="connsiteX29" fmla="*/ 2890957 w 2905012"/>
                <a:gd name="connsiteY29" fmla="*/ 1643977 h 2905012"/>
                <a:gd name="connsiteX30" fmla="*/ 2620440 w 2905012"/>
                <a:gd name="connsiteY30" fmla="*/ 1695533 h 2905012"/>
                <a:gd name="connsiteX31" fmla="*/ 2604008 w 2905012"/>
                <a:gd name="connsiteY31" fmla="*/ 1769614 h 2905012"/>
                <a:gd name="connsiteX32" fmla="*/ 2585396 w 2905012"/>
                <a:gd name="connsiteY32" fmla="*/ 1825933 h 2905012"/>
                <a:gd name="connsiteX33" fmla="*/ 2794944 w 2905012"/>
                <a:gd name="connsiteY33" fmla="*/ 2006748 h 2905012"/>
                <a:gd name="connsiteX34" fmla="*/ 2790867 w 2905012"/>
                <a:gd name="connsiteY34" fmla="*/ 2017887 h 2905012"/>
                <a:gd name="connsiteX35" fmla="*/ 2656947 w 2905012"/>
                <a:gd name="connsiteY35" fmla="*/ 2264616 h 2905012"/>
                <a:gd name="connsiteX36" fmla="*/ 2602428 w 2905012"/>
                <a:gd name="connsiteY36" fmla="*/ 2337523 h 2905012"/>
                <a:gd name="connsiteX37" fmla="*/ 2342811 w 2905012"/>
                <a:gd name="connsiteY37" fmla="*/ 2247065 h 2905012"/>
                <a:gd name="connsiteX38" fmla="*/ 2313875 w 2905012"/>
                <a:gd name="connsiteY38" fmla="*/ 2280215 h 2905012"/>
                <a:gd name="connsiteX39" fmla="*/ 2247174 w 2905012"/>
                <a:gd name="connsiteY39" fmla="*/ 2343123 h 2905012"/>
                <a:gd name="connsiteX40" fmla="*/ 2337523 w 2905012"/>
                <a:gd name="connsiteY40" fmla="*/ 2602428 h 2905012"/>
                <a:gd name="connsiteX41" fmla="*/ 2264616 w 2905012"/>
                <a:gd name="connsiteY41" fmla="*/ 2656947 h 2905012"/>
                <a:gd name="connsiteX42" fmla="*/ 2017887 w 2905012"/>
                <a:gd name="connsiteY42" fmla="*/ 2790867 h 2905012"/>
                <a:gd name="connsiteX43" fmla="*/ 2006748 w 2905012"/>
                <a:gd name="connsiteY43" fmla="*/ 2794944 h 2905012"/>
                <a:gd name="connsiteX44" fmla="*/ 1826880 w 2905012"/>
                <a:gd name="connsiteY44" fmla="*/ 2586493 h 2905012"/>
                <a:gd name="connsiteX45" fmla="*/ 1722544 w 2905012"/>
                <a:gd name="connsiteY45" fmla="*/ 2616179 h 2905012"/>
                <a:gd name="connsiteX46" fmla="*/ 1695403 w 2905012"/>
                <a:gd name="connsiteY46" fmla="*/ 2621123 h 2905012"/>
                <a:gd name="connsiteX47" fmla="*/ 1643977 w 2905012"/>
                <a:gd name="connsiteY47" fmla="*/ 2890957 h 2905012"/>
                <a:gd name="connsiteX48" fmla="*/ 1601017 w 2905012"/>
                <a:gd name="connsiteY48" fmla="*/ 2897513 h 2905012"/>
                <a:gd name="connsiteX49" fmla="*/ 1452506 w 2905012"/>
                <a:gd name="connsiteY49" fmla="*/ 2905012 h 2905012"/>
                <a:gd name="connsiteX50" fmla="*/ 1303996 w 2905012"/>
                <a:gd name="connsiteY50" fmla="*/ 2897513 h 2905012"/>
                <a:gd name="connsiteX51" fmla="*/ 1261036 w 2905012"/>
                <a:gd name="connsiteY51" fmla="*/ 2890957 h 2905012"/>
                <a:gd name="connsiteX52" fmla="*/ 1209479 w 2905012"/>
                <a:gd name="connsiteY52" fmla="*/ 2620437 h 2905012"/>
                <a:gd name="connsiteX53" fmla="*/ 1135396 w 2905012"/>
                <a:gd name="connsiteY53" fmla="*/ 2604005 h 2905012"/>
                <a:gd name="connsiteX54" fmla="*/ 1079081 w 2905012"/>
                <a:gd name="connsiteY54" fmla="*/ 2585394 h 2905012"/>
                <a:gd name="connsiteX55" fmla="*/ 898265 w 2905012"/>
                <a:gd name="connsiteY55" fmla="*/ 2794944 h 2905012"/>
                <a:gd name="connsiteX56" fmla="*/ 887125 w 2905012"/>
                <a:gd name="connsiteY56" fmla="*/ 2790867 h 2905012"/>
                <a:gd name="connsiteX57" fmla="*/ 640396 w 2905012"/>
                <a:gd name="connsiteY57" fmla="*/ 2656947 h 2905012"/>
                <a:gd name="connsiteX58" fmla="*/ 567489 w 2905012"/>
                <a:gd name="connsiteY58" fmla="*/ 2602428 h 2905012"/>
                <a:gd name="connsiteX59" fmla="*/ 657947 w 2905012"/>
                <a:gd name="connsiteY59" fmla="*/ 2342810 h 2905012"/>
                <a:gd name="connsiteX60" fmla="*/ 624796 w 2905012"/>
                <a:gd name="connsiteY60" fmla="*/ 2313872 h 2905012"/>
                <a:gd name="connsiteX61" fmla="*/ 561890 w 2905012"/>
                <a:gd name="connsiteY61" fmla="*/ 2247174 h 2905012"/>
                <a:gd name="connsiteX62" fmla="*/ 302584 w 2905012"/>
                <a:gd name="connsiteY62" fmla="*/ 2337523 h 2905012"/>
                <a:gd name="connsiteX63" fmla="*/ 248066 w 2905012"/>
                <a:gd name="connsiteY63" fmla="*/ 2264616 h 2905012"/>
                <a:gd name="connsiteX64" fmla="*/ 114145 w 2905012"/>
                <a:gd name="connsiteY64" fmla="*/ 2017887 h 2905012"/>
                <a:gd name="connsiteX65" fmla="*/ 110068 w 2905012"/>
                <a:gd name="connsiteY65" fmla="*/ 2006748 h 2905012"/>
                <a:gd name="connsiteX66" fmla="*/ 318519 w 2905012"/>
                <a:gd name="connsiteY66" fmla="*/ 1826880 h 2905012"/>
                <a:gd name="connsiteX67" fmla="*/ 288831 w 2905012"/>
                <a:gd name="connsiteY67" fmla="*/ 1722541 h 2905012"/>
                <a:gd name="connsiteX68" fmla="*/ 283887 w 2905012"/>
                <a:gd name="connsiteY68" fmla="*/ 1695402 h 2905012"/>
                <a:gd name="connsiteX69" fmla="*/ 14056 w 2905012"/>
                <a:gd name="connsiteY69" fmla="*/ 1643977 h 2905012"/>
                <a:gd name="connsiteX70" fmla="*/ 7499 w 2905012"/>
                <a:gd name="connsiteY70" fmla="*/ 1601016 h 2905012"/>
                <a:gd name="connsiteX71" fmla="*/ 0 w 2905012"/>
                <a:gd name="connsiteY71" fmla="*/ 1452506 h 2905012"/>
                <a:gd name="connsiteX72" fmla="*/ 7499 w 2905012"/>
                <a:gd name="connsiteY72" fmla="*/ 1303996 h 2905012"/>
                <a:gd name="connsiteX73" fmla="*/ 14056 w 2905012"/>
                <a:gd name="connsiteY73" fmla="*/ 1261036 h 2905012"/>
                <a:gd name="connsiteX74" fmla="*/ 284572 w 2905012"/>
                <a:gd name="connsiteY74" fmla="*/ 1209480 h 2905012"/>
                <a:gd name="connsiteX75" fmla="*/ 301005 w 2905012"/>
                <a:gd name="connsiteY75" fmla="*/ 1135394 h 2905012"/>
                <a:gd name="connsiteX76" fmla="*/ 319616 w 2905012"/>
                <a:gd name="connsiteY76" fmla="*/ 1079079 h 2905012"/>
                <a:gd name="connsiteX77" fmla="*/ 110068 w 2905012"/>
                <a:gd name="connsiteY77" fmla="*/ 898264 h 2905012"/>
                <a:gd name="connsiteX78" fmla="*/ 114145 w 2905012"/>
                <a:gd name="connsiteY78" fmla="*/ 887125 h 2905012"/>
                <a:gd name="connsiteX79" fmla="*/ 248066 w 2905012"/>
                <a:gd name="connsiteY79" fmla="*/ 640396 h 2905012"/>
                <a:gd name="connsiteX80" fmla="*/ 302584 w 2905012"/>
                <a:gd name="connsiteY80" fmla="*/ 567489 h 2905012"/>
                <a:gd name="connsiteX81" fmla="*/ 562199 w 2905012"/>
                <a:gd name="connsiteY81" fmla="*/ 657946 h 2905012"/>
                <a:gd name="connsiteX82" fmla="*/ 591138 w 2905012"/>
                <a:gd name="connsiteY82" fmla="*/ 624794 h 2905012"/>
                <a:gd name="connsiteX83" fmla="*/ 657838 w 2905012"/>
                <a:gd name="connsiteY83" fmla="*/ 561888 h 2905012"/>
                <a:gd name="connsiteX84" fmla="*/ 567489 w 2905012"/>
                <a:gd name="connsiteY84" fmla="*/ 302584 h 2905012"/>
                <a:gd name="connsiteX85" fmla="*/ 640396 w 2905012"/>
                <a:gd name="connsiteY85" fmla="*/ 248065 h 2905012"/>
                <a:gd name="connsiteX86" fmla="*/ 887125 w 2905012"/>
                <a:gd name="connsiteY86" fmla="*/ 114145 h 2905012"/>
                <a:gd name="connsiteX87" fmla="*/ 898265 w 2905012"/>
                <a:gd name="connsiteY87" fmla="*/ 110068 h 2905012"/>
                <a:gd name="connsiteX88" fmla="*/ 1078131 w 2905012"/>
                <a:gd name="connsiteY88" fmla="*/ 318516 h 2905012"/>
                <a:gd name="connsiteX89" fmla="*/ 1182469 w 2905012"/>
                <a:gd name="connsiteY89" fmla="*/ 288830 h 2905012"/>
                <a:gd name="connsiteX90" fmla="*/ 1209611 w 2905012"/>
                <a:gd name="connsiteY90" fmla="*/ 283886 h 2905012"/>
                <a:gd name="connsiteX91" fmla="*/ 1261036 w 2905012"/>
                <a:gd name="connsiteY91" fmla="*/ 14056 h 2905012"/>
                <a:gd name="connsiteX92" fmla="*/ 1303996 w 2905012"/>
                <a:gd name="connsiteY92" fmla="*/ 7499 h 2905012"/>
                <a:gd name="connsiteX93" fmla="*/ 1452506 w 2905012"/>
                <a:gd name="connsiteY93" fmla="*/ 0 h 2905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2905012" h="2905012">
                  <a:moveTo>
                    <a:pt x="1452506" y="376181"/>
                  </a:moveTo>
                  <a:cubicBezTo>
                    <a:pt x="858068" y="376181"/>
                    <a:pt x="376181" y="858068"/>
                    <a:pt x="376181" y="1452506"/>
                  </a:cubicBezTo>
                  <a:cubicBezTo>
                    <a:pt x="376181" y="2046944"/>
                    <a:pt x="858068" y="2528831"/>
                    <a:pt x="1452506" y="2528831"/>
                  </a:cubicBezTo>
                  <a:cubicBezTo>
                    <a:pt x="2046944" y="2528831"/>
                    <a:pt x="2528831" y="2046944"/>
                    <a:pt x="2528831" y="1452506"/>
                  </a:cubicBezTo>
                  <a:cubicBezTo>
                    <a:pt x="2528831" y="858068"/>
                    <a:pt x="2046944" y="376181"/>
                    <a:pt x="1452506" y="376181"/>
                  </a:cubicBezTo>
                  <a:close/>
                  <a:moveTo>
                    <a:pt x="1452506" y="0"/>
                  </a:moveTo>
                  <a:cubicBezTo>
                    <a:pt x="1502644" y="0"/>
                    <a:pt x="1552188" y="2540"/>
                    <a:pt x="1601017" y="7499"/>
                  </a:cubicBezTo>
                  <a:lnTo>
                    <a:pt x="1643977" y="14056"/>
                  </a:lnTo>
                  <a:lnTo>
                    <a:pt x="1695533" y="284571"/>
                  </a:lnTo>
                  <a:lnTo>
                    <a:pt x="1769616" y="301003"/>
                  </a:lnTo>
                  <a:lnTo>
                    <a:pt x="1825934" y="319615"/>
                  </a:lnTo>
                  <a:lnTo>
                    <a:pt x="2006748" y="110068"/>
                  </a:lnTo>
                  <a:lnTo>
                    <a:pt x="2017887" y="114145"/>
                  </a:lnTo>
                  <a:cubicBezTo>
                    <a:pt x="2104775" y="150896"/>
                    <a:pt x="2187342" y="195860"/>
                    <a:pt x="2264616" y="248065"/>
                  </a:cubicBezTo>
                  <a:lnTo>
                    <a:pt x="2337523" y="302584"/>
                  </a:lnTo>
                  <a:lnTo>
                    <a:pt x="2247066" y="562199"/>
                  </a:lnTo>
                  <a:lnTo>
                    <a:pt x="2280217" y="591137"/>
                  </a:lnTo>
                  <a:lnTo>
                    <a:pt x="2343125" y="657838"/>
                  </a:lnTo>
                  <a:lnTo>
                    <a:pt x="2602428" y="567489"/>
                  </a:lnTo>
                  <a:lnTo>
                    <a:pt x="2656947" y="640396"/>
                  </a:lnTo>
                  <a:cubicBezTo>
                    <a:pt x="2709152" y="717670"/>
                    <a:pt x="2754117" y="800238"/>
                    <a:pt x="2790867" y="887125"/>
                  </a:cubicBezTo>
                  <a:lnTo>
                    <a:pt x="2794944" y="898265"/>
                  </a:lnTo>
                  <a:lnTo>
                    <a:pt x="2586495" y="1078131"/>
                  </a:lnTo>
                  <a:lnTo>
                    <a:pt x="2616181" y="1182468"/>
                  </a:lnTo>
                  <a:lnTo>
                    <a:pt x="2621126" y="1209611"/>
                  </a:lnTo>
                  <a:lnTo>
                    <a:pt x="2890957" y="1261036"/>
                  </a:lnTo>
                  <a:lnTo>
                    <a:pt x="2897513" y="1303996"/>
                  </a:lnTo>
                  <a:cubicBezTo>
                    <a:pt x="2902472" y="1352825"/>
                    <a:pt x="2905012" y="1402369"/>
                    <a:pt x="2905012" y="1452506"/>
                  </a:cubicBezTo>
                  <a:cubicBezTo>
                    <a:pt x="2905012" y="1502643"/>
                    <a:pt x="2902472" y="1552187"/>
                    <a:pt x="2897513" y="1601016"/>
                  </a:cubicBezTo>
                  <a:lnTo>
                    <a:pt x="2890957" y="1643977"/>
                  </a:lnTo>
                  <a:lnTo>
                    <a:pt x="2620440" y="1695533"/>
                  </a:lnTo>
                  <a:lnTo>
                    <a:pt x="2604008" y="1769614"/>
                  </a:lnTo>
                  <a:lnTo>
                    <a:pt x="2585396" y="1825933"/>
                  </a:lnTo>
                  <a:lnTo>
                    <a:pt x="2794944" y="2006748"/>
                  </a:lnTo>
                  <a:lnTo>
                    <a:pt x="2790867" y="2017887"/>
                  </a:lnTo>
                  <a:cubicBezTo>
                    <a:pt x="2754117" y="2104775"/>
                    <a:pt x="2709152" y="2187342"/>
                    <a:pt x="2656947" y="2264616"/>
                  </a:cubicBezTo>
                  <a:lnTo>
                    <a:pt x="2602428" y="2337523"/>
                  </a:lnTo>
                  <a:lnTo>
                    <a:pt x="2342811" y="2247065"/>
                  </a:lnTo>
                  <a:lnTo>
                    <a:pt x="2313875" y="2280215"/>
                  </a:lnTo>
                  <a:lnTo>
                    <a:pt x="2247174" y="2343123"/>
                  </a:lnTo>
                  <a:lnTo>
                    <a:pt x="2337523" y="2602428"/>
                  </a:lnTo>
                  <a:lnTo>
                    <a:pt x="2264616" y="2656947"/>
                  </a:lnTo>
                  <a:cubicBezTo>
                    <a:pt x="2187342" y="2709152"/>
                    <a:pt x="2104775" y="2754117"/>
                    <a:pt x="2017887" y="2790867"/>
                  </a:cubicBezTo>
                  <a:lnTo>
                    <a:pt x="2006748" y="2794944"/>
                  </a:lnTo>
                  <a:lnTo>
                    <a:pt x="1826880" y="2586493"/>
                  </a:lnTo>
                  <a:lnTo>
                    <a:pt x="1722544" y="2616179"/>
                  </a:lnTo>
                  <a:lnTo>
                    <a:pt x="1695403" y="2621123"/>
                  </a:lnTo>
                  <a:lnTo>
                    <a:pt x="1643977" y="2890957"/>
                  </a:lnTo>
                  <a:lnTo>
                    <a:pt x="1601017" y="2897513"/>
                  </a:lnTo>
                  <a:cubicBezTo>
                    <a:pt x="1552188" y="2902472"/>
                    <a:pt x="1502644" y="2905012"/>
                    <a:pt x="1452506" y="2905012"/>
                  </a:cubicBezTo>
                  <a:cubicBezTo>
                    <a:pt x="1402369" y="2905012"/>
                    <a:pt x="1352825" y="2902472"/>
                    <a:pt x="1303996" y="2897513"/>
                  </a:cubicBezTo>
                  <a:lnTo>
                    <a:pt x="1261036" y="2890957"/>
                  </a:lnTo>
                  <a:lnTo>
                    <a:pt x="1209479" y="2620437"/>
                  </a:lnTo>
                  <a:lnTo>
                    <a:pt x="1135396" y="2604005"/>
                  </a:lnTo>
                  <a:lnTo>
                    <a:pt x="1079081" y="2585394"/>
                  </a:lnTo>
                  <a:lnTo>
                    <a:pt x="898265" y="2794944"/>
                  </a:lnTo>
                  <a:lnTo>
                    <a:pt x="887125" y="2790867"/>
                  </a:lnTo>
                  <a:cubicBezTo>
                    <a:pt x="800238" y="2754117"/>
                    <a:pt x="717670" y="2709152"/>
                    <a:pt x="640396" y="2656947"/>
                  </a:cubicBezTo>
                  <a:lnTo>
                    <a:pt x="567489" y="2602428"/>
                  </a:lnTo>
                  <a:lnTo>
                    <a:pt x="657947" y="2342810"/>
                  </a:lnTo>
                  <a:lnTo>
                    <a:pt x="624796" y="2313872"/>
                  </a:lnTo>
                  <a:lnTo>
                    <a:pt x="561890" y="2247174"/>
                  </a:lnTo>
                  <a:lnTo>
                    <a:pt x="302584" y="2337523"/>
                  </a:lnTo>
                  <a:lnTo>
                    <a:pt x="248066" y="2264616"/>
                  </a:lnTo>
                  <a:cubicBezTo>
                    <a:pt x="195860" y="2187342"/>
                    <a:pt x="150896" y="2104775"/>
                    <a:pt x="114145" y="2017887"/>
                  </a:cubicBezTo>
                  <a:lnTo>
                    <a:pt x="110068" y="2006748"/>
                  </a:lnTo>
                  <a:lnTo>
                    <a:pt x="318519" y="1826880"/>
                  </a:lnTo>
                  <a:lnTo>
                    <a:pt x="288831" y="1722541"/>
                  </a:lnTo>
                  <a:lnTo>
                    <a:pt x="283887" y="1695402"/>
                  </a:lnTo>
                  <a:lnTo>
                    <a:pt x="14056" y="1643977"/>
                  </a:lnTo>
                  <a:lnTo>
                    <a:pt x="7499" y="1601016"/>
                  </a:lnTo>
                  <a:cubicBezTo>
                    <a:pt x="2541" y="1552187"/>
                    <a:pt x="0" y="1502643"/>
                    <a:pt x="0" y="1452506"/>
                  </a:cubicBezTo>
                  <a:cubicBezTo>
                    <a:pt x="0" y="1402369"/>
                    <a:pt x="2541" y="1352825"/>
                    <a:pt x="7499" y="1303996"/>
                  </a:cubicBezTo>
                  <a:lnTo>
                    <a:pt x="14056" y="1261036"/>
                  </a:lnTo>
                  <a:lnTo>
                    <a:pt x="284572" y="1209480"/>
                  </a:lnTo>
                  <a:lnTo>
                    <a:pt x="301005" y="1135394"/>
                  </a:lnTo>
                  <a:lnTo>
                    <a:pt x="319616" y="1079079"/>
                  </a:lnTo>
                  <a:lnTo>
                    <a:pt x="110068" y="898264"/>
                  </a:lnTo>
                  <a:lnTo>
                    <a:pt x="114145" y="887125"/>
                  </a:lnTo>
                  <a:cubicBezTo>
                    <a:pt x="150896" y="800238"/>
                    <a:pt x="195860" y="717670"/>
                    <a:pt x="248066" y="640396"/>
                  </a:cubicBezTo>
                  <a:lnTo>
                    <a:pt x="302584" y="567489"/>
                  </a:lnTo>
                  <a:lnTo>
                    <a:pt x="562199" y="657946"/>
                  </a:lnTo>
                  <a:lnTo>
                    <a:pt x="591138" y="624794"/>
                  </a:lnTo>
                  <a:lnTo>
                    <a:pt x="657838" y="561888"/>
                  </a:lnTo>
                  <a:lnTo>
                    <a:pt x="567489" y="302584"/>
                  </a:lnTo>
                  <a:lnTo>
                    <a:pt x="640396" y="248065"/>
                  </a:lnTo>
                  <a:cubicBezTo>
                    <a:pt x="717670" y="195860"/>
                    <a:pt x="800238" y="150896"/>
                    <a:pt x="887125" y="114145"/>
                  </a:cubicBezTo>
                  <a:lnTo>
                    <a:pt x="898265" y="110068"/>
                  </a:lnTo>
                  <a:lnTo>
                    <a:pt x="1078131" y="318516"/>
                  </a:lnTo>
                  <a:lnTo>
                    <a:pt x="1182469" y="288830"/>
                  </a:lnTo>
                  <a:lnTo>
                    <a:pt x="1209611" y="283886"/>
                  </a:lnTo>
                  <a:lnTo>
                    <a:pt x="1261036" y="14056"/>
                  </a:lnTo>
                  <a:lnTo>
                    <a:pt x="1303996" y="7499"/>
                  </a:lnTo>
                  <a:cubicBezTo>
                    <a:pt x="1352825" y="2540"/>
                    <a:pt x="1402369" y="0"/>
                    <a:pt x="145250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58A82"/>
                </a:solidFill>
              </a:endParaRPr>
            </a:p>
          </p:txBody>
        </p:sp>
        <p:sp>
          <p:nvSpPr>
            <p:cNvPr id="61" name="椭圆 60"/>
            <p:cNvSpPr/>
            <p:nvPr/>
          </p:nvSpPr>
          <p:spPr>
            <a:xfrm>
              <a:off x="4389120" y="6396355"/>
              <a:ext cx="487680" cy="487680"/>
            </a:xfrm>
            <a:prstGeom prst="ellipse">
              <a:avLst/>
            </a:prstGeom>
            <a:grpFill/>
            <a:ln w="19050">
              <a:gradFill>
                <a:gsLst>
                  <a:gs pos="100000">
                    <a:schemeClr val="accent1">
                      <a:lumMod val="5000"/>
                      <a:lumOff val="95000"/>
                    </a:schemeClr>
                  </a:gs>
                  <a:gs pos="0">
                    <a:srgbClr val="EEEEEE"/>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58A82"/>
                </a:solidFill>
              </a:endParaRPr>
            </a:p>
          </p:txBody>
        </p:sp>
        <p:sp>
          <p:nvSpPr>
            <p:cNvPr id="62" name="椭圆 61"/>
            <p:cNvSpPr/>
            <p:nvPr/>
          </p:nvSpPr>
          <p:spPr>
            <a:xfrm>
              <a:off x="4389120" y="6396355"/>
              <a:ext cx="487680" cy="487680"/>
            </a:xfrm>
            <a:prstGeom prst="ellipse">
              <a:avLst/>
            </a:prstGeom>
            <a:solidFill>
              <a:schemeClr val="bg1">
                <a:lumMod val="85000"/>
              </a:schemeClr>
            </a:solidFill>
            <a:ln>
              <a:solidFill>
                <a:srgbClr val="2F5EB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58A82"/>
                </a:solidFill>
              </a:endParaRPr>
            </a:p>
          </p:txBody>
        </p:sp>
      </p:grpSp>
      <p:pic>
        <p:nvPicPr>
          <p:cNvPr id="2" name="Chairlift - Bruises">
            <a:hlinkClick r:id="rId7"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6124575" y="-956945"/>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5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 presetClass="entr" presetSubtype="8" fill="hold" grpId="0" nodeType="afterEffect">
                                  <p:stCondLst>
                                    <p:cond delay="0"/>
                                  </p:stCondLst>
                                  <p:childTnLst>
                                    <p:set>
                                      <p:cBhvr>
                                        <p:cTn id="9" dur="1" fill="hold">
                                          <p:stCondLst>
                                            <p:cond delay="0"/>
                                          </p:stCondLst>
                                        </p:cTn>
                                        <p:tgtEl>
                                          <p:spTgt spid="28"/>
                                        </p:tgtEl>
                                        <p:attrNameLst>
                                          <p:attrName>style.visibility</p:attrName>
                                        </p:attrNameLst>
                                      </p:cBhvr>
                                      <p:to>
                                        <p:strVal val="visible"/>
                                      </p:to>
                                    </p:set>
                                    <p:anim calcmode="lin" valueType="num">
                                      <p:cBhvr additive="base">
                                        <p:cTn id="10" dur="500" fill="hold"/>
                                        <p:tgtEl>
                                          <p:spTgt spid="28"/>
                                        </p:tgtEl>
                                        <p:attrNameLst>
                                          <p:attrName>ppt_x</p:attrName>
                                        </p:attrNameLst>
                                      </p:cBhvr>
                                      <p:tavLst>
                                        <p:tav tm="0">
                                          <p:val>
                                            <p:strVal val="0-#ppt_w/2"/>
                                          </p:val>
                                        </p:tav>
                                        <p:tav tm="100000">
                                          <p:val>
                                            <p:strVal val="#ppt_x"/>
                                          </p:val>
                                        </p:tav>
                                      </p:tavLst>
                                    </p:anim>
                                    <p:anim calcmode="lin" valueType="num">
                                      <p:cBhvr additive="base">
                                        <p:cTn id="11" dur="500" fill="hold"/>
                                        <p:tgtEl>
                                          <p:spTgt spid="28"/>
                                        </p:tgtEl>
                                        <p:attrNameLst>
                                          <p:attrName>ppt_y</p:attrName>
                                        </p:attrNameLst>
                                      </p:cBhvr>
                                      <p:tavLst>
                                        <p:tav tm="0">
                                          <p:val>
                                            <p:strVal val="#ppt_y"/>
                                          </p:val>
                                        </p:tav>
                                        <p:tav tm="100000">
                                          <p:val>
                                            <p:strVal val="#ppt_y"/>
                                          </p:val>
                                        </p:tav>
                                      </p:tavLst>
                                    </p:anim>
                                  </p:childTnLst>
                                </p:cTn>
                              </p:par>
                              <p:par>
                                <p:cTn id="12" presetID="31" presetClass="entr" presetSubtype="0" fill="hold" grpId="0" nodeType="withEffect">
                                  <p:stCondLst>
                                    <p:cond delay="250"/>
                                  </p:stCondLst>
                                  <p:childTnLst>
                                    <p:set>
                                      <p:cBhvr>
                                        <p:cTn id="13" dur="1" fill="hold">
                                          <p:stCondLst>
                                            <p:cond delay="0"/>
                                          </p:stCondLst>
                                        </p:cTn>
                                        <p:tgtEl>
                                          <p:spTgt spid="48"/>
                                        </p:tgtEl>
                                        <p:attrNameLst>
                                          <p:attrName>style.visibility</p:attrName>
                                        </p:attrNameLst>
                                      </p:cBhvr>
                                      <p:to>
                                        <p:strVal val="visible"/>
                                      </p:to>
                                    </p:set>
                                    <p:anim calcmode="lin" valueType="num">
                                      <p:cBhvr>
                                        <p:cTn id="14" dur="1000" fill="hold"/>
                                        <p:tgtEl>
                                          <p:spTgt spid="48"/>
                                        </p:tgtEl>
                                        <p:attrNameLst>
                                          <p:attrName>ppt_w</p:attrName>
                                        </p:attrNameLst>
                                      </p:cBhvr>
                                      <p:tavLst>
                                        <p:tav tm="0">
                                          <p:val>
                                            <p:fltVal val="0"/>
                                          </p:val>
                                        </p:tav>
                                        <p:tav tm="100000">
                                          <p:val>
                                            <p:strVal val="#ppt_w"/>
                                          </p:val>
                                        </p:tav>
                                      </p:tavLst>
                                    </p:anim>
                                    <p:anim calcmode="lin" valueType="num">
                                      <p:cBhvr>
                                        <p:cTn id="15" dur="1000" fill="hold"/>
                                        <p:tgtEl>
                                          <p:spTgt spid="48"/>
                                        </p:tgtEl>
                                        <p:attrNameLst>
                                          <p:attrName>ppt_h</p:attrName>
                                        </p:attrNameLst>
                                      </p:cBhvr>
                                      <p:tavLst>
                                        <p:tav tm="0">
                                          <p:val>
                                            <p:fltVal val="0"/>
                                          </p:val>
                                        </p:tav>
                                        <p:tav tm="100000">
                                          <p:val>
                                            <p:strVal val="#ppt_h"/>
                                          </p:val>
                                        </p:tav>
                                      </p:tavLst>
                                    </p:anim>
                                    <p:anim calcmode="lin" valueType="num">
                                      <p:cBhvr>
                                        <p:cTn id="16" dur="1000" fill="hold"/>
                                        <p:tgtEl>
                                          <p:spTgt spid="48"/>
                                        </p:tgtEl>
                                        <p:attrNameLst>
                                          <p:attrName>style.rotation</p:attrName>
                                        </p:attrNameLst>
                                      </p:cBhvr>
                                      <p:tavLst>
                                        <p:tav tm="0">
                                          <p:val>
                                            <p:fltVal val="90"/>
                                          </p:val>
                                        </p:tav>
                                        <p:tav tm="100000">
                                          <p:val>
                                            <p:fltVal val="0"/>
                                          </p:val>
                                        </p:tav>
                                      </p:tavLst>
                                    </p:anim>
                                    <p:animEffect transition="in" filter="fade">
                                      <p:cBhvr>
                                        <p:cTn id="17" dur="1000"/>
                                        <p:tgtEl>
                                          <p:spTgt spid="48"/>
                                        </p:tgtEl>
                                      </p:cBhvr>
                                    </p:animEffect>
                                  </p:childTnLst>
                                </p:cTn>
                              </p:par>
                              <p:par>
                                <p:cTn id="18" presetID="31" presetClass="entr" presetSubtype="0" fill="hold" grpId="0" nodeType="withEffect">
                                  <p:stCondLst>
                                    <p:cond delay="250"/>
                                  </p:stCondLst>
                                  <p:childTnLst>
                                    <p:set>
                                      <p:cBhvr>
                                        <p:cTn id="19" dur="1" fill="hold">
                                          <p:stCondLst>
                                            <p:cond delay="0"/>
                                          </p:stCondLst>
                                        </p:cTn>
                                        <p:tgtEl>
                                          <p:spTgt spid="51"/>
                                        </p:tgtEl>
                                        <p:attrNameLst>
                                          <p:attrName>style.visibility</p:attrName>
                                        </p:attrNameLst>
                                      </p:cBhvr>
                                      <p:to>
                                        <p:strVal val="visible"/>
                                      </p:to>
                                    </p:set>
                                    <p:anim calcmode="lin" valueType="num">
                                      <p:cBhvr>
                                        <p:cTn id="20" dur="1000" fill="hold"/>
                                        <p:tgtEl>
                                          <p:spTgt spid="51"/>
                                        </p:tgtEl>
                                        <p:attrNameLst>
                                          <p:attrName>ppt_w</p:attrName>
                                        </p:attrNameLst>
                                      </p:cBhvr>
                                      <p:tavLst>
                                        <p:tav tm="0">
                                          <p:val>
                                            <p:fltVal val="0"/>
                                          </p:val>
                                        </p:tav>
                                        <p:tav tm="100000">
                                          <p:val>
                                            <p:strVal val="#ppt_w"/>
                                          </p:val>
                                        </p:tav>
                                      </p:tavLst>
                                    </p:anim>
                                    <p:anim calcmode="lin" valueType="num">
                                      <p:cBhvr>
                                        <p:cTn id="21" dur="1000" fill="hold"/>
                                        <p:tgtEl>
                                          <p:spTgt spid="51"/>
                                        </p:tgtEl>
                                        <p:attrNameLst>
                                          <p:attrName>ppt_h</p:attrName>
                                        </p:attrNameLst>
                                      </p:cBhvr>
                                      <p:tavLst>
                                        <p:tav tm="0">
                                          <p:val>
                                            <p:fltVal val="0"/>
                                          </p:val>
                                        </p:tav>
                                        <p:tav tm="100000">
                                          <p:val>
                                            <p:strVal val="#ppt_h"/>
                                          </p:val>
                                        </p:tav>
                                      </p:tavLst>
                                    </p:anim>
                                    <p:anim calcmode="lin" valueType="num">
                                      <p:cBhvr>
                                        <p:cTn id="22" dur="1000" fill="hold"/>
                                        <p:tgtEl>
                                          <p:spTgt spid="51"/>
                                        </p:tgtEl>
                                        <p:attrNameLst>
                                          <p:attrName>style.rotation</p:attrName>
                                        </p:attrNameLst>
                                      </p:cBhvr>
                                      <p:tavLst>
                                        <p:tav tm="0">
                                          <p:val>
                                            <p:fltVal val="90"/>
                                          </p:val>
                                        </p:tav>
                                        <p:tav tm="100000">
                                          <p:val>
                                            <p:fltVal val="0"/>
                                          </p:val>
                                        </p:tav>
                                      </p:tavLst>
                                    </p:anim>
                                    <p:animEffect transition="in" filter="fade">
                                      <p:cBhvr>
                                        <p:cTn id="23" dur="1000"/>
                                        <p:tgtEl>
                                          <p:spTgt spid="51"/>
                                        </p:tgtEl>
                                      </p:cBhvr>
                                    </p:animEffect>
                                  </p:childTnLst>
                                </p:cTn>
                              </p:par>
                              <p:par>
                                <p:cTn id="24" presetID="31" presetClass="entr" presetSubtype="0" fill="hold" grpId="0" nodeType="withEffect">
                                  <p:stCondLst>
                                    <p:cond delay="250"/>
                                  </p:stCondLst>
                                  <p:childTnLst>
                                    <p:set>
                                      <p:cBhvr>
                                        <p:cTn id="25" dur="1" fill="hold">
                                          <p:stCondLst>
                                            <p:cond delay="0"/>
                                          </p:stCondLst>
                                        </p:cTn>
                                        <p:tgtEl>
                                          <p:spTgt spid="52"/>
                                        </p:tgtEl>
                                        <p:attrNameLst>
                                          <p:attrName>style.visibility</p:attrName>
                                        </p:attrNameLst>
                                      </p:cBhvr>
                                      <p:to>
                                        <p:strVal val="visible"/>
                                      </p:to>
                                    </p:set>
                                    <p:anim calcmode="lin" valueType="num">
                                      <p:cBhvr>
                                        <p:cTn id="26" dur="1000" fill="hold"/>
                                        <p:tgtEl>
                                          <p:spTgt spid="52"/>
                                        </p:tgtEl>
                                        <p:attrNameLst>
                                          <p:attrName>ppt_w</p:attrName>
                                        </p:attrNameLst>
                                      </p:cBhvr>
                                      <p:tavLst>
                                        <p:tav tm="0">
                                          <p:val>
                                            <p:fltVal val="0"/>
                                          </p:val>
                                        </p:tav>
                                        <p:tav tm="100000">
                                          <p:val>
                                            <p:strVal val="#ppt_w"/>
                                          </p:val>
                                        </p:tav>
                                      </p:tavLst>
                                    </p:anim>
                                    <p:anim calcmode="lin" valueType="num">
                                      <p:cBhvr>
                                        <p:cTn id="27" dur="1000" fill="hold"/>
                                        <p:tgtEl>
                                          <p:spTgt spid="52"/>
                                        </p:tgtEl>
                                        <p:attrNameLst>
                                          <p:attrName>ppt_h</p:attrName>
                                        </p:attrNameLst>
                                      </p:cBhvr>
                                      <p:tavLst>
                                        <p:tav tm="0">
                                          <p:val>
                                            <p:fltVal val="0"/>
                                          </p:val>
                                        </p:tav>
                                        <p:tav tm="100000">
                                          <p:val>
                                            <p:strVal val="#ppt_h"/>
                                          </p:val>
                                        </p:tav>
                                      </p:tavLst>
                                    </p:anim>
                                    <p:anim calcmode="lin" valueType="num">
                                      <p:cBhvr>
                                        <p:cTn id="28" dur="1000" fill="hold"/>
                                        <p:tgtEl>
                                          <p:spTgt spid="52"/>
                                        </p:tgtEl>
                                        <p:attrNameLst>
                                          <p:attrName>style.rotation</p:attrName>
                                        </p:attrNameLst>
                                      </p:cBhvr>
                                      <p:tavLst>
                                        <p:tav tm="0">
                                          <p:val>
                                            <p:fltVal val="90"/>
                                          </p:val>
                                        </p:tav>
                                        <p:tav tm="100000">
                                          <p:val>
                                            <p:fltVal val="0"/>
                                          </p:val>
                                        </p:tav>
                                      </p:tavLst>
                                    </p:anim>
                                    <p:animEffect transition="in" filter="fade">
                                      <p:cBhvr>
                                        <p:cTn id="29" dur="1000"/>
                                        <p:tgtEl>
                                          <p:spTgt spid="52"/>
                                        </p:tgtEl>
                                      </p:cBhvr>
                                    </p:animEffect>
                                  </p:childTnLst>
                                </p:cTn>
                              </p:par>
                              <p:par>
                                <p:cTn id="30" presetID="31" presetClass="entr" presetSubtype="0" fill="hold" grpId="0" nodeType="withEffect">
                                  <p:stCondLst>
                                    <p:cond delay="250"/>
                                  </p:stCondLst>
                                  <p:childTnLst>
                                    <p:set>
                                      <p:cBhvr>
                                        <p:cTn id="31" dur="1" fill="hold">
                                          <p:stCondLst>
                                            <p:cond delay="0"/>
                                          </p:stCondLst>
                                        </p:cTn>
                                        <p:tgtEl>
                                          <p:spTgt spid="53"/>
                                        </p:tgtEl>
                                        <p:attrNameLst>
                                          <p:attrName>style.visibility</p:attrName>
                                        </p:attrNameLst>
                                      </p:cBhvr>
                                      <p:to>
                                        <p:strVal val="visible"/>
                                      </p:to>
                                    </p:set>
                                    <p:anim calcmode="lin" valueType="num">
                                      <p:cBhvr>
                                        <p:cTn id="32" dur="1000" fill="hold"/>
                                        <p:tgtEl>
                                          <p:spTgt spid="53"/>
                                        </p:tgtEl>
                                        <p:attrNameLst>
                                          <p:attrName>ppt_w</p:attrName>
                                        </p:attrNameLst>
                                      </p:cBhvr>
                                      <p:tavLst>
                                        <p:tav tm="0">
                                          <p:val>
                                            <p:fltVal val="0"/>
                                          </p:val>
                                        </p:tav>
                                        <p:tav tm="100000">
                                          <p:val>
                                            <p:strVal val="#ppt_w"/>
                                          </p:val>
                                        </p:tav>
                                      </p:tavLst>
                                    </p:anim>
                                    <p:anim calcmode="lin" valueType="num">
                                      <p:cBhvr>
                                        <p:cTn id="33" dur="1000" fill="hold"/>
                                        <p:tgtEl>
                                          <p:spTgt spid="53"/>
                                        </p:tgtEl>
                                        <p:attrNameLst>
                                          <p:attrName>ppt_h</p:attrName>
                                        </p:attrNameLst>
                                      </p:cBhvr>
                                      <p:tavLst>
                                        <p:tav tm="0">
                                          <p:val>
                                            <p:fltVal val="0"/>
                                          </p:val>
                                        </p:tav>
                                        <p:tav tm="100000">
                                          <p:val>
                                            <p:strVal val="#ppt_h"/>
                                          </p:val>
                                        </p:tav>
                                      </p:tavLst>
                                    </p:anim>
                                    <p:anim calcmode="lin" valueType="num">
                                      <p:cBhvr>
                                        <p:cTn id="34" dur="1000" fill="hold"/>
                                        <p:tgtEl>
                                          <p:spTgt spid="53"/>
                                        </p:tgtEl>
                                        <p:attrNameLst>
                                          <p:attrName>style.rotation</p:attrName>
                                        </p:attrNameLst>
                                      </p:cBhvr>
                                      <p:tavLst>
                                        <p:tav tm="0">
                                          <p:val>
                                            <p:fltVal val="90"/>
                                          </p:val>
                                        </p:tav>
                                        <p:tav tm="100000">
                                          <p:val>
                                            <p:fltVal val="0"/>
                                          </p:val>
                                        </p:tav>
                                      </p:tavLst>
                                    </p:anim>
                                    <p:animEffect transition="in" filter="fade">
                                      <p:cBhvr>
                                        <p:cTn id="35" dur="1000"/>
                                        <p:tgtEl>
                                          <p:spTgt spid="53"/>
                                        </p:tgtEl>
                                      </p:cBhvr>
                                    </p:animEffect>
                                  </p:childTnLst>
                                </p:cTn>
                              </p:par>
                            </p:childTnLst>
                          </p:cTn>
                        </p:par>
                        <p:par>
                          <p:cTn id="36" fill="hold">
                            <p:stCondLst>
                              <p:cond delay="50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55"/>
                                        </p:tgtEl>
                                        <p:attrNameLst>
                                          <p:attrName>style.visibility</p:attrName>
                                        </p:attrNameLst>
                                      </p:cBhvr>
                                      <p:to>
                                        <p:strVal val="visible"/>
                                      </p:to>
                                    </p:set>
                                    <p:anim calcmode="lin" valueType="num">
                                      <p:cBhvr>
                                        <p:cTn id="39" dur="5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55"/>
                                        </p:tgtEl>
                                        <p:attrNameLst>
                                          <p:attrName>ppt_y</p:attrName>
                                        </p:attrNameLst>
                                      </p:cBhvr>
                                      <p:tavLst>
                                        <p:tav tm="0">
                                          <p:val>
                                            <p:strVal val="#ppt_y"/>
                                          </p:val>
                                        </p:tav>
                                        <p:tav tm="100000">
                                          <p:val>
                                            <p:strVal val="#ppt_y"/>
                                          </p:val>
                                        </p:tav>
                                      </p:tavLst>
                                    </p:anim>
                                    <p:anim calcmode="lin" valueType="num">
                                      <p:cBhvr>
                                        <p:cTn id="41" dur="5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0.5000,1; 1,1"/>
                                        <p:tgtEl>
                                          <p:spTgt spid="55"/>
                                        </p:tgtEl>
                                      </p:cBhvr>
                                    </p:animEffect>
                                  </p:childTnLst>
                                </p:cTn>
                              </p:par>
                            </p:childTnLst>
                          </p:cTn>
                        </p:par>
                        <p:par>
                          <p:cTn id="44" fill="hold">
                            <p:stCondLst>
                              <p:cond delay="2151"/>
                            </p:stCondLst>
                            <p:childTnLst>
                              <p:par>
                                <p:cTn id="45" presetID="22" presetClass="entr" presetSubtype="8" fill="hold" grpId="0" nodeType="afterEffect">
                                  <p:stCondLst>
                                    <p:cond delay="0"/>
                                  </p:stCondLst>
                                  <p:childTnLst>
                                    <p:set>
                                      <p:cBhvr>
                                        <p:cTn id="46" dur="1" fill="hold">
                                          <p:stCondLst>
                                            <p:cond delay="0"/>
                                          </p:stCondLst>
                                        </p:cTn>
                                        <p:tgtEl>
                                          <p:spTgt spid="56"/>
                                        </p:tgtEl>
                                        <p:attrNameLst>
                                          <p:attrName>style.visibility</p:attrName>
                                        </p:attrNameLst>
                                      </p:cBhvr>
                                      <p:to>
                                        <p:strVal val="visible"/>
                                      </p:to>
                                    </p:set>
                                    <p:animEffect transition="in" filter="wipe(left)">
                                      <p:cBhvr>
                                        <p:cTn id="47" dur="500"/>
                                        <p:tgtEl>
                                          <p:spTgt spid="56"/>
                                        </p:tgtEl>
                                      </p:cBhvr>
                                    </p:animEffect>
                                  </p:childTnLst>
                                </p:cTn>
                              </p:par>
                            </p:childTnLst>
                          </p:cTn>
                        </p:par>
                        <p:par>
                          <p:cTn id="48" fill="hold">
                            <p:stCondLst>
                              <p:cond delay="2651"/>
                            </p:stCondLst>
                            <p:childTnLst>
                              <p:par>
                                <p:cTn id="49" presetID="42" presetClass="entr" presetSubtype="0" fill="hold" grpId="0" nodeType="afterEffect">
                                  <p:stCondLst>
                                    <p:cond delay="0"/>
                                  </p:stCondLst>
                                  <p:childTnLst>
                                    <p:set>
                                      <p:cBhvr>
                                        <p:cTn id="50" dur="1" fill="hold">
                                          <p:stCondLst>
                                            <p:cond delay="0"/>
                                          </p:stCondLst>
                                        </p:cTn>
                                        <p:tgtEl>
                                          <p:spTgt spid="57"/>
                                        </p:tgtEl>
                                        <p:attrNameLst>
                                          <p:attrName>style.visibility</p:attrName>
                                        </p:attrNameLst>
                                      </p:cBhvr>
                                      <p:to>
                                        <p:strVal val="visible"/>
                                      </p:to>
                                    </p:set>
                                    <p:animEffect transition="in" filter="fade">
                                      <p:cBhvr>
                                        <p:cTn id="51" dur="1000"/>
                                        <p:tgtEl>
                                          <p:spTgt spid="57"/>
                                        </p:tgtEl>
                                      </p:cBhvr>
                                    </p:animEffect>
                                    <p:anim calcmode="lin" valueType="num">
                                      <p:cBhvr>
                                        <p:cTn id="52" dur="1000" fill="hold"/>
                                        <p:tgtEl>
                                          <p:spTgt spid="57"/>
                                        </p:tgtEl>
                                        <p:attrNameLst>
                                          <p:attrName>ppt_x</p:attrName>
                                        </p:attrNameLst>
                                      </p:cBhvr>
                                      <p:tavLst>
                                        <p:tav tm="0">
                                          <p:val>
                                            <p:strVal val="#ppt_x"/>
                                          </p:val>
                                        </p:tav>
                                        <p:tav tm="100000">
                                          <p:val>
                                            <p:strVal val="#ppt_x"/>
                                          </p:val>
                                        </p:tav>
                                      </p:tavLst>
                                    </p:anim>
                                    <p:anim calcmode="lin" valueType="num">
                                      <p:cBhvr>
                                        <p:cTn id="53" dur="1000" fill="hold"/>
                                        <p:tgtEl>
                                          <p:spTgt spid="57"/>
                                        </p:tgtEl>
                                        <p:attrNameLst>
                                          <p:attrName>ppt_y</p:attrName>
                                        </p:attrNameLst>
                                      </p:cBhvr>
                                      <p:tavLst>
                                        <p:tav tm="0">
                                          <p:val>
                                            <p:strVal val="#ppt_y+.1"/>
                                          </p:val>
                                        </p:tav>
                                        <p:tav tm="100000">
                                          <p:val>
                                            <p:strVal val="#ppt_y"/>
                                          </p:val>
                                        </p:tav>
                                      </p:tavLst>
                                    </p:anim>
                                  </p:childTnLst>
                                </p:cTn>
                              </p:par>
                            </p:childTnLst>
                          </p:cTn>
                        </p:par>
                        <p:par>
                          <p:cTn id="54" fill="hold">
                            <p:stCondLst>
                              <p:cond delay="3651"/>
                            </p:stCondLst>
                            <p:childTnLst>
                              <p:par>
                                <p:cTn id="55" presetID="53" presetClass="entr" presetSubtype="16" fill="hold" nodeType="afterEffect">
                                  <p:stCondLst>
                                    <p:cond delay="0"/>
                                  </p:stCondLst>
                                  <p:childTnLst>
                                    <p:set>
                                      <p:cBhvr>
                                        <p:cTn id="56" dur="1" fill="hold">
                                          <p:stCondLst>
                                            <p:cond delay="0"/>
                                          </p:stCondLst>
                                        </p:cTn>
                                        <p:tgtEl>
                                          <p:spTgt spid="59"/>
                                        </p:tgtEl>
                                        <p:attrNameLst>
                                          <p:attrName>style.visibility</p:attrName>
                                        </p:attrNameLst>
                                      </p:cBhvr>
                                      <p:to>
                                        <p:strVal val="visible"/>
                                      </p:to>
                                    </p:set>
                                    <p:anim calcmode="lin" valueType="num">
                                      <p:cBhvr>
                                        <p:cTn id="57" dur="500" fill="hold"/>
                                        <p:tgtEl>
                                          <p:spTgt spid="59"/>
                                        </p:tgtEl>
                                        <p:attrNameLst>
                                          <p:attrName>ppt_w</p:attrName>
                                        </p:attrNameLst>
                                      </p:cBhvr>
                                      <p:tavLst>
                                        <p:tav tm="0">
                                          <p:val>
                                            <p:fltVal val="0"/>
                                          </p:val>
                                        </p:tav>
                                        <p:tav tm="100000">
                                          <p:val>
                                            <p:strVal val="#ppt_w"/>
                                          </p:val>
                                        </p:tav>
                                      </p:tavLst>
                                    </p:anim>
                                    <p:anim calcmode="lin" valueType="num">
                                      <p:cBhvr>
                                        <p:cTn id="58" dur="500" fill="hold"/>
                                        <p:tgtEl>
                                          <p:spTgt spid="59"/>
                                        </p:tgtEl>
                                        <p:attrNameLst>
                                          <p:attrName>ppt_h</p:attrName>
                                        </p:attrNameLst>
                                      </p:cBhvr>
                                      <p:tavLst>
                                        <p:tav tm="0">
                                          <p:val>
                                            <p:fltVal val="0"/>
                                          </p:val>
                                        </p:tav>
                                        <p:tav tm="100000">
                                          <p:val>
                                            <p:strVal val="#ppt_h"/>
                                          </p:val>
                                        </p:tav>
                                      </p:tavLst>
                                    </p:anim>
                                    <p:animEffect transition="in" filter="fade">
                                      <p:cBhvr>
                                        <p:cTn id="59" dur="500"/>
                                        <p:tgtEl>
                                          <p:spTgt spid="59"/>
                                        </p:tgtEl>
                                      </p:cBhvr>
                                    </p:animEffect>
                                  </p:childTnLst>
                                </p:cTn>
                              </p:par>
                            </p:childTnLst>
                          </p:cTn>
                        </p:par>
                        <p:par>
                          <p:cTn id="60" fill="hold">
                            <p:stCondLst>
                              <p:cond delay="4151"/>
                            </p:stCondLst>
                            <p:childTnLst>
                              <p:par>
                                <p:cTn id="61" presetID="42" presetClass="path" presetSubtype="0" accel="50000" decel="50000" fill="hold" nodeType="afterEffect">
                                  <p:stCondLst>
                                    <p:cond delay="0"/>
                                  </p:stCondLst>
                                  <p:childTnLst>
                                    <p:animMotion origin="layout" path="M 0 0 L 0.27664 -0.00342 " pathEditMode="relative" ptsTypes="AA" rAng="0">
                                      <p:cBhvr>
                                        <p:cTn id="62" dur="2000" fill="hold"/>
                                        <p:tgtEl>
                                          <p:spTgt spid="59"/>
                                        </p:tgtEl>
                                        <p:attrNameLst>
                                          <p:attrName>ppt_x</p:attrName>
                                          <p:attrName>ppt_y</p:attrName>
                                        </p:attrNameLst>
                                      </p:cBhvr>
                                      <p:rCtr x="13827" y="-176"/>
                                    </p:animMotion>
                                  </p:childTnLst>
                                </p:cTn>
                              </p:par>
                              <p:par>
                                <p:cTn id="63" presetID="14" presetClass="entr" presetSubtype="10" fill="hold" grpId="0" nodeType="withEffect">
                                  <p:stCondLst>
                                    <p:cond delay="1000"/>
                                  </p:stCondLst>
                                  <p:childTnLst>
                                    <p:set>
                                      <p:cBhvr>
                                        <p:cTn id="64" dur="1" fill="hold">
                                          <p:stCondLst>
                                            <p:cond delay="0"/>
                                          </p:stCondLst>
                                        </p:cTn>
                                        <p:tgtEl>
                                          <p:spTgt spid="58"/>
                                        </p:tgtEl>
                                        <p:attrNameLst>
                                          <p:attrName>style.visibility</p:attrName>
                                        </p:attrNameLst>
                                      </p:cBhvr>
                                      <p:to>
                                        <p:strVal val="visible"/>
                                      </p:to>
                                    </p:set>
                                    <p:animEffect transition="in" filter="randombar(horizontal)">
                                      <p:cBhvr>
                                        <p:cTn id="65"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6" repeatCount="indefinite" fill="remove" display="0">
                  <p:stCondLst>
                    <p:cond delay="indefinite"/>
                  </p:stCondLst>
                  <p:endCondLst>
                    <p:cond evt="onStopAudio" delay="0">
                      <p:tgtEl>
                        <p:sldTgt/>
                      </p:tgtEl>
                    </p:cond>
                  </p:endCondLst>
                </p:cTn>
                <p:tgtEl>
                  <p:spTgt spid="2"/>
                </p:tgtEl>
              </p:cMediaNode>
            </p:audio>
          </p:childTnLst>
        </p:cTn>
      </p:par>
    </p:tnLst>
    <p:bldLst>
      <p:bldP spid="28" grpId="0" animBg="1"/>
      <p:bldP spid="48" grpId="0" animBg="1"/>
      <p:bldP spid="51" grpId="0" animBg="1"/>
      <p:bldP spid="52" grpId="0" animBg="1"/>
      <p:bldP spid="53" grpId="0" animBg="1"/>
      <p:bldP spid="55" grpId="0"/>
      <p:bldP spid="56" grpId="0"/>
      <p:bldP spid="57" grpId="0" animBg="1"/>
      <p:bldP spid="5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880319"/>
            <a:ext cx="12864837" cy="5472013"/>
          </a:xfrm>
          <a:prstGeom prst="rect">
            <a:avLst/>
          </a:prstGeom>
          <a:solidFill>
            <a:schemeClr val="accent1">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39"/>
          <p:cNvSpPr txBox="1"/>
          <p:nvPr/>
        </p:nvSpPr>
        <p:spPr>
          <a:xfrm>
            <a:off x="740743" y="2254414"/>
            <a:ext cx="5040560" cy="2831544"/>
          </a:xfrm>
          <a:prstGeom prst="rect">
            <a:avLst/>
          </a:prstGeom>
          <a:noFill/>
        </p:spPr>
        <p:txBody>
          <a:bodyPr wrap="square" lIns="0" tIns="0" rIns="0" bIns="0" rtlCol="0">
            <a:spAutoFit/>
          </a:bodyPr>
          <a:lstStyle/>
          <a:p>
            <a:pPr algn="just"/>
            <a:r>
              <a:rPr lang="zh-CN" altLang="en-US" sz="1400" dirty="0">
                <a:solidFill>
                  <a:schemeClr val="bg1"/>
                </a:solidFill>
                <a:latin typeface="Arial" panose="020B0604020202020204" pitchFamily="34" charset="0"/>
                <a:ea typeface="微软雅黑" pitchFamily="34" charset="-122"/>
                <a:sym typeface="Arial" panose="020B0604020202020204" pitchFamily="34" charset="0"/>
              </a:rPr>
              <a:t>点击请替换文字</a:t>
            </a:r>
            <a:r>
              <a:rPr lang="zh-CN" altLang="en-US" sz="1400" dirty="0" smtClean="0">
                <a:solidFill>
                  <a:schemeClr val="bg1"/>
                </a:solidFill>
                <a:latin typeface="Arial" panose="020B0604020202020204" pitchFamily="34" charset="0"/>
                <a:ea typeface="微软雅黑" pitchFamily="34" charset="-122"/>
                <a:sym typeface="Arial" panose="020B0604020202020204" pitchFamily="34" charset="0"/>
              </a:rPr>
              <a:t>内容</a:t>
            </a:r>
            <a:endParaRPr lang="en-US" altLang="zh-CN" sz="1400" dirty="0" smtClean="0">
              <a:solidFill>
                <a:schemeClr val="bg1"/>
              </a:solidFill>
              <a:latin typeface="Arial" panose="020B0604020202020204" pitchFamily="34" charset="0"/>
              <a:ea typeface="微软雅黑" pitchFamily="34" charset="-122"/>
              <a:sym typeface="Arial" panose="020B0604020202020204" pitchFamily="34" charset="0"/>
            </a:endParaRPr>
          </a:p>
          <a:p>
            <a:pPr algn="just"/>
            <a:endParaRPr lang="zh-CN" altLang="en-US" sz="1400" dirty="0">
              <a:solidFill>
                <a:schemeClr val="bg1"/>
              </a:solidFill>
              <a:latin typeface="Arial" panose="020B0604020202020204" pitchFamily="34" charset="0"/>
              <a:ea typeface="微软雅黑" pitchFamily="34" charset="-122"/>
              <a:sym typeface="Arial" panose="020B0604020202020204" pitchFamily="34" charset="0"/>
            </a:endParaRPr>
          </a:p>
          <a:p>
            <a:pPr>
              <a:lnSpc>
                <a:spcPct val="150000"/>
              </a:lnSpc>
            </a:pPr>
            <a:r>
              <a:rPr lang="zh-CN" altLang="en-US" sz="800" dirty="0">
                <a:solidFill>
                  <a:schemeClr val="bg1"/>
                </a:solidFill>
                <a:latin typeface="Arial" panose="020B0604020202020204" pitchFamily="34" charset="0"/>
                <a:ea typeface="微软雅黑"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r>
              <a:rPr lang="zh-CN" altLang="en-US" sz="800" dirty="0" smtClean="0">
                <a:solidFill>
                  <a:schemeClr val="bg1"/>
                </a:solidFill>
                <a:latin typeface="Arial" panose="020B0604020202020204" pitchFamily="34" charset="0"/>
                <a:ea typeface="微软雅黑" pitchFamily="34" charset="-122"/>
                <a:sym typeface="Arial" panose="020B0604020202020204" pitchFamily="34" charset="0"/>
              </a:rPr>
              <a:t>。</a:t>
            </a:r>
            <a:r>
              <a:rPr lang="zh-CN" altLang="en-US" sz="800" dirty="0">
                <a:solidFill>
                  <a:schemeClr val="bg1"/>
                </a:solidFill>
                <a:latin typeface="Arial" panose="020B0604020202020204" pitchFamily="34" charset="0"/>
                <a:ea typeface="微软雅黑"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zh-CN" altLang="en-US" sz="800" dirty="0">
              <a:solidFill>
                <a:schemeClr val="bg1"/>
              </a:solidFill>
              <a:latin typeface="Arial" panose="020B0604020202020204" pitchFamily="34" charset="0"/>
              <a:ea typeface="微软雅黑" pitchFamily="34" charset="-122"/>
              <a:sym typeface="Arial" panose="020B0604020202020204" pitchFamily="34" charset="0"/>
            </a:endParaRPr>
          </a:p>
          <a:p>
            <a:pPr>
              <a:lnSpc>
                <a:spcPct val="150000"/>
              </a:lnSpc>
            </a:pPr>
            <a:endParaRPr lang="en-US" altLang="zh-CN" sz="800" dirty="0" smtClean="0">
              <a:solidFill>
                <a:schemeClr val="bg1"/>
              </a:solidFill>
              <a:latin typeface="Arial" panose="020B0604020202020204" pitchFamily="34" charset="0"/>
              <a:ea typeface="微软雅黑" pitchFamily="34" charset="-122"/>
              <a:sym typeface="Arial" panose="020B0604020202020204" pitchFamily="34" charset="0"/>
            </a:endParaRPr>
          </a:p>
          <a:p>
            <a:pPr>
              <a:lnSpc>
                <a:spcPct val="150000"/>
              </a:lnSpc>
            </a:pPr>
            <a:r>
              <a:rPr lang="zh-CN" altLang="en-US" sz="800" dirty="0">
                <a:solidFill>
                  <a:schemeClr val="bg1"/>
                </a:solidFill>
                <a:latin typeface="Arial" panose="020B0604020202020204" pitchFamily="34" charset="0"/>
                <a:ea typeface="微软雅黑"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r>
              <a:rPr lang="zh-CN" altLang="en-US" sz="800" dirty="0" smtClean="0">
                <a:solidFill>
                  <a:schemeClr val="bg1"/>
                </a:solidFill>
                <a:latin typeface="Arial" panose="020B0604020202020204" pitchFamily="34" charset="0"/>
                <a:ea typeface="微软雅黑" pitchFamily="34" charset="-122"/>
                <a:sym typeface="Arial" panose="020B0604020202020204" pitchFamily="34" charset="0"/>
              </a:rPr>
              <a:t>。</a:t>
            </a:r>
            <a:r>
              <a:rPr lang="zh-CN" altLang="en-US" sz="800" dirty="0">
                <a:solidFill>
                  <a:schemeClr val="bg1"/>
                </a:solidFill>
                <a:latin typeface="Arial" panose="020B0604020202020204" pitchFamily="34" charset="0"/>
                <a:ea typeface="微软雅黑"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r>
              <a:rPr lang="zh-CN" altLang="en-US" sz="800" dirty="0" smtClean="0">
                <a:solidFill>
                  <a:schemeClr val="bg1"/>
                </a:solidFill>
                <a:latin typeface="Arial" panose="020B0604020202020204" pitchFamily="34" charset="0"/>
                <a:ea typeface="微软雅黑" pitchFamily="34" charset="-122"/>
                <a:sym typeface="Arial" panose="020B0604020202020204" pitchFamily="34" charset="0"/>
              </a:rPr>
              <a:t>。</a:t>
            </a:r>
            <a:endParaRPr lang="zh-CN" altLang="en-US" sz="800" dirty="0">
              <a:solidFill>
                <a:schemeClr val="bg1"/>
              </a:solidFill>
              <a:latin typeface="Arial" panose="020B0604020202020204" pitchFamily="34" charset="0"/>
              <a:ea typeface="微软雅黑" pitchFamily="34" charset="-122"/>
              <a:sym typeface="Arial" panose="020B0604020202020204" pitchFamily="34" charset="0"/>
            </a:endParaRPr>
          </a:p>
        </p:txBody>
      </p:sp>
      <p:sp>
        <p:nvSpPr>
          <p:cNvPr id="3" name="梯形 2"/>
          <p:cNvSpPr/>
          <p:nvPr/>
        </p:nvSpPr>
        <p:spPr>
          <a:xfrm>
            <a:off x="6213350" y="0"/>
            <a:ext cx="6651487" cy="7232650"/>
          </a:xfrm>
          <a:custGeom>
            <a:avLst/>
            <a:gdLst>
              <a:gd name="connsiteX0" fmla="*/ 0 w 4320480"/>
              <a:gd name="connsiteY0" fmla="*/ 5143500 h 5143500"/>
              <a:gd name="connsiteX1" fmla="*/ 1080120 w 4320480"/>
              <a:gd name="connsiteY1" fmla="*/ 0 h 5143500"/>
              <a:gd name="connsiteX2" fmla="*/ 3240360 w 4320480"/>
              <a:gd name="connsiteY2" fmla="*/ 0 h 5143500"/>
              <a:gd name="connsiteX3" fmla="*/ 4320480 w 4320480"/>
              <a:gd name="connsiteY3" fmla="*/ 5143500 h 5143500"/>
              <a:gd name="connsiteX4" fmla="*/ 0 w 4320480"/>
              <a:gd name="connsiteY4" fmla="*/ 5143500 h 5143500"/>
              <a:gd name="connsiteX0-1" fmla="*/ 0 w 4320480"/>
              <a:gd name="connsiteY0-2" fmla="*/ 5154133 h 5154133"/>
              <a:gd name="connsiteX1-3" fmla="*/ 1080120 w 4320480"/>
              <a:gd name="connsiteY1-4" fmla="*/ 10633 h 5154133"/>
              <a:gd name="connsiteX2-5" fmla="*/ 4292983 w 4320480"/>
              <a:gd name="connsiteY2-6" fmla="*/ 0 h 5154133"/>
              <a:gd name="connsiteX3-7" fmla="*/ 4320480 w 4320480"/>
              <a:gd name="connsiteY3-8" fmla="*/ 5154133 h 5154133"/>
              <a:gd name="connsiteX4-9" fmla="*/ 0 w 4320480"/>
              <a:gd name="connsiteY4-10" fmla="*/ 5154133 h 5154133"/>
              <a:gd name="connsiteX0-11" fmla="*/ 0 w 4323701"/>
              <a:gd name="connsiteY0-12" fmla="*/ 5154133 h 5154133"/>
              <a:gd name="connsiteX1-13" fmla="*/ 1080120 w 4323701"/>
              <a:gd name="connsiteY1-14" fmla="*/ 10633 h 5154133"/>
              <a:gd name="connsiteX2-15" fmla="*/ 4323701 w 4323701"/>
              <a:gd name="connsiteY2-16" fmla="*/ 0 h 5154133"/>
              <a:gd name="connsiteX3-17" fmla="*/ 4320480 w 4323701"/>
              <a:gd name="connsiteY3-18" fmla="*/ 5154133 h 5154133"/>
              <a:gd name="connsiteX4-19" fmla="*/ 0 w 4323701"/>
              <a:gd name="connsiteY4-20" fmla="*/ 5154133 h 51541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323701" h="5154133">
                <a:moveTo>
                  <a:pt x="0" y="5154133"/>
                </a:moveTo>
                <a:lnTo>
                  <a:pt x="1080120" y="10633"/>
                </a:lnTo>
                <a:lnTo>
                  <a:pt x="4323701" y="0"/>
                </a:lnTo>
                <a:cubicBezTo>
                  <a:pt x="4322627" y="1718044"/>
                  <a:pt x="4321554" y="3436089"/>
                  <a:pt x="4320480" y="5154133"/>
                </a:cubicBezTo>
                <a:lnTo>
                  <a:pt x="0" y="5154133"/>
                </a:ln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itchFamily="34" charset="-122"/>
              <a:sym typeface="Arial" panose="020B0604020202020204" pitchFamily="34" charset="0"/>
            </a:endParaRPr>
          </a:p>
        </p:txBody>
      </p:sp>
      <p:sp>
        <p:nvSpPr>
          <p:cNvPr id="5" name="标题 3"/>
          <p:cNvSpPr txBox="1"/>
          <p:nvPr/>
        </p:nvSpPr>
        <p:spPr>
          <a:xfrm>
            <a:off x="792039" y="62547"/>
            <a:ext cx="3898556" cy="440807"/>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800" dirty="0" smtClean="0">
                <a:solidFill>
                  <a:schemeClr val="accent1">
                    <a:lumMod val="50000"/>
                  </a:schemeClr>
                </a:solidFill>
                <a:latin typeface="方正粗谭黑简体" panose="02000000000000000000" pitchFamily="2" charset="-122"/>
                <a:ea typeface="方正粗谭黑简体" panose="02000000000000000000" pitchFamily="2" charset="-122"/>
              </a:rPr>
              <a:t>点击添加相关标题文字</a:t>
            </a:r>
            <a:endParaRPr lang="zh-CN" altLang="en-US" sz="1200" dirty="0">
              <a:solidFill>
                <a:schemeClr val="accent1">
                  <a:lumMod val="50000"/>
                </a:schemeClr>
              </a:solidFill>
              <a:latin typeface="方正粗谭黑简体" panose="02000000000000000000" pitchFamily="2" charset="-122"/>
              <a:ea typeface="方正粗谭黑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593963" y="3398438"/>
            <a:ext cx="9640693" cy="1158900"/>
            <a:chOff x="1511061" y="3222399"/>
            <a:chExt cx="9141307" cy="1098869"/>
          </a:xfrm>
        </p:grpSpPr>
        <p:sp>
          <p:nvSpPr>
            <p:cNvPr id="8" name="Shape 2729"/>
            <p:cNvSpPr/>
            <p:nvPr/>
          </p:nvSpPr>
          <p:spPr>
            <a:xfrm>
              <a:off x="1511061" y="3222399"/>
              <a:ext cx="2147474" cy="1098869"/>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chemeClr val="accent1"/>
            </a:solidFill>
            <a:ln w="63500">
              <a:solidFill>
                <a:srgbClr val="FFFFFF"/>
              </a:solidFill>
              <a:miter lim="400000"/>
            </a:ln>
          </p:spPr>
          <p:txBody>
            <a:bodyPr lIns="40181" tIns="40181" rIns="40181" bIns="40181" anchor="ctr"/>
            <a:lstStyle/>
            <a:p>
              <a:pPr lvl="0">
                <a:defRPr sz="3200">
                  <a:solidFill>
                    <a:srgbClr val="FFFFFF"/>
                  </a:solidFill>
                  <a:latin typeface="Helvetica"/>
                  <a:ea typeface="Helvetica"/>
                  <a:cs typeface="Helvetica"/>
                  <a:sym typeface="Helvetica"/>
                </a:defRPr>
              </a:pPr>
              <a:endParaRPr sz="3375">
                <a:latin typeface="Times New Roman" panose="02020603050405020304" pitchFamily="18" charset="0"/>
                <a:ea typeface="微软雅黑" pitchFamily="34" charset="-122"/>
                <a:sym typeface="Times New Roman" panose="02020603050405020304" pitchFamily="18" charset="0"/>
              </a:endParaRPr>
            </a:p>
          </p:txBody>
        </p:sp>
        <p:sp>
          <p:nvSpPr>
            <p:cNvPr id="9" name="Shape 2730"/>
            <p:cNvSpPr/>
            <p:nvPr/>
          </p:nvSpPr>
          <p:spPr>
            <a:xfrm>
              <a:off x="3846156" y="3222399"/>
              <a:ext cx="2147474" cy="1098869"/>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chemeClr val="accent2"/>
            </a:solidFill>
            <a:ln w="63500">
              <a:solidFill>
                <a:srgbClr val="FFFFFF"/>
              </a:solidFill>
              <a:miter lim="400000"/>
            </a:ln>
          </p:spPr>
          <p:txBody>
            <a:bodyPr lIns="40181" tIns="40181" rIns="40181" bIns="40181" anchor="ctr"/>
            <a:lstStyle/>
            <a:p>
              <a:pPr lvl="0">
                <a:defRPr sz="3200">
                  <a:solidFill>
                    <a:srgbClr val="FFFFFF"/>
                  </a:solidFill>
                  <a:latin typeface="Helvetica"/>
                  <a:ea typeface="Helvetica"/>
                  <a:cs typeface="Helvetica"/>
                  <a:sym typeface="Helvetica"/>
                </a:defRPr>
              </a:pPr>
              <a:endParaRPr sz="3375">
                <a:latin typeface="Times New Roman" panose="02020603050405020304" pitchFamily="18" charset="0"/>
                <a:ea typeface="微软雅黑" pitchFamily="34" charset="-122"/>
                <a:sym typeface="Times New Roman" panose="02020603050405020304" pitchFamily="18" charset="0"/>
              </a:endParaRPr>
            </a:p>
          </p:txBody>
        </p:sp>
        <p:sp>
          <p:nvSpPr>
            <p:cNvPr id="10" name="Shape 2731"/>
            <p:cNvSpPr/>
            <p:nvPr/>
          </p:nvSpPr>
          <p:spPr>
            <a:xfrm>
              <a:off x="6181251" y="3222399"/>
              <a:ext cx="2147468" cy="1098869"/>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chemeClr val="accent3"/>
            </a:solidFill>
            <a:ln w="63500">
              <a:solidFill>
                <a:srgbClr val="FFFFFF"/>
              </a:solidFill>
              <a:miter lim="400000"/>
            </a:ln>
          </p:spPr>
          <p:txBody>
            <a:bodyPr lIns="40181" tIns="40181" rIns="40181" bIns="40181" anchor="ctr"/>
            <a:lstStyle/>
            <a:p>
              <a:pPr lvl="0">
                <a:defRPr sz="3200">
                  <a:solidFill>
                    <a:srgbClr val="FFFFFF"/>
                  </a:solidFill>
                  <a:latin typeface="Helvetica"/>
                  <a:ea typeface="Helvetica"/>
                  <a:cs typeface="Helvetica"/>
                  <a:sym typeface="Helvetica"/>
                </a:defRPr>
              </a:pPr>
              <a:endParaRPr sz="3375">
                <a:latin typeface="Times New Roman" panose="02020603050405020304" pitchFamily="18" charset="0"/>
                <a:ea typeface="微软雅黑" pitchFamily="34" charset="-122"/>
                <a:sym typeface="Times New Roman" panose="02020603050405020304" pitchFamily="18" charset="0"/>
              </a:endParaRPr>
            </a:p>
          </p:txBody>
        </p:sp>
        <p:sp>
          <p:nvSpPr>
            <p:cNvPr id="11" name="Shape 2732"/>
            <p:cNvSpPr/>
            <p:nvPr/>
          </p:nvSpPr>
          <p:spPr>
            <a:xfrm>
              <a:off x="8504900" y="3222399"/>
              <a:ext cx="2147468" cy="1098869"/>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chemeClr val="accent4"/>
            </a:solidFill>
            <a:ln w="63500">
              <a:solidFill>
                <a:srgbClr val="FFFFFF"/>
              </a:solidFill>
              <a:miter lim="400000"/>
            </a:ln>
          </p:spPr>
          <p:txBody>
            <a:bodyPr lIns="40181" tIns="40181" rIns="40181" bIns="40181" anchor="ctr"/>
            <a:lstStyle/>
            <a:p>
              <a:pPr lvl="0">
                <a:defRPr sz="3200">
                  <a:solidFill>
                    <a:srgbClr val="FFFFFF"/>
                  </a:solidFill>
                  <a:latin typeface="Helvetica"/>
                  <a:ea typeface="Helvetica"/>
                  <a:cs typeface="Helvetica"/>
                  <a:sym typeface="Helvetica"/>
                </a:defRPr>
              </a:pPr>
              <a:endParaRPr sz="3375">
                <a:latin typeface="Times New Roman" panose="02020603050405020304" pitchFamily="18" charset="0"/>
                <a:ea typeface="微软雅黑" pitchFamily="34" charset="-122"/>
                <a:sym typeface="Times New Roman" panose="02020603050405020304" pitchFamily="18" charset="0"/>
              </a:endParaRPr>
            </a:p>
          </p:txBody>
        </p:sp>
        <p:sp>
          <p:nvSpPr>
            <p:cNvPr id="12" name="Shape 2733"/>
            <p:cNvSpPr/>
            <p:nvPr/>
          </p:nvSpPr>
          <p:spPr>
            <a:xfrm>
              <a:off x="2907540" y="3623028"/>
              <a:ext cx="1703172" cy="286164"/>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7060"/>
                    <a:pt x="20794" y="21600"/>
                    <a:pt x="19800" y="21600"/>
                  </a:cubicBezTo>
                  <a:lnTo>
                    <a:pt x="1800" y="21600"/>
                  </a:lnTo>
                  <a:cubicBezTo>
                    <a:pt x="806" y="21600"/>
                    <a:pt x="0" y="17060"/>
                    <a:pt x="0" y="10800"/>
                  </a:cubicBezTo>
                  <a:lnTo>
                    <a:pt x="0" y="10800"/>
                  </a:lnTo>
                  <a:cubicBezTo>
                    <a:pt x="0" y="4540"/>
                    <a:pt x="806" y="0"/>
                    <a:pt x="1800" y="0"/>
                  </a:cubicBezTo>
                  <a:lnTo>
                    <a:pt x="19800" y="0"/>
                  </a:lnTo>
                  <a:cubicBezTo>
                    <a:pt x="20794" y="0"/>
                    <a:pt x="21600" y="4540"/>
                    <a:pt x="21600" y="10800"/>
                  </a:cubicBezTo>
                  <a:cubicBezTo>
                    <a:pt x="21600" y="10800"/>
                    <a:pt x="21600" y="10800"/>
                    <a:pt x="21600" y="10800"/>
                  </a:cubicBezTo>
                  <a:close/>
                </a:path>
              </a:pathLst>
            </a:custGeom>
            <a:solidFill>
              <a:schemeClr val="accent1">
                <a:alpha val="50000"/>
              </a:schemeClr>
            </a:solidFill>
            <a:ln w="63500">
              <a:solidFill>
                <a:srgbClr val="FFFFFF">
                  <a:alpha val="50000"/>
                </a:srgbClr>
              </a:solidFill>
              <a:miter lim="400000"/>
            </a:ln>
          </p:spPr>
          <p:txBody>
            <a:bodyPr lIns="0" tIns="0" rIns="0" bIns="0" anchor="ctr"/>
            <a:lstStyle/>
            <a:p>
              <a:pPr lvl="0">
                <a:defRPr sz="3200">
                  <a:solidFill>
                    <a:srgbClr val="FFFFFF"/>
                  </a:solidFill>
                  <a:latin typeface="Helvetica"/>
                  <a:ea typeface="Helvetica"/>
                  <a:cs typeface="Helvetica"/>
                  <a:sym typeface="Helvetica"/>
                </a:defRPr>
              </a:pPr>
              <a:endParaRPr sz="3375">
                <a:latin typeface="Times New Roman" panose="02020603050405020304" pitchFamily="18" charset="0"/>
                <a:ea typeface="微软雅黑" pitchFamily="34" charset="-122"/>
                <a:sym typeface="Times New Roman" panose="02020603050405020304" pitchFamily="18" charset="0"/>
              </a:endParaRPr>
            </a:p>
          </p:txBody>
        </p:sp>
        <p:sp>
          <p:nvSpPr>
            <p:cNvPr id="13" name="Shape 2734"/>
            <p:cNvSpPr/>
            <p:nvPr/>
          </p:nvSpPr>
          <p:spPr>
            <a:xfrm>
              <a:off x="5242635" y="3623028"/>
              <a:ext cx="1703166" cy="286164"/>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7060"/>
                    <a:pt x="20794" y="21600"/>
                    <a:pt x="19800" y="21600"/>
                  </a:cubicBezTo>
                  <a:lnTo>
                    <a:pt x="1800" y="21600"/>
                  </a:lnTo>
                  <a:cubicBezTo>
                    <a:pt x="806" y="21600"/>
                    <a:pt x="0" y="17060"/>
                    <a:pt x="0" y="10800"/>
                  </a:cubicBezTo>
                  <a:lnTo>
                    <a:pt x="0" y="10800"/>
                  </a:lnTo>
                  <a:cubicBezTo>
                    <a:pt x="0" y="4540"/>
                    <a:pt x="806" y="0"/>
                    <a:pt x="1800" y="0"/>
                  </a:cubicBezTo>
                  <a:lnTo>
                    <a:pt x="19800" y="0"/>
                  </a:lnTo>
                  <a:cubicBezTo>
                    <a:pt x="20794" y="0"/>
                    <a:pt x="21600" y="4540"/>
                    <a:pt x="21600" y="10800"/>
                  </a:cubicBezTo>
                  <a:cubicBezTo>
                    <a:pt x="21600" y="10800"/>
                    <a:pt x="21600" y="10800"/>
                    <a:pt x="21600" y="10800"/>
                  </a:cubicBezTo>
                  <a:close/>
                </a:path>
              </a:pathLst>
            </a:custGeom>
            <a:solidFill>
              <a:schemeClr val="accent2">
                <a:alpha val="50000"/>
              </a:schemeClr>
            </a:solidFill>
            <a:ln w="63500">
              <a:solidFill>
                <a:srgbClr val="FFFFFF">
                  <a:alpha val="50000"/>
                </a:srgbClr>
              </a:solidFill>
              <a:miter lim="400000"/>
            </a:ln>
          </p:spPr>
          <p:txBody>
            <a:bodyPr lIns="0" tIns="0" rIns="0" bIns="0" anchor="ctr"/>
            <a:lstStyle/>
            <a:p>
              <a:pPr lvl="0">
                <a:defRPr sz="3200">
                  <a:solidFill>
                    <a:srgbClr val="FFFFFF"/>
                  </a:solidFill>
                  <a:latin typeface="Helvetica"/>
                  <a:ea typeface="Helvetica"/>
                  <a:cs typeface="Helvetica"/>
                  <a:sym typeface="Helvetica"/>
                </a:defRPr>
              </a:pPr>
              <a:endParaRPr sz="3375">
                <a:latin typeface="Times New Roman" panose="02020603050405020304" pitchFamily="18" charset="0"/>
                <a:ea typeface="微软雅黑" pitchFamily="34" charset="-122"/>
                <a:sym typeface="Times New Roman" panose="02020603050405020304" pitchFamily="18" charset="0"/>
              </a:endParaRPr>
            </a:p>
          </p:txBody>
        </p:sp>
        <p:sp>
          <p:nvSpPr>
            <p:cNvPr id="14" name="Shape 2735"/>
            <p:cNvSpPr/>
            <p:nvPr/>
          </p:nvSpPr>
          <p:spPr>
            <a:xfrm>
              <a:off x="7566283" y="3623028"/>
              <a:ext cx="1703167" cy="286164"/>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7060"/>
                    <a:pt x="20794" y="21600"/>
                    <a:pt x="19800" y="21600"/>
                  </a:cubicBezTo>
                  <a:lnTo>
                    <a:pt x="1800" y="21600"/>
                  </a:lnTo>
                  <a:cubicBezTo>
                    <a:pt x="806" y="21600"/>
                    <a:pt x="0" y="17060"/>
                    <a:pt x="0" y="10800"/>
                  </a:cubicBezTo>
                  <a:lnTo>
                    <a:pt x="0" y="10800"/>
                  </a:lnTo>
                  <a:cubicBezTo>
                    <a:pt x="0" y="4540"/>
                    <a:pt x="806" y="0"/>
                    <a:pt x="1800" y="0"/>
                  </a:cubicBezTo>
                  <a:lnTo>
                    <a:pt x="19800" y="0"/>
                  </a:lnTo>
                  <a:cubicBezTo>
                    <a:pt x="20794" y="0"/>
                    <a:pt x="21600" y="4540"/>
                    <a:pt x="21600" y="10800"/>
                  </a:cubicBezTo>
                  <a:cubicBezTo>
                    <a:pt x="21600" y="10800"/>
                    <a:pt x="21600" y="10800"/>
                    <a:pt x="21600" y="10800"/>
                  </a:cubicBezTo>
                  <a:close/>
                </a:path>
              </a:pathLst>
            </a:custGeom>
            <a:solidFill>
              <a:schemeClr val="accent3">
                <a:alpha val="50000"/>
              </a:schemeClr>
            </a:solidFill>
            <a:ln w="63500">
              <a:solidFill>
                <a:srgbClr val="FFFFFF">
                  <a:alpha val="50000"/>
                </a:srgbClr>
              </a:solidFill>
              <a:miter lim="400000"/>
            </a:ln>
          </p:spPr>
          <p:txBody>
            <a:bodyPr lIns="0" tIns="0" rIns="0" bIns="0" anchor="ctr"/>
            <a:lstStyle/>
            <a:p>
              <a:pPr lvl="0">
                <a:defRPr sz="3200">
                  <a:solidFill>
                    <a:srgbClr val="FFFFFF"/>
                  </a:solidFill>
                  <a:latin typeface="Helvetica"/>
                  <a:ea typeface="Helvetica"/>
                  <a:cs typeface="Helvetica"/>
                  <a:sym typeface="Helvetica"/>
                </a:defRPr>
              </a:pPr>
              <a:endParaRPr sz="3375">
                <a:latin typeface="Times New Roman" panose="02020603050405020304" pitchFamily="18" charset="0"/>
                <a:ea typeface="微软雅黑" pitchFamily="34" charset="-122"/>
                <a:sym typeface="Times New Roman" panose="02020603050405020304" pitchFamily="18" charset="0"/>
              </a:endParaRPr>
            </a:p>
          </p:txBody>
        </p:sp>
      </p:grpSp>
      <p:grpSp>
        <p:nvGrpSpPr>
          <p:cNvPr id="35" name="Group 34"/>
          <p:cNvGrpSpPr/>
          <p:nvPr/>
        </p:nvGrpSpPr>
        <p:grpSpPr>
          <a:xfrm>
            <a:off x="1469030" y="1943735"/>
            <a:ext cx="2502589" cy="1170849"/>
            <a:chOff x="5408083" y="2933595"/>
            <a:chExt cx="2372955" cy="1110199"/>
          </a:xfrm>
        </p:grpSpPr>
        <p:sp>
          <p:nvSpPr>
            <p:cNvPr id="36" name="TextBox 35"/>
            <p:cNvSpPr txBox="1"/>
            <p:nvPr/>
          </p:nvSpPr>
          <p:spPr>
            <a:xfrm>
              <a:off x="5899900" y="2933595"/>
              <a:ext cx="1375874" cy="333725"/>
            </a:xfrm>
            <a:prstGeom prst="rect">
              <a:avLst/>
            </a:prstGeom>
            <a:noFill/>
          </p:spPr>
          <p:txBody>
            <a:bodyPr wrap="none" rtlCol="0">
              <a:spAutoFit/>
            </a:bodyPr>
            <a:lstStyle/>
            <a:p>
              <a:pPr algn="ctr"/>
              <a:r>
                <a:rPr lang="en-US" sz="1685">
                  <a:solidFill>
                    <a:schemeClr val="tx1">
                      <a:lumMod val="65000"/>
                      <a:lumOff val="35000"/>
                    </a:schemeClr>
                  </a:solidFill>
                  <a:latin typeface="Times New Roman" panose="02020603050405020304" pitchFamily="18" charset="0"/>
                  <a:ea typeface="微软雅黑" pitchFamily="34" charset="-122"/>
                  <a:cs typeface="Clear Sans" panose="020B0503030202020304" pitchFamily="34" charset="0"/>
                  <a:sym typeface="Times New Roman" panose="02020603050405020304" pitchFamily="18" charset="0"/>
                </a:rPr>
                <a:t>Raw Materials</a:t>
              </a:r>
              <a:endParaRPr lang="en-US" sz="1685">
                <a:solidFill>
                  <a:schemeClr val="tx1">
                    <a:lumMod val="65000"/>
                    <a:lumOff val="35000"/>
                  </a:schemeClr>
                </a:solidFill>
                <a:latin typeface="Times New Roman" panose="02020603050405020304" pitchFamily="18" charset="0"/>
                <a:ea typeface="微软雅黑" pitchFamily="34" charset="-122"/>
                <a:cs typeface="Clear Sans" panose="020B0503030202020304" pitchFamily="34" charset="0"/>
                <a:sym typeface="Times New Roman" panose="02020603050405020304" pitchFamily="18" charset="0"/>
              </a:endParaRPr>
            </a:p>
          </p:txBody>
        </p:sp>
        <p:sp>
          <p:nvSpPr>
            <p:cNvPr id="37" name="Rectangle 36"/>
            <p:cNvSpPr/>
            <p:nvPr/>
          </p:nvSpPr>
          <p:spPr>
            <a:xfrm>
              <a:off x="5408083" y="3217418"/>
              <a:ext cx="2372955" cy="826376"/>
            </a:xfrm>
            <a:prstGeom prst="rect">
              <a:avLst/>
            </a:prstGeom>
          </p:spPr>
          <p:txBody>
            <a:bodyPr wrap="square">
              <a:spAutoFit/>
            </a:bodyPr>
            <a:lstStyle/>
            <a:p>
              <a:pPr algn="ctr" fontAlgn="auto">
                <a:spcBef>
                  <a:spcPts val="0"/>
                </a:spcBef>
                <a:spcAft>
                  <a:spcPts val="0"/>
                </a:spcAft>
                <a:defRPr/>
              </a:pPr>
              <a:r>
                <a:rPr lang="en-US" sz="1265" err="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Lorem</a:t>
              </a:r>
              <a:r>
                <a:rPr lang="en-US" sz="1265">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Ipsum</a:t>
              </a:r>
              <a:r>
                <a:rPr lang="en-US" sz="1265">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is dolor </a:t>
              </a:r>
              <a:r>
                <a:rPr lang="en-US" sz="1265" err="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sita</a:t>
              </a:r>
              <a:r>
                <a:rPr lang="en-US" sz="1265">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slidera</a:t>
              </a:r>
              <a:r>
                <a:rPr lang="en-US" sz="1265">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power </a:t>
              </a:r>
              <a:r>
                <a:rPr lang="en-US" sz="1265" err="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adus</a:t>
              </a:r>
              <a:r>
                <a:rPr lang="en-US" sz="1265">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ana</a:t>
              </a:r>
              <a:r>
                <a:rPr lang="en-US" sz="1265">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but </a:t>
              </a:r>
              <a:r>
                <a:rPr lang="en-US" sz="1265" err="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volup</a:t>
              </a:r>
              <a:r>
                <a:rPr lang="en-US" sz="1265">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dalam</a:t>
              </a:r>
              <a:r>
                <a:rPr lang="en-US" sz="1265">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cintakuan</a:t>
              </a:r>
              <a:endParaRPr lang="en-US" sz="1265">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endParaRPr>
            </a:p>
            <a:p>
              <a:pPr algn="ctr" fontAlgn="auto">
                <a:spcBef>
                  <a:spcPts val="0"/>
                </a:spcBef>
                <a:spcAft>
                  <a:spcPts val="0"/>
                </a:spcAft>
                <a:defRPr/>
              </a:pPr>
              <a:r>
                <a:rPr lang="en-US" sz="1265" err="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anande</a:t>
              </a:r>
              <a:r>
                <a:rPr lang="en-US" sz="1265">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inteman</a:t>
              </a:r>
              <a:r>
                <a:rPr lang="en-US" sz="1265">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t>
              </a:r>
              <a:endParaRPr lang="en-US" sz="1265" b="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endParaRPr>
            </a:p>
          </p:txBody>
        </p:sp>
      </p:grpSp>
      <p:grpSp>
        <p:nvGrpSpPr>
          <p:cNvPr id="38" name="Group 37"/>
          <p:cNvGrpSpPr/>
          <p:nvPr/>
        </p:nvGrpSpPr>
        <p:grpSpPr>
          <a:xfrm>
            <a:off x="3933801" y="1943735"/>
            <a:ext cx="2502589" cy="1170849"/>
            <a:chOff x="5408083" y="2933595"/>
            <a:chExt cx="2372955" cy="1110199"/>
          </a:xfrm>
        </p:grpSpPr>
        <p:sp>
          <p:nvSpPr>
            <p:cNvPr id="39" name="TextBox 38"/>
            <p:cNvSpPr txBox="1"/>
            <p:nvPr/>
          </p:nvSpPr>
          <p:spPr>
            <a:xfrm>
              <a:off x="5742736" y="2933595"/>
              <a:ext cx="1690204" cy="333725"/>
            </a:xfrm>
            <a:prstGeom prst="rect">
              <a:avLst/>
            </a:prstGeom>
            <a:noFill/>
          </p:spPr>
          <p:txBody>
            <a:bodyPr wrap="none" rtlCol="0">
              <a:spAutoFit/>
            </a:bodyPr>
            <a:lstStyle/>
            <a:p>
              <a:pPr algn="ctr"/>
              <a:r>
                <a:rPr lang="en-US" sz="1685">
                  <a:solidFill>
                    <a:schemeClr val="tx1">
                      <a:lumMod val="65000"/>
                      <a:lumOff val="35000"/>
                    </a:schemeClr>
                  </a:solidFill>
                  <a:latin typeface="Times New Roman" panose="02020603050405020304" pitchFamily="18" charset="0"/>
                  <a:ea typeface="微软雅黑" pitchFamily="34" charset="-122"/>
                  <a:cs typeface="Clear Sans" panose="020B0503030202020304" pitchFamily="34" charset="0"/>
                  <a:sym typeface="Times New Roman" panose="02020603050405020304" pitchFamily="18" charset="0"/>
                </a:rPr>
                <a:t>Inbound Transport</a:t>
              </a:r>
              <a:endParaRPr lang="en-US" sz="1685">
                <a:solidFill>
                  <a:schemeClr val="tx1">
                    <a:lumMod val="65000"/>
                    <a:lumOff val="35000"/>
                  </a:schemeClr>
                </a:solidFill>
                <a:latin typeface="Times New Roman" panose="02020603050405020304" pitchFamily="18" charset="0"/>
                <a:ea typeface="微软雅黑" pitchFamily="34" charset="-122"/>
                <a:cs typeface="Clear Sans" panose="020B0503030202020304" pitchFamily="34" charset="0"/>
                <a:sym typeface="Times New Roman" panose="02020603050405020304" pitchFamily="18" charset="0"/>
              </a:endParaRPr>
            </a:p>
          </p:txBody>
        </p:sp>
        <p:sp>
          <p:nvSpPr>
            <p:cNvPr id="40" name="Rectangle 39"/>
            <p:cNvSpPr/>
            <p:nvPr/>
          </p:nvSpPr>
          <p:spPr>
            <a:xfrm>
              <a:off x="5408083" y="3217418"/>
              <a:ext cx="2372955" cy="826376"/>
            </a:xfrm>
            <a:prstGeom prst="rect">
              <a:avLst/>
            </a:prstGeom>
          </p:spPr>
          <p:txBody>
            <a:bodyPr wrap="square">
              <a:spAutoFit/>
            </a:bodyPr>
            <a:lstStyle/>
            <a:p>
              <a:pPr algn="ctr" fontAlgn="auto">
                <a:spcBef>
                  <a:spcPts val="0"/>
                </a:spcBef>
                <a:spcAft>
                  <a:spcPts val="0"/>
                </a:spcAft>
                <a:defRPr/>
              </a:pPr>
              <a:r>
                <a:rPr lang="en-US" sz="1265" err="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Lorem</a:t>
              </a:r>
              <a:r>
                <a:rPr lang="en-US" sz="1265">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Ipsum</a:t>
              </a:r>
              <a:r>
                <a:rPr lang="en-US" sz="1265">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is dolor </a:t>
              </a:r>
              <a:r>
                <a:rPr lang="en-US" sz="1265" err="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sita</a:t>
              </a:r>
              <a:r>
                <a:rPr lang="en-US" sz="1265">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slidera</a:t>
              </a:r>
              <a:r>
                <a:rPr lang="en-US" sz="1265">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power </a:t>
              </a:r>
              <a:r>
                <a:rPr lang="en-US" sz="1265" err="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adus</a:t>
              </a:r>
              <a:r>
                <a:rPr lang="en-US" sz="1265">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ana</a:t>
              </a:r>
              <a:r>
                <a:rPr lang="en-US" sz="1265">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but </a:t>
              </a:r>
              <a:r>
                <a:rPr lang="en-US" sz="1265" err="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volup</a:t>
              </a:r>
              <a:r>
                <a:rPr lang="en-US" sz="1265">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dalam</a:t>
              </a:r>
              <a:r>
                <a:rPr lang="en-US" sz="1265">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cintakuan</a:t>
              </a:r>
              <a:endParaRPr lang="en-US" sz="1265">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endParaRPr>
            </a:p>
            <a:p>
              <a:pPr algn="ctr" fontAlgn="auto">
                <a:spcBef>
                  <a:spcPts val="0"/>
                </a:spcBef>
                <a:spcAft>
                  <a:spcPts val="0"/>
                </a:spcAft>
                <a:defRPr/>
              </a:pPr>
              <a:r>
                <a:rPr lang="en-US" sz="1265" err="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anande</a:t>
              </a:r>
              <a:r>
                <a:rPr lang="en-US" sz="1265">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inteman</a:t>
              </a:r>
              <a:r>
                <a:rPr lang="en-US" sz="1265">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t>
              </a:r>
              <a:endParaRPr lang="en-US" sz="1265" b="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endParaRPr>
            </a:p>
          </p:txBody>
        </p:sp>
      </p:grpSp>
      <p:grpSp>
        <p:nvGrpSpPr>
          <p:cNvPr id="41" name="Group 40"/>
          <p:cNvGrpSpPr/>
          <p:nvPr/>
        </p:nvGrpSpPr>
        <p:grpSpPr>
          <a:xfrm>
            <a:off x="6400380" y="1943735"/>
            <a:ext cx="2502589" cy="1170849"/>
            <a:chOff x="5408083" y="2933595"/>
            <a:chExt cx="2372955" cy="1110199"/>
          </a:xfrm>
        </p:grpSpPr>
        <p:sp>
          <p:nvSpPr>
            <p:cNvPr id="42" name="TextBox 41"/>
            <p:cNvSpPr txBox="1"/>
            <p:nvPr/>
          </p:nvSpPr>
          <p:spPr>
            <a:xfrm>
              <a:off x="6052655" y="2933595"/>
              <a:ext cx="1070361" cy="333725"/>
            </a:xfrm>
            <a:prstGeom prst="rect">
              <a:avLst/>
            </a:prstGeom>
            <a:noFill/>
          </p:spPr>
          <p:txBody>
            <a:bodyPr wrap="none" rtlCol="0">
              <a:spAutoFit/>
            </a:bodyPr>
            <a:lstStyle/>
            <a:p>
              <a:pPr algn="ctr"/>
              <a:r>
                <a:rPr lang="en-US" sz="1685">
                  <a:solidFill>
                    <a:schemeClr val="tx1">
                      <a:lumMod val="65000"/>
                      <a:lumOff val="35000"/>
                    </a:schemeClr>
                  </a:solidFill>
                  <a:latin typeface="Times New Roman" panose="02020603050405020304" pitchFamily="18" charset="0"/>
                  <a:ea typeface="微软雅黑" pitchFamily="34" charset="-122"/>
                  <a:cs typeface="Clear Sans" panose="020B0503030202020304" pitchFamily="34" charset="0"/>
                  <a:sym typeface="Times New Roman" panose="02020603050405020304" pitchFamily="18" charset="0"/>
                </a:rPr>
                <a:t>Production</a:t>
              </a:r>
              <a:endParaRPr lang="en-US" sz="1685">
                <a:solidFill>
                  <a:schemeClr val="tx1">
                    <a:lumMod val="65000"/>
                    <a:lumOff val="35000"/>
                  </a:schemeClr>
                </a:solidFill>
                <a:latin typeface="Times New Roman" panose="02020603050405020304" pitchFamily="18" charset="0"/>
                <a:ea typeface="微软雅黑" pitchFamily="34" charset="-122"/>
                <a:cs typeface="Clear Sans" panose="020B0503030202020304" pitchFamily="34" charset="0"/>
                <a:sym typeface="Times New Roman" panose="02020603050405020304" pitchFamily="18" charset="0"/>
              </a:endParaRPr>
            </a:p>
          </p:txBody>
        </p:sp>
        <p:sp>
          <p:nvSpPr>
            <p:cNvPr id="43" name="Rectangle 42"/>
            <p:cNvSpPr/>
            <p:nvPr/>
          </p:nvSpPr>
          <p:spPr>
            <a:xfrm>
              <a:off x="5408083" y="3217418"/>
              <a:ext cx="2372955" cy="826376"/>
            </a:xfrm>
            <a:prstGeom prst="rect">
              <a:avLst/>
            </a:prstGeom>
          </p:spPr>
          <p:txBody>
            <a:bodyPr wrap="square">
              <a:spAutoFit/>
            </a:bodyPr>
            <a:lstStyle/>
            <a:p>
              <a:pPr algn="ctr" fontAlgn="auto">
                <a:spcBef>
                  <a:spcPts val="0"/>
                </a:spcBef>
                <a:spcAft>
                  <a:spcPts val="0"/>
                </a:spcAft>
                <a:defRPr/>
              </a:pPr>
              <a:r>
                <a:rPr lang="en-US" sz="1265" err="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Lorem</a:t>
              </a:r>
              <a:r>
                <a:rPr lang="en-US" sz="1265">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Ipsum</a:t>
              </a:r>
              <a:r>
                <a:rPr lang="en-US" sz="1265">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is dolor </a:t>
              </a:r>
              <a:r>
                <a:rPr lang="en-US" sz="1265" err="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sita</a:t>
              </a:r>
              <a:r>
                <a:rPr lang="en-US" sz="1265">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slidera</a:t>
              </a:r>
              <a:r>
                <a:rPr lang="en-US" sz="1265">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power </a:t>
              </a:r>
              <a:r>
                <a:rPr lang="en-US" sz="1265" err="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adus</a:t>
              </a:r>
              <a:r>
                <a:rPr lang="en-US" sz="1265">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ana</a:t>
              </a:r>
              <a:r>
                <a:rPr lang="en-US" sz="1265">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but </a:t>
              </a:r>
              <a:r>
                <a:rPr lang="en-US" sz="1265" err="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volup</a:t>
              </a:r>
              <a:r>
                <a:rPr lang="en-US" sz="1265">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dalam</a:t>
              </a:r>
              <a:r>
                <a:rPr lang="en-US" sz="1265">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cintakuan</a:t>
              </a:r>
              <a:endParaRPr lang="en-US" sz="1265">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endParaRPr>
            </a:p>
            <a:p>
              <a:pPr algn="ctr" fontAlgn="auto">
                <a:spcBef>
                  <a:spcPts val="0"/>
                </a:spcBef>
                <a:spcAft>
                  <a:spcPts val="0"/>
                </a:spcAft>
                <a:defRPr/>
              </a:pPr>
              <a:r>
                <a:rPr lang="en-US" sz="1265" err="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anande</a:t>
              </a:r>
              <a:r>
                <a:rPr lang="en-US" sz="1265">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inteman</a:t>
              </a:r>
              <a:r>
                <a:rPr lang="en-US" sz="1265">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t>
              </a:r>
              <a:endParaRPr lang="en-US" sz="1265" b="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endParaRPr>
            </a:p>
          </p:txBody>
        </p:sp>
      </p:grpSp>
      <p:grpSp>
        <p:nvGrpSpPr>
          <p:cNvPr id="44" name="Group 43"/>
          <p:cNvGrpSpPr/>
          <p:nvPr/>
        </p:nvGrpSpPr>
        <p:grpSpPr>
          <a:xfrm>
            <a:off x="8850970" y="1943735"/>
            <a:ext cx="2502589" cy="1170849"/>
            <a:chOff x="5408083" y="2933595"/>
            <a:chExt cx="2372955" cy="1110199"/>
          </a:xfrm>
        </p:grpSpPr>
        <p:sp>
          <p:nvSpPr>
            <p:cNvPr id="45" name="TextBox 44"/>
            <p:cNvSpPr txBox="1"/>
            <p:nvPr/>
          </p:nvSpPr>
          <p:spPr>
            <a:xfrm>
              <a:off x="6007819" y="2933595"/>
              <a:ext cx="1160039" cy="333725"/>
            </a:xfrm>
            <a:prstGeom prst="rect">
              <a:avLst/>
            </a:prstGeom>
            <a:noFill/>
          </p:spPr>
          <p:txBody>
            <a:bodyPr wrap="none" rtlCol="0">
              <a:spAutoFit/>
            </a:bodyPr>
            <a:lstStyle/>
            <a:p>
              <a:pPr algn="ctr"/>
              <a:r>
                <a:rPr lang="en-US" sz="1685">
                  <a:solidFill>
                    <a:schemeClr val="tx1">
                      <a:lumMod val="65000"/>
                      <a:lumOff val="35000"/>
                    </a:schemeClr>
                  </a:solidFill>
                  <a:latin typeface="Times New Roman" panose="02020603050405020304" pitchFamily="18" charset="0"/>
                  <a:ea typeface="微软雅黑" pitchFamily="34" charset="-122"/>
                  <a:cs typeface="Clear Sans" panose="020B0503030202020304" pitchFamily="34" charset="0"/>
                  <a:sym typeface="Times New Roman" panose="02020603050405020304" pitchFamily="18" charset="0"/>
                </a:rPr>
                <a:t>Distribution</a:t>
              </a:r>
              <a:endParaRPr lang="en-US" sz="1685">
                <a:solidFill>
                  <a:schemeClr val="tx1">
                    <a:lumMod val="65000"/>
                    <a:lumOff val="35000"/>
                  </a:schemeClr>
                </a:solidFill>
                <a:latin typeface="Times New Roman" panose="02020603050405020304" pitchFamily="18" charset="0"/>
                <a:ea typeface="微软雅黑" pitchFamily="34" charset="-122"/>
                <a:cs typeface="Clear Sans" panose="020B0503030202020304" pitchFamily="34" charset="0"/>
                <a:sym typeface="Times New Roman" panose="02020603050405020304" pitchFamily="18" charset="0"/>
              </a:endParaRPr>
            </a:p>
          </p:txBody>
        </p:sp>
        <p:sp>
          <p:nvSpPr>
            <p:cNvPr id="46" name="Rectangle 45"/>
            <p:cNvSpPr/>
            <p:nvPr/>
          </p:nvSpPr>
          <p:spPr>
            <a:xfrm>
              <a:off x="5408083" y="3217418"/>
              <a:ext cx="2372955" cy="826376"/>
            </a:xfrm>
            <a:prstGeom prst="rect">
              <a:avLst/>
            </a:prstGeom>
          </p:spPr>
          <p:txBody>
            <a:bodyPr wrap="square">
              <a:spAutoFit/>
            </a:bodyPr>
            <a:lstStyle/>
            <a:p>
              <a:pPr algn="ctr" fontAlgn="auto">
                <a:spcBef>
                  <a:spcPts val="0"/>
                </a:spcBef>
                <a:spcAft>
                  <a:spcPts val="0"/>
                </a:spcAft>
                <a:defRPr/>
              </a:pPr>
              <a:r>
                <a:rPr lang="en-US" sz="1265" err="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Lorem</a:t>
              </a:r>
              <a:r>
                <a:rPr lang="en-US" sz="1265">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Ipsum</a:t>
              </a:r>
              <a:r>
                <a:rPr lang="en-US" sz="1265">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is dolor </a:t>
              </a:r>
              <a:r>
                <a:rPr lang="en-US" sz="1265" err="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sita</a:t>
              </a:r>
              <a:r>
                <a:rPr lang="en-US" sz="1265">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slidera</a:t>
              </a:r>
              <a:r>
                <a:rPr lang="en-US" sz="1265">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power </a:t>
              </a:r>
              <a:r>
                <a:rPr lang="en-US" sz="1265" err="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adus</a:t>
              </a:r>
              <a:r>
                <a:rPr lang="en-US" sz="1265">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ana</a:t>
              </a:r>
              <a:r>
                <a:rPr lang="en-US" sz="1265">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but </a:t>
              </a:r>
              <a:r>
                <a:rPr lang="en-US" sz="1265" err="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volup</a:t>
              </a:r>
              <a:r>
                <a:rPr lang="en-US" sz="1265">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dalam</a:t>
              </a:r>
              <a:r>
                <a:rPr lang="en-US" sz="1265">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cintakuan</a:t>
              </a:r>
              <a:endParaRPr lang="en-US" sz="1265">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endParaRPr>
            </a:p>
            <a:p>
              <a:pPr algn="ctr" fontAlgn="auto">
                <a:spcBef>
                  <a:spcPts val="0"/>
                </a:spcBef>
                <a:spcAft>
                  <a:spcPts val="0"/>
                </a:spcAft>
                <a:defRPr/>
              </a:pPr>
              <a:r>
                <a:rPr lang="en-US" sz="1265" err="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anande</a:t>
              </a:r>
              <a:r>
                <a:rPr lang="en-US" sz="1265">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inteman</a:t>
              </a:r>
              <a:r>
                <a:rPr lang="en-US" sz="1265">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t>
              </a:r>
              <a:endParaRPr lang="en-US" sz="1265" b="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endParaRPr>
            </a:p>
          </p:txBody>
        </p:sp>
      </p:grpSp>
      <p:sp>
        <p:nvSpPr>
          <p:cNvPr id="29" name="TextBox 28"/>
          <p:cNvSpPr txBox="1"/>
          <p:nvPr/>
        </p:nvSpPr>
        <p:spPr>
          <a:xfrm>
            <a:off x="1357967" y="4983496"/>
            <a:ext cx="10153396" cy="968920"/>
          </a:xfrm>
          <a:prstGeom prst="rect">
            <a:avLst/>
          </a:prstGeom>
          <a:noFill/>
        </p:spPr>
        <p:txBody>
          <a:bodyPr wrap="square" rtlCol="0">
            <a:spAutoFit/>
          </a:bodyPr>
          <a:lstStyle/>
          <a:p>
            <a:pPr algn="ctr">
              <a:lnSpc>
                <a:spcPct val="150000"/>
              </a:lnSpc>
            </a:pP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Lorem</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stebus</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danaime</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lovera</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don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akamare</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dimasa</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quosam</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santLoirem</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ipsume</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koler</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sit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denima</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astebus</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daname</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lovera</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don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yakamare</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dimasa</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qm</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sant</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porem</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ipsume</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denima</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ustebus</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daname</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lovera</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dono</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pakama</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dalaman</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manaada</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diantarakita</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bias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begitu</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t>
            </a:r>
            <a:endPar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endParaRPr>
          </a:p>
          <a:p>
            <a:pPr algn="ctr">
              <a:lnSpc>
                <a:spcPct val="150000"/>
              </a:lnSpc>
            </a:pP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Dan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manakalaadasebuahpercakapan</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yang bias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dijadikan</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bahanpertimbangan</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apapun</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t>
            </a:r>
            <a:endParaRPr lang="id-ID"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endParaRPr>
          </a:p>
        </p:txBody>
      </p:sp>
      <p:sp>
        <p:nvSpPr>
          <p:cNvPr id="23" name="标题 3"/>
          <p:cNvSpPr txBox="1"/>
          <p:nvPr/>
        </p:nvSpPr>
        <p:spPr>
          <a:xfrm>
            <a:off x="792039" y="62547"/>
            <a:ext cx="3898556" cy="440807"/>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800" dirty="0" smtClean="0">
                <a:solidFill>
                  <a:schemeClr val="accent1">
                    <a:lumMod val="50000"/>
                  </a:schemeClr>
                </a:solidFill>
                <a:latin typeface="方正粗谭黑简体" panose="02000000000000000000" pitchFamily="2" charset="-122"/>
                <a:ea typeface="方正粗谭黑简体" panose="02000000000000000000" pitchFamily="2" charset="-122"/>
              </a:rPr>
              <a:t>点击添加相关标题文字</a:t>
            </a:r>
            <a:endParaRPr lang="zh-CN" altLang="en-US" sz="1200" dirty="0">
              <a:solidFill>
                <a:schemeClr val="accent1">
                  <a:lumMod val="50000"/>
                </a:schemeClr>
              </a:solidFill>
              <a:latin typeface="方正粗谭黑简体" panose="02000000000000000000" pitchFamily="2" charset="-122"/>
              <a:ea typeface="方正粗谭黑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fade">
                                      <p:cBhvr>
                                        <p:cTn id="16" dur="500"/>
                                        <p:tgtEl>
                                          <p:spTgt spid="38"/>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fade">
                                      <p:cBhvr>
                                        <p:cTn id="20" dur="500"/>
                                        <p:tgtEl>
                                          <p:spTgt spid="41"/>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fade">
                                      <p:cBhvr>
                                        <p:cTn id="24" dur="500"/>
                                        <p:tgtEl>
                                          <p:spTgt spid="44"/>
                                        </p:tgtEl>
                                      </p:cBhvr>
                                    </p:animEffect>
                                  </p:childTnLst>
                                </p:cTn>
                              </p:par>
                            </p:childTnLst>
                          </p:cTn>
                        </p:par>
                        <p:par>
                          <p:cTn id="25" fill="hold">
                            <p:stCondLst>
                              <p:cond delay="2500"/>
                            </p:stCondLst>
                            <p:childTnLst>
                              <p:par>
                                <p:cTn id="26" presetID="22" presetClass="entr" presetSubtype="1" fill="hold" grpId="0" nodeType="after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wipe(up)">
                                      <p:cBhvr>
                                        <p:cTn id="2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1706134" y="2188893"/>
            <a:ext cx="4721023" cy="3651088"/>
            <a:chOff x="1617421" y="2075509"/>
            <a:chExt cx="4476475" cy="3461962"/>
          </a:xfrm>
          <a:solidFill>
            <a:schemeClr val="accent2"/>
          </a:solidFill>
        </p:grpSpPr>
        <p:grpSp>
          <p:nvGrpSpPr>
            <p:cNvPr id="13" name="Group 12"/>
            <p:cNvGrpSpPr/>
            <p:nvPr/>
          </p:nvGrpSpPr>
          <p:grpSpPr>
            <a:xfrm>
              <a:off x="1617421" y="3397529"/>
              <a:ext cx="2139940" cy="2139941"/>
              <a:chOff x="1617421" y="3397529"/>
              <a:chExt cx="2139940" cy="2139941"/>
            </a:xfrm>
            <a:grpFill/>
          </p:grpSpPr>
          <p:grpSp>
            <p:nvGrpSpPr>
              <p:cNvPr id="2" name="Group 1"/>
              <p:cNvGrpSpPr/>
              <p:nvPr/>
            </p:nvGrpSpPr>
            <p:grpSpPr>
              <a:xfrm>
                <a:off x="1617421" y="3397529"/>
                <a:ext cx="2139940" cy="2139941"/>
                <a:chOff x="1617421" y="3397529"/>
                <a:chExt cx="2139940" cy="2139941"/>
              </a:xfrm>
              <a:grpFill/>
            </p:grpSpPr>
            <p:sp>
              <p:nvSpPr>
                <p:cNvPr id="4" name="Freeform 9"/>
                <p:cNvSpPr/>
                <p:nvPr/>
              </p:nvSpPr>
              <p:spPr bwMode="auto">
                <a:xfrm rot="13500000">
                  <a:off x="1617420" y="3397530"/>
                  <a:ext cx="2139941" cy="2139940"/>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chemeClr val="accent1"/>
                </a:solidFill>
                <a:ln>
                  <a:noFill/>
                </a:ln>
              </p:spPr>
              <p:txBody>
                <a:bodyPr vert="horz" wrap="square" lIns="96435" tIns="48218" rIns="96435" bIns="48218" numCol="1" anchor="t" anchorCtr="0" compatLnSpc="1"/>
                <a:lstStyle/>
                <a:p>
                  <a:endParaRPr lang="id-ID">
                    <a:latin typeface="Times New Roman" panose="02020603050405020304" pitchFamily="18" charset="0"/>
                    <a:ea typeface="微软雅黑" pitchFamily="34" charset="-122"/>
                    <a:sym typeface="Times New Roman" panose="02020603050405020304" pitchFamily="18" charset="0"/>
                  </a:endParaRPr>
                </a:p>
              </p:txBody>
            </p:sp>
            <p:sp>
              <p:nvSpPr>
                <p:cNvPr id="101" name="Freeform 63"/>
                <p:cNvSpPr/>
                <p:nvPr/>
              </p:nvSpPr>
              <p:spPr bwMode="auto">
                <a:xfrm>
                  <a:off x="2304975" y="4345531"/>
                  <a:ext cx="744815" cy="235822"/>
                </a:xfrm>
                <a:custGeom>
                  <a:avLst/>
                  <a:gdLst>
                    <a:gd name="T0" fmla="*/ 618 w 723"/>
                    <a:gd name="T1" fmla="*/ 132 h 227"/>
                    <a:gd name="T2" fmla="*/ 611 w 723"/>
                    <a:gd name="T3" fmla="*/ 115 h 227"/>
                    <a:gd name="T4" fmla="*/ 560 w 723"/>
                    <a:gd name="T5" fmla="*/ 21 h 227"/>
                    <a:gd name="T6" fmla="*/ 526 w 723"/>
                    <a:gd name="T7" fmla="*/ 1 h 227"/>
                    <a:gd name="T8" fmla="*/ 491 w 723"/>
                    <a:gd name="T9" fmla="*/ 0 h 227"/>
                    <a:gd name="T10" fmla="*/ 456 w 723"/>
                    <a:gd name="T11" fmla="*/ 21 h 227"/>
                    <a:gd name="T12" fmla="*/ 439 w 723"/>
                    <a:gd name="T13" fmla="*/ 52 h 227"/>
                    <a:gd name="T14" fmla="*/ 445 w 723"/>
                    <a:gd name="T15" fmla="*/ 61 h 227"/>
                    <a:gd name="T16" fmla="*/ 464 w 723"/>
                    <a:gd name="T17" fmla="*/ 25 h 227"/>
                    <a:gd name="T18" fmla="*/ 491 w 723"/>
                    <a:gd name="T19" fmla="*/ 8 h 227"/>
                    <a:gd name="T20" fmla="*/ 517 w 723"/>
                    <a:gd name="T21" fmla="*/ 25 h 227"/>
                    <a:gd name="T22" fmla="*/ 568 w 723"/>
                    <a:gd name="T23" fmla="*/ 118 h 227"/>
                    <a:gd name="T24" fmla="*/ 572 w 723"/>
                    <a:gd name="T25" fmla="*/ 156 h 227"/>
                    <a:gd name="T26" fmla="*/ 542 w 723"/>
                    <a:gd name="T27" fmla="*/ 169 h 227"/>
                    <a:gd name="T28" fmla="*/ 457 w 723"/>
                    <a:gd name="T29" fmla="*/ 169 h 227"/>
                    <a:gd name="T30" fmla="*/ 467 w 723"/>
                    <a:gd name="T31" fmla="*/ 159 h 227"/>
                    <a:gd name="T32" fmla="*/ 464 w 723"/>
                    <a:gd name="T33" fmla="*/ 115 h 227"/>
                    <a:gd name="T34" fmla="*/ 428 w 723"/>
                    <a:gd name="T35" fmla="*/ 48 h 227"/>
                    <a:gd name="T36" fmla="*/ 413 w 723"/>
                    <a:gd name="T37" fmla="*/ 21 h 227"/>
                    <a:gd name="T38" fmla="*/ 379 w 723"/>
                    <a:gd name="T39" fmla="*/ 1 h 227"/>
                    <a:gd name="T40" fmla="*/ 344 w 723"/>
                    <a:gd name="T41" fmla="*/ 0 h 227"/>
                    <a:gd name="T42" fmla="*/ 310 w 723"/>
                    <a:gd name="T43" fmla="*/ 21 h 227"/>
                    <a:gd name="T44" fmla="*/ 293 w 723"/>
                    <a:gd name="T45" fmla="*/ 51 h 227"/>
                    <a:gd name="T46" fmla="*/ 298 w 723"/>
                    <a:gd name="T47" fmla="*/ 61 h 227"/>
                    <a:gd name="T48" fmla="*/ 318 w 723"/>
                    <a:gd name="T49" fmla="*/ 25 h 227"/>
                    <a:gd name="T50" fmla="*/ 344 w 723"/>
                    <a:gd name="T51" fmla="*/ 8 h 227"/>
                    <a:gd name="T52" fmla="*/ 371 w 723"/>
                    <a:gd name="T53" fmla="*/ 25 h 227"/>
                    <a:gd name="T54" fmla="*/ 422 w 723"/>
                    <a:gd name="T55" fmla="*/ 118 h 227"/>
                    <a:gd name="T56" fmla="*/ 425 w 723"/>
                    <a:gd name="T57" fmla="*/ 156 h 227"/>
                    <a:gd name="T58" fmla="*/ 395 w 723"/>
                    <a:gd name="T59" fmla="*/ 169 h 227"/>
                    <a:gd name="T60" fmla="*/ 311 w 723"/>
                    <a:gd name="T61" fmla="*/ 169 h 227"/>
                    <a:gd name="T62" fmla="*/ 321 w 723"/>
                    <a:gd name="T63" fmla="*/ 159 h 227"/>
                    <a:gd name="T64" fmla="*/ 317 w 723"/>
                    <a:gd name="T65" fmla="*/ 115 h 227"/>
                    <a:gd name="T66" fmla="*/ 266 w 723"/>
                    <a:gd name="T67" fmla="*/ 21 h 227"/>
                    <a:gd name="T68" fmla="*/ 232 w 723"/>
                    <a:gd name="T69" fmla="*/ 1 h 227"/>
                    <a:gd name="T70" fmla="*/ 198 w 723"/>
                    <a:gd name="T71" fmla="*/ 0 h 227"/>
                    <a:gd name="T72" fmla="*/ 163 w 723"/>
                    <a:gd name="T73" fmla="*/ 21 h 227"/>
                    <a:gd name="T74" fmla="*/ 112 w 723"/>
                    <a:gd name="T75" fmla="*/ 115 h 227"/>
                    <a:gd name="T76" fmla="*/ 108 w 723"/>
                    <a:gd name="T77" fmla="*/ 122 h 227"/>
                    <a:gd name="T78" fmla="*/ 119 w 723"/>
                    <a:gd name="T79" fmla="*/ 120 h 227"/>
                    <a:gd name="T80" fmla="*/ 120 w 723"/>
                    <a:gd name="T81" fmla="*/ 118 h 227"/>
                    <a:gd name="T82" fmla="*/ 171 w 723"/>
                    <a:gd name="T83" fmla="*/ 25 h 227"/>
                    <a:gd name="T84" fmla="*/ 198 w 723"/>
                    <a:gd name="T85" fmla="*/ 8 h 227"/>
                    <a:gd name="T86" fmla="*/ 224 w 723"/>
                    <a:gd name="T87" fmla="*/ 25 h 227"/>
                    <a:gd name="T88" fmla="*/ 275 w 723"/>
                    <a:gd name="T89" fmla="*/ 118 h 227"/>
                    <a:gd name="T90" fmla="*/ 279 w 723"/>
                    <a:gd name="T91" fmla="*/ 156 h 227"/>
                    <a:gd name="T92" fmla="*/ 249 w 723"/>
                    <a:gd name="T93" fmla="*/ 169 h 227"/>
                    <a:gd name="T94" fmla="*/ 147 w 723"/>
                    <a:gd name="T95" fmla="*/ 169 h 227"/>
                    <a:gd name="T96" fmla="*/ 116 w 723"/>
                    <a:gd name="T97" fmla="*/ 156 h 227"/>
                    <a:gd name="T98" fmla="*/ 115 w 723"/>
                    <a:gd name="T99" fmla="*/ 130 h 227"/>
                    <a:gd name="T100" fmla="*/ 105 w 723"/>
                    <a:gd name="T101" fmla="*/ 132 h 227"/>
                    <a:gd name="T102" fmla="*/ 0 w 723"/>
                    <a:gd name="T103" fmla="*/ 177 h 227"/>
                    <a:gd name="T104" fmla="*/ 238 w 723"/>
                    <a:gd name="T105" fmla="*/ 227 h 227"/>
                    <a:gd name="T106" fmla="*/ 485 w 723"/>
                    <a:gd name="T107" fmla="*/ 227 h 227"/>
                    <a:gd name="T108" fmla="*/ 723 w 723"/>
                    <a:gd name="T109" fmla="*/ 177 h 227"/>
                    <a:gd name="T110" fmla="*/ 618 w 723"/>
                    <a:gd name="T111" fmla="*/ 132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23" h="227">
                      <a:moveTo>
                        <a:pt x="618" y="132"/>
                      </a:moveTo>
                      <a:cubicBezTo>
                        <a:pt x="616" y="126"/>
                        <a:pt x="613" y="120"/>
                        <a:pt x="611" y="115"/>
                      </a:cubicBezTo>
                      <a:cubicBezTo>
                        <a:pt x="560" y="21"/>
                        <a:pt x="560" y="21"/>
                        <a:pt x="560" y="21"/>
                      </a:cubicBezTo>
                      <a:cubicBezTo>
                        <a:pt x="553" y="9"/>
                        <a:pt x="540" y="1"/>
                        <a:pt x="526" y="1"/>
                      </a:cubicBezTo>
                      <a:cubicBezTo>
                        <a:pt x="526" y="1"/>
                        <a:pt x="503" y="0"/>
                        <a:pt x="491" y="0"/>
                      </a:cubicBezTo>
                      <a:cubicBezTo>
                        <a:pt x="476" y="0"/>
                        <a:pt x="463" y="8"/>
                        <a:pt x="456" y="21"/>
                      </a:cubicBezTo>
                      <a:cubicBezTo>
                        <a:pt x="439" y="52"/>
                        <a:pt x="439" y="52"/>
                        <a:pt x="439" y="52"/>
                      </a:cubicBezTo>
                      <a:cubicBezTo>
                        <a:pt x="445" y="61"/>
                        <a:pt x="445" y="61"/>
                        <a:pt x="445" y="61"/>
                      </a:cubicBezTo>
                      <a:cubicBezTo>
                        <a:pt x="464" y="25"/>
                        <a:pt x="464" y="25"/>
                        <a:pt x="464" y="25"/>
                      </a:cubicBezTo>
                      <a:cubicBezTo>
                        <a:pt x="470" y="15"/>
                        <a:pt x="480" y="8"/>
                        <a:pt x="491" y="8"/>
                      </a:cubicBezTo>
                      <a:cubicBezTo>
                        <a:pt x="502" y="8"/>
                        <a:pt x="512" y="15"/>
                        <a:pt x="517" y="25"/>
                      </a:cubicBezTo>
                      <a:cubicBezTo>
                        <a:pt x="568" y="118"/>
                        <a:pt x="568" y="118"/>
                        <a:pt x="568" y="118"/>
                      </a:cubicBezTo>
                      <a:cubicBezTo>
                        <a:pt x="574" y="129"/>
                        <a:pt x="580" y="144"/>
                        <a:pt x="572" y="156"/>
                      </a:cubicBezTo>
                      <a:cubicBezTo>
                        <a:pt x="564" y="168"/>
                        <a:pt x="548" y="169"/>
                        <a:pt x="542" y="169"/>
                      </a:cubicBezTo>
                      <a:cubicBezTo>
                        <a:pt x="457" y="169"/>
                        <a:pt x="457" y="169"/>
                        <a:pt x="457" y="169"/>
                      </a:cubicBezTo>
                      <a:cubicBezTo>
                        <a:pt x="461" y="166"/>
                        <a:pt x="465" y="163"/>
                        <a:pt x="467" y="159"/>
                      </a:cubicBezTo>
                      <a:cubicBezTo>
                        <a:pt x="478" y="144"/>
                        <a:pt x="470" y="127"/>
                        <a:pt x="464" y="115"/>
                      </a:cubicBezTo>
                      <a:cubicBezTo>
                        <a:pt x="428" y="48"/>
                        <a:pt x="428" y="48"/>
                        <a:pt x="428" y="48"/>
                      </a:cubicBezTo>
                      <a:cubicBezTo>
                        <a:pt x="413" y="21"/>
                        <a:pt x="413" y="21"/>
                        <a:pt x="413" y="21"/>
                      </a:cubicBezTo>
                      <a:cubicBezTo>
                        <a:pt x="406" y="9"/>
                        <a:pt x="393" y="1"/>
                        <a:pt x="379" y="1"/>
                      </a:cubicBezTo>
                      <a:cubicBezTo>
                        <a:pt x="379" y="1"/>
                        <a:pt x="347" y="0"/>
                        <a:pt x="344" y="0"/>
                      </a:cubicBezTo>
                      <a:cubicBezTo>
                        <a:pt x="330" y="0"/>
                        <a:pt x="317" y="8"/>
                        <a:pt x="310" y="21"/>
                      </a:cubicBezTo>
                      <a:cubicBezTo>
                        <a:pt x="293" y="51"/>
                        <a:pt x="293" y="51"/>
                        <a:pt x="293" y="51"/>
                      </a:cubicBezTo>
                      <a:cubicBezTo>
                        <a:pt x="298" y="61"/>
                        <a:pt x="298" y="61"/>
                        <a:pt x="298" y="61"/>
                      </a:cubicBezTo>
                      <a:cubicBezTo>
                        <a:pt x="318" y="25"/>
                        <a:pt x="318" y="25"/>
                        <a:pt x="318" y="25"/>
                      </a:cubicBezTo>
                      <a:cubicBezTo>
                        <a:pt x="323" y="15"/>
                        <a:pt x="333" y="8"/>
                        <a:pt x="344" y="8"/>
                      </a:cubicBezTo>
                      <a:cubicBezTo>
                        <a:pt x="355" y="8"/>
                        <a:pt x="365" y="15"/>
                        <a:pt x="371" y="25"/>
                      </a:cubicBezTo>
                      <a:cubicBezTo>
                        <a:pt x="422" y="118"/>
                        <a:pt x="422" y="118"/>
                        <a:pt x="422" y="118"/>
                      </a:cubicBezTo>
                      <a:cubicBezTo>
                        <a:pt x="427" y="129"/>
                        <a:pt x="434" y="144"/>
                        <a:pt x="425" y="156"/>
                      </a:cubicBezTo>
                      <a:cubicBezTo>
                        <a:pt x="417" y="168"/>
                        <a:pt x="402" y="169"/>
                        <a:pt x="395" y="169"/>
                      </a:cubicBezTo>
                      <a:cubicBezTo>
                        <a:pt x="311" y="169"/>
                        <a:pt x="311" y="169"/>
                        <a:pt x="311" y="169"/>
                      </a:cubicBezTo>
                      <a:cubicBezTo>
                        <a:pt x="315" y="166"/>
                        <a:pt x="318" y="163"/>
                        <a:pt x="321" y="159"/>
                      </a:cubicBezTo>
                      <a:cubicBezTo>
                        <a:pt x="331" y="144"/>
                        <a:pt x="324" y="127"/>
                        <a:pt x="317" y="115"/>
                      </a:cubicBezTo>
                      <a:cubicBezTo>
                        <a:pt x="266" y="21"/>
                        <a:pt x="266" y="21"/>
                        <a:pt x="266" y="21"/>
                      </a:cubicBezTo>
                      <a:cubicBezTo>
                        <a:pt x="260" y="9"/>
                        <a:pt x="246" y="1"/>
                        <a:pt x="232" y="1"/>
                      </a:cubicBezTo>
                      <a:cubicBezTo>
                        <a:pt x="232" y="1"/>
                        <a:pt x="200" y="0"/>
                        <a:pt x="198" y="0"/>
                      </a:cubicBezTo>
                      <a:cubicBezTo>
                        <a:pt x="183" y="0"/>
                        <a:pt x="170" y="8"/>
                        <a:pt x="163" y="21"/>
                      </a:cubicBezTo>
                      <a:cubicBezTo>
                        <a:pt x="112" y="115"/>
                        <a:pt x="112" y="115"/>
                        <a:pt x="112" y="115"/>
                      </a:cubicBezTo>
                      <a:cubicBezTo>
                        <a:pt x="111" y="117"/>
                        <a:pt x="109" y="119"/>
                        <a:pt x="108" y="122"/>
                      </a:cubicBezTo>
                      <a:cubicBezTo>
                        <a:pt x="111" y="121"/>
                        <a:pt x="115" y="121"/>
                        <a:pt x="119" y="120"/>
                      </a:cubicBezTo>
                      <a:cubicBezTo>
                        <a:pt x="119" y="120"/>
                        <a:pt x="120" y="119"/>
                        <a:pt x="120" y="118"/>
                      </a:cubicBezTo>
                      <a:cubicBezTo>
                        <a:pt x="171" y="25"/>
                        <a:pt x="171" y="25"/>
                        <a:pt x="171" y="25"/>
                      </a:cubicBezTo>
                      <a:cubicBezTo>
                        <a:pt x="177" y="15"/>
                        <a:pt x="187" y="8"/>
                        <a:pt x="198" y="8"/>
                      </a:cubicBezTo>
                      <a:cubicBezTo>
                        <a:pt x="208" y="8"/>
                        <a:pt x="219" y="15"/>
                        <a:pt x="224" y="25"/>
                      </a:cubicBezTo>
                      <a:cubicBezTo>
                        <a:pt x="275" y="118"/>
                        <a:pt x="275" y="118"/>
                        <a:pt x="275" y="118"/>
                      </a:cubicBezTo>
                      <a:cubicBezTo>
                        <a:pt x="281" y="129"/>
                        <a:pt x="287" y="144"/>
                        <a:pt x="279" y="156"/>
                      </a:cubicBezTo>
                      <a:cubicBezTo>
                        <a:pt x="270" y="168"/>
                        <a:pt x="255" y="169"/>
                        <a:pt x="249" y="169"/>
                      </a:cubicBezTo>
                      <a:cubicBezTo>
                        <a:pt x="147" y="169"/>
                        <a:pt x="147" y="169"/>
                        <a:pt x="147" y="169"/>
                      </a:cubicBezTo>
                      <a:cubicBezTo>
                        <a:pt x="140" y="169"/>
                        <a:pt x="125" y="168"/>
                        <a:pt x="116" y="156"/>
                      </a:cubicBezTo>
                      <a:cubicBezTo>
                        <a:pt x="111" y="147"/>
                        <a:pt x="112" y="138"/>
                        <a:pt x="115" y="130"/>
                      </a:cubicBezTo>
                      <a:cubicBezTo>
                        <a:pt x="112" y="130"/>
                        <a:pt x="106" y="132"/>
                        <a:pt x="105" y="132"/>
                      </a:cubicBezTo>
                      <a:cubicBezTo>
                        <a:pt x="42" y="151"/>
                        <a:pt x="0" y="177"/>
                        <a:pt x="0" y="177"/>
                      </a:cubicBezTo>
                      <a:cubicBezTo>
                        <a:pt x="0" y="177"/>
                        <a:pt x="107" y="227"/>
                        <a:pt x="238" y="227"/>
                      </a:cubicBezTo>
                      <a:cubicBezTo>
                        <a:pt x="485" y="227"/>
                        <a:pt x="485" y="227"/>
                        <a:pt x="485" y="227"/>
                      </a:cubicBezTo>
                      <a:cubicBezTo>
                        <a:pt x="617" y="227"/>
                        <a:pt x="723" y="177"/>
                        <a:pt x="723" y="177"/>
                      </a:cubicBezTo>
                      <a:cubicBezTo>
                        <a:pt x="723" y="177"/>
                        <a:pt x="681" y="151"/>
                        <a:pt x="618" y="132"/>
                      </a:cubicBezTo>
                      <a:close/>
                    </a:path>
                  </a:pathLst>
                </a:custGeom>
                <a:solidFill>
                  <a:schemeClr val="accent1"/>
                </a:solidFill>
                <a:ln>
                  <a:noFill/>
                </a:ln>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grpSp>
          <p:sp>
            <p:nvSpPr>
              <p:cNvPr id="8" name="Oval 7"/>
              <p:cNvSpPr/>
              <p:nvPr/>
            </p:nvSpPr>
            <p:spPr>
              <a:xfrm rot="2700000">
                <a:off x="1885011" y="3584618"/>
                <a:ext cx="492388" cy="492388"/>
              </a:xfrm>
              <a:prstGeom prst="ellipse">
                <a:avLst/>
              </a:prstGeom>
              <a:solidFill>
                <a:schemeClr val="bg1"/>
              </a:solidFill>
              <a:ln w="133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4E9F8E"/>
                  </a:solidFill>
                  <a:latin typeface="Times New Roman" panose="02020603050405020304" pitchFamily="18" charset="0"/>
                  <a:ea typeface="微软雅黑" pitchFamily="34" charset="-122"/>
                  <a:sym typeface="Times New Roman" panose="02020603050405020304" pitchFamily="18" charset="0"/>
                </a:endParaRPr>
              </a:p>
            </p:txBody>
          </p:sp>
        </p:grpSp>
        <p:grpSp>
          <p:nvGrpSpPr>
            <p:cNvPr id="16" name="Group 15"/>
            <p:cNvGrpSpPr/>
            <p:nvPr/>
          </p:nvGrpSpPr>
          <p:grpSpPr>
            <a:xfrm>
              <a:off x="2782415" y="2075509"/>
              <a:ext cx="2139941" cy="2322860"/>
              <a:chOff x="2782415" y="2075509"/>
              <a:chExt cx="2139941" cy="2322860"/>
            </a:xfrm>
            <a:grpFill/>
          </p:grpSpPr>
          <p:grpSp>
            <p:nvGrpSpPr>
              <p:cNvPr id="3" name="Group 2"/>
              <p:cNvGrpSpPr/>
              <p:nvPr/>
            </p:nvGrpSpPr>
            <p:grpSpPr>
              <a:xfrm>
                <a:off x="2782415" y="2258428"/>
                <a:ext cx="2139941" cy="2139941"/>
                <a:chOff x="2782415" y="2258428"/>
                <a:chExt cx="2139941" cy="2139941"/>
              </a:xfrm>
              <a:grpFill/>
            </p:grpSpPr>
            <p:sp>
              <p:nvSpPr>
                <p:cNvPr id="6" name="Freeform 9"/>
                <p:cNvSpPr/>
                <p:nvPr/>
              </p:nvSpPr>
              <p:spPr bwMode="auto">
                <a:xfrm rot="2700000">
                  <a:off x="2782415" y="2258428"/>
                  <a:ext cx="2139941" cy="2139941"/>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grpFill/>
                <a:ln>
                  <a:noFill/>
                </a:ln>
              </p:spPr>
              <p:txBody>
                <a:bodyPr vert="horz" wrap="square" lIns="96435" tIns="48218" rIns="96435" bIns="48218" numCol="1" anchor="t" anchorCtr="0" compatLnSpc="1"/>
                <a:lstStyle/>
                <a:p>
                  <a:endParaRPr lang="id-ID">
                    <a:latin typeface="Times New Roman" panose="02020603050405020304" pitchFamily="18" charset="0"/>
                    <a:ea typeface="微软雅黑" pitchFamily="34" charset="-122"/>
                    <a:sym typeface="Times New Roman" panose="02020603050405020304" pitchFamily="18" charset="0"/>
                  </a:endParaRPr>
                </a:p>
              </p:txBody>
            </p:sp>
            <p:grpSp>
              <p:nvGrpSpPr>
                <p:cNvPr id="102" name="Group 101"/>
                <p:cNvGrpSpPr/>
                <p:nvPr/>
              </p:nvGrpSpPr>
              <p:grpSpPr>
                <a:xfrm>
                  <a:off x="3684643" y="3004461"/>
                  <a:ext cx="330596" cy="690583"/>
                  <a:chOff x="392948" y="304311"/>
                  <a:chExt cx="1589091" cy="3319466"/>
                </a:xfrm>
                <a:grpFill/>
              </p:grpSpPr>
              <p:sp>
                <p:nvSpPr>
                  <p:cNvPr id="103" name="Freeform 9"/>
                  <p:cNvSpPr>
                    <a:spLocks noEditPoints="1"/>
                  </p:cNvSpPr>
                  <p:nvPr/>
                </p:nvSpPr>
                <p:spPr bwMode="auto">
                  <a:xfrm>
                    <a:off x="392948" y="794850"/>
                    <a:ext cx="1589091" cy="2828927"/>
                  </a:xfrm>
                  <a:custGeom>
                    <a:avLst/>
                    <a:gdLst>
                      <a:gd name="T0" fmla="*/ 421 w 421"/>
                      <a:gd name="T1" fmla="*/ 509 h 751"/>
                      <a:gd name="T2" fmla="*/ 359 w 421"/>
                      <a:gd name="T3" fmla="*/ 306 h 751"/>
                      <a:gd name="T4" fmla="*/ 338 w 421"/>
                      <a:gd name="T5" fmla="*/ 0 h 751"/>
                      <a:gd name="T6" fmla="*/ 307 w 421"/>
                      <a:gd name="T7" fmla="*/ 216 h 751"/>
                      <a:gd name="T8" fmla="*/ 307 w 421"/>
                      <a:gd name="T9" fmla="*/ 214 h 751"/>
                      <a:gd name="T10" fmla="*/ 307 w 421"/>
                      <a:gd name="T11" fmla="*/ 204 h 751"/>
                      <a:gd name="T12" fmla="*/ 288 w 421"/>
                      <a:gd name="T13" fmla="*/ 204 h 751"/>
                      <a:gd name="T14" fmla="*/ 288 w 421"/>
                      <a:gd name="T15" fmla="*/ 230 h 751"/>
                      <a:gd name="T16" fmla="*/ 279 w 421"/>
                      <a:gd name="T17" fmla="*/ 238 h 751"/>
                      <a:gd name="T18" fmla="*/ 278 w 421"/>
                      <a:gd name="T19" fmla="*/ 204 h 751"/>
                      <a:gd name="T20" fmla="*/ 219 w 421"/>
                      <a:gd name="T21" fmla="*/ 204 h 751"/>
                      <a:gd name="T22" fmla="*/ 219 w 421"/>
                      <a:gd name="T23" fmla="*/ 243 h 751"/>
                      <a:gd name="T24" fmla="*/ 274 w 421"/>
                      <a:gd name="T25" fmla="*/ 243 h 751"/>
                      <a:gd name="T26" fmla="*/ 270 w 421"/>
                      <a:gd name="T27" fmla="*/ 247 h 751"/>
                      <a:gd name="T28" fmla="*/ 264 w 421"/>
                      <a:gd name="T29" fmla="*/ 254 h 751"/>
                      <a:gd name="T30" fmla="*/ 219 w 421"/>
                      <a:gd name="T31" fmla="*/ 254 h 751"/>
                      <a:gd name="T32" fmla="*/ 219 w 421"/>
                      <a:gd name="T33" fmla="*/ 291 h 751"/>
                      <a:gd name="T34" fmla="*/ 233 w 421"/>
                      <a:gd name="T35" fmla="*/ 291 h 751"/>
                      <a:gd name="T36" fmla="*/ 219 w 421"/>
                      <a:gd name="T37" fmla="*/ 300 h 751"/>
                      <a:gd name="T38" fmla="*/ 219 w 421"/>
                      <a:gd name="T39" fmla="*/ 291 h 751"/>
                      <a:gd name="T40" fmla="*/ 210 w 421"/>
                      <a:gd name="T41" fmla="*/ 291 h 751"/>
                      <a:gd name="T42" fmla="*/ 210 w 421"/>
                      <a:gd name="T43" fmla="*/ 302 h 751"/>
                      <a:gd name="T44" fmla="*/ 217 w 421"/>
                      <a:gd name="T45" fmla="*/ 302 h 751"/>
                      <a:gd name="T46" fmla="*/ 213 w 421"/>
                      <a:gd name="T47" fmla="*/ 306 h 751"/>
                      <a:gd name="T48" fmla="*/ 210 w 421"/>
                      <a:gd name="T49" fmla="*/ 303 h 751"/>
                      <a:gd name="T50" fmla="*/ 210 w 421"/>
                      <a:gd name="T51" fmla="*/ 302 h 751"/>
                      <a:gd name="T52" fmla="*/ 209 w 421"/>
                      <a:gd name="T53" fmla="*/ 302 h 751"/>
                      <a:gd name="T54" fmla="*/ 185 w 421"/>
                      <a:gd name="T55" fmla="*/ 291 h 751"/>
                      <a:gd name="T56" fmla="*/ 185 w 421"/>
                      <a:gd name="T57" fmla="*/ 291 h 751"/>
                      <a:gd name="T58" fmla="*/ 210 w 421"/>
                      <a:gd name="T59" fmla="*/ 291 h 751"/>
                      <a:gd name="T60" fmla="*/ 210 w 421"/>
                      <a:gd name="T61" fmla="*/ 254 h 751"/>
                      <a:gd name="T62" fmla="*/ 162 w 421"/>
                      <a:gd name="T63" fmla="*/ 254 h 751"/>
                      <a:gd name="T64" fmla="*/ 161 w 421"/>
                      <a:gd name="T65" fmla="*/ 252 h 751"/>
                      <a:gd name="T66" fmla="*/ 153 w 421"/>
                      <a:gd name="T67" fmla="*/ 244 h 751"/>
                      <a:gd name="T68" fmla="*/ 153 w 421"/>
                      <a:gd name="T69" fmla="*/ 243 h 751"/>
                      <a:gd name="T70" fmla="*/ 152 w 421"/>
                      <a:gd name="T71" fmla="*/ 243 h 751"/>
                      <a:gd name="T72" fmla="*/ 143 w 421"/>
                      <a:gd name="T73" fmla="*/ 235 h 751"/>
                      <a:gd name="T74" fmla="*/ 144 w 421"/>
                      <a:gd name="T75" fmla="*/ 204 h 751"/>
                      <a:gd name="T76" fmla="*/ 122 w 421"/>
                      <a:gd name="T77" fmla="*/ 204 h 751"/>
                      <a:gd name="T78" fmla="*/ 122 w 421"/>
                      <a:gd name="T79" fmla="*/ 214 h 751"/>
                      <a:gd name="T80" fmla="*/ 122 w 421"/>
                      <a:gd name="T81" fmla="*/ 219 h 751"/>
                      <a:gd name="T82" fmla="*/ 71 w 421"/>
                      <a:gd name="T83" fmla="*/ 0 h 751"/>
                      <a:gd name="T84" fmla="*/ 71 w 421"/>
                      <a:gd name="T85" fmla="*/ 310 h 751"/>
                      <a:gd name="T86" fmla="*/ 0 w 421"/>
                      <a:gd name="T87" fmla="*/ 503 h 751"/>
                      <a:gd name="T88" fmla="*/ 131 w 421"/>
                      <a:gd name="T89" fmla="*/ 412 h 751"/>
                      <a:gd name="T90" fmla="*/ 301 w 421"/>
                      <a:gd name="T91" fmla="*/ 409 h 751"/>
                      <a:gd name="T92" fmla="*/ 421 w 421"/>
                      <a:gd name="T93" fmla="*/ 509 h 751"/>
                      <a:gd name="T94" fmla="*/ 218 w 421"/>
                      <a:gd name="T95" fmla="*/ 384 h 751"/>
                      <a:gd name="T96" fmla="*/ 217 w 421"/>
                      <a:gd name="T97" fmla="*/ 384 h 751"/>
                      <a:gd name="T98" fmla="*/ 217 w 421"/>
                      <a:gd name="T99" fmla="*/ 384 h 751"/>
                      <a:gd name="T100" fmla="*/ 218 w 421"/>
                      <a:gd name="T101" fmla="*/ 384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21" h="751">
                        <a:moveTo>
                          <a:pt x="421" y="509"/>
                        </a:moveTo>
                        <a:cubicBezTo>
                          <a:pt x="421" y="509"/>
                          <a:pt x="400" y="323"/>
                          <a:pt x="359" y="306"/>
                        </a:cubicBezTo>
                        <a:cubicBezTo>
                          <a:pt x="391" y="250"/>
                          <a:pt x="338" y="0"/>
                          <a:pt x="338" y="0"/>
                        </a:cubicBezTo>
                        <a:cubicBezTo>
                          <a:pt x="338" y="0"/>
                          <a:pt x="355" y="183"/>
                          <a:pt x="307" y="216"/>
                        </a:cubicBezTo>
                        <a:cubicBezTo>
                          <a:pt x="307" y="215"/>
                          <a:pt x="307" y="215"/>
                          <a:pt x="307" y="214"/>
                        </a:cubicBezTo>
                        <a:cubicBezTo>
                          <a:pt x="307" y="211"/>
                          <a:pt x="307" y="207"/>
                          <a:pt x="307" y="204"/>
                        </a:cubicBezTo>
                        <a:cubicBezTo>
                          <a:pt x="288" y="204"/>
                          <a:pt x="288" y="204"/>
                          <a:pt x="288" y="204"/>
                        </a:cubicBezTo>
                        <a:cubicBezTo>
                          <a:pt x="288" y="213"/>
                          <a:pt x="288" y="222"/>
                          <a:pt x="288" y="230"/>
                        </a:cubicBezTo>
                        <a:cubicBezTo>
                          <a:pt x="285" y="233"/>
                          <a:pt x="281" y="236"/>
                          <a:pt x="279" y="238"/>
                        </a:cubicBezTo>
                        <a:cubicBezTo>
                          <a:pt x="279" y="227"/>
                          <a:pt x="278" y="216"/>
                          <a:pt x="278" y="204"/>
                        </a:cubicBezTo>
                        <a:cubicBezTo>
                          <a:pt x="219" y="204"/>
                          <a:pt x="219" y="204"/>
                          <a:pt x="219" y="204"/>
                        </a:cubicBezTo>
                        <a:cubicBezTo>
                          <a:pt x="219" y="243"/>
                          <a:pt x="219" y="243"/>
                          <a:pt x="219" y="243"/>
                        </a:cubicBezTo>
                        <a:cubicBezTo>
                          <a:pt x="274" y="243"/>
                          <a:pt x="274" y="243"/>
                          <a:pt x="274" y="243"/>
                        </a:cubicBezTo>
                        <a:cubicBezTo>
                          <a:pt x="272" y="244"/>
                          <a:pt x="271" y="246"/>
                          <a:pt x="270" y="247"/>
                        </a:cubicBezTo>
                        <a:cubicBezTo>
                          <a:pt x="268" y="250"/>
                          <a:pt x="266" y="252"/>
                          <a:pt x="264" y="254"/>
                        </a:cubicBezTo>
                        <a:cubicBezTo>
                          <a:pt x="219" y="254"/>
                          <a:pt x="219" y="254"/>
                          <a:pt x="219" y="254"/>
                        </a:cubicBezTo>
                        <a:cubicBezTo>
                          <a:pt x="219" y="291"/>
                          <a:pt x="219" y="291"/>
                          <a:pt x="219" y="291"/>
                        </a:cubicBezTo>
                        <a:cubicBezTo>
                          <a:pt x="233" y="291"/>
                          <a:pt x="233" y="291"/>
                          <a:pt x="233" y="291"/>
                        </a:cubicBezTo>
                        <a:cubicBezTo>
                          <a:pt x="227" y="294"/>
                          <a:pt x="223" y="296"/>
                          <a:pt x="219" y="300"/>
                        </a:cubicBezTo>
                        <a:cubicBezTo>
                          <a:pt x="219" y="291"/>
                          <a:pt x="219" y="291"/>
                          <a:pt x="219" y="291"/>
                        </a:cubicBezTo>
                        <a:cubicBezTo>
                          <a:pt x="210" y="291"/>
                          <a:pt x="210" y="291"/>
                          <a:pt x="210" y="291"/>
                        </a:cubicBezTo>
                        <a:cubicBezTo>
                          <a:pt x="210" y="302"/>
                          <a:pt x="210" y="302"/>
                          <a:pt x="210" y="302"/>
                        </a:cubicBezTo>
                        <a:cubicBezTo>
                          <a:pt x="217" y="302"/>
                          <a:pt x="217" y="302"/>
                          <a:pt x="217" y="302"/>
                        </a:cubicBezTo>
                        <a:cubicBezTo>
                          <a:pt x="215" y="304"/>
                          <a:pt x="214" y="305"/>
                          <a:pt x="213" y="306"/>
                        </a:cubicBezTo>
                        <a:cubicBezTo>
                          <a:pt x="212" y="305"/>
                          <a:pt x="211" y="304"/>
                          <a:pt x="210" y="303"/>
                        </a:cubicBezTo>
                        <a:cubicBezTo>
                          <a:pt x="210" y="302"/>
                          <a:pt x="210" y="302"/>
                          <a:pt x="210" y="302"/>
                        </a:cubicBezTo>
                        <a:cubicBezTo>
                          <a:pt x="209" y="302"/>
                          <a:pt x="209" y="302"/>
                          <a:pt x="209" y="302"/>
                        </a:cubicBezTo>
                        <a:cubicBezTo>
                          <a:pt x="203" y="297"/>
                          <a:pt x="195" y="294"/>
                          <a:pt x="185" y="291"/>
                        </a:cubicBezTo>
                        <a:cubicBezTo>
                          <a:pt x="185" y="291"/>
                          <a:pt x="185" y="291"/>
                          <a:pt x="185" y="291"/>
                        </a:cubicBezTo>
                        <a:cubicBezTo>
                          <a:pt x="210" y="291"/>
                          <a:pt x="210" y="291"/>
                          <a:pt x="210" y="291"/>
                        </a:cubicBezTo>
                        <a:cubicBezTo>
                          <a:pt x="210" y="254"/>
                          <a:pt x="210" y="254"/>
                          <a:pt x="210" y="254"/>
                        </a:cubicBezTo>
                        <a:cubicBezTo>
                          <a:pt x="162" y="254"/>
                          <a:pt x="162" y="254"/>
                          <a:pt x="162" y="254"/>
                        </a:cubicBezTo>
                        <a:cubicBezTo>
                          <a:pt x="162" y="253"/>
                          <a:pt x="161" y="253"/>
                          <a:pt x="161" y="252"/>
                        </a:cubicBezTo>
                        <a:cubicBezTo>
                          <a:pt x="158" y="249"/>
                          <a:pt x="156" y="246"/>
                          <a:pt x="153" y="244"/>
                        </a:cubicBezTo>
                        <a:cubicBezTo>
                          <a:pt x="153" y="243"/>
                          <a:pt x="153" y="243"/>
                          <a:pt x="153" y="243"/>
                        </a:cubicBezTo>
                        <a:cubicBezTo>
                          <a:pt x="152" y="243"/>
                          <a:pt x="152" y="243"/>
                          <a:pt x="152" y="243"/>
                        </a:cubicBezTo>
                        <a:cubicBezTo>
                          <a:pt x="149" y="240"/>
                          <a:pt x="146" y="238"/>
                          <a:pt x="143" y="235"/>
                        </a:cubicBezTo>
                        <a:cubicBezTo>
                          <a:pt x="143" y="225"/>
                          <a:pt x="144" y="215"/>
                          <a:pt x="144" y="204"/>
                        </a:cubicBezTo>
                        <a:cubicBezTo>
                          <a:pt x="122" y="204"/>
                          <a:pt x="122" y="204"/>
                          <a:pt x="122" y="204"/>
                        </a:cubicBezTo>
                        <a:cubicBezTo>
                          <a:pt x="122" y="208"/>
                          <a:pt x="122" y="211"/>
                          <a:pt x="122" y="214"/>
                        </a:cubicBezTo>
                        <a:cubicBezTo>
                          <a:pt x="122" y="216"/>
                          <a:pt x="122" y="217"/>
                          <a:pt x="122" y="219"/>
                        </a:cubicBezTo>
                        <a:cubicBezTo>
                          <a:pt x="74" y="187"/>
                          <a:pt x="71" y="0"/>
                          <a:pt x="71" y="0"/>
                        </a:cubicBezTo>
                        <a:cubicBezTo>
                          <a:pt x="71" y="0"/>
                          <a:pt x="39" y="254"/>
                          <a:pt x="71" y="310"/>
                        </a:cubicBezTo>
                        <a:cubicBezTo>
                          <a:pt x="30" y="327"/>
                          <a:pt x="0" y="503"/>
                          <a:pt x="0" y="503"/>
                        </a:cubicBezTo>
                        <a:cubicBezTo>
                          <a:pt x="0" y="503"/>
                          <a:pt x="75" y="431"/>
                          <a:pt x="131" y="412"/>
                        </a:cubicBezTo>
                        <a:cubicBezTo>
                          <a:pt x="151" y="500"/>
                          <a:pt x="219" y="751"/>
                          <a:pt x="301" y="409"/>
                        </a:cubicBezTo>
                        <a:cubicBezTo>
                          <a:pt x="354" y="432"/>
                          <a:pt x="421" y="509"/>
                          <a:pt x="421" y="509"/>
                        </a:cubicBezTo>
                        <a:close/>
                        <a:moveTo>
                          <a:pt x="218" y="384"/>
                        </a:moveTo>
                        <a:cubicBezTo>
                          <a:pt x="217" y="384"/>
                          <a:pt x="217" y="384"/>
                          <a:pt x="217" y="384"/>
                        </a:cubicBezTo>
                        <a:cubicBezTo>
                          <a:pt x="217" y="384"/>
                          <a:pt x="217" y="384"/>
                          <a:pt x="217" y="384"/>
                        </a:cubicBezTo>
                        <a:cubicBezTo>
                          <a:pt x="217" y="384"/>
                          <a:pt x="217" y="384"/>
                          <a:pt x="218" y="3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grpSp>
                <p:nvGrpSpPr>
                  <p:cNvPr id="104" name="Group 103"/>
                  <p:cNvGrpSpPr/>
                  <p:nvPr/>
                </p:nvGrpSpPr>
                <p:grpSpPr>
                  <a:xfrm>
                    <a:off x="853323" y="304311"/>
                    <a:ext cx="698501" cy="1446214"/>
                    <a:chOff x="853323" y="304311"/>
                    <a:chExt cx="698501" cy="1446214"/>
                  </a:xfrm>
                  <a:grpFill/>
                </p:grpSpPr>
                <p:sp>
                  <p:nvSpPr>
                    <p:cNvPr id="105" name="Freeform 10"/>
                    <p:cNvSpPr/>
                    <p:nvPr/>
                  </p:nvSpPr>
                  <p:spPr bwMode="auto">
                    <a:xfrm>
                      <a:off x="1220036" y="1220299"/>
                      <a:ext cx="214313" cy="120650"/>
                    </a:xfrm>
                    <a:custGeom>
                      <a:avLst/>
                      <a:gdLst>
                        <a:gd name="T0" fmla="*/ 0 w 57"/>
                        <a:gd name="T1" fmla="*/ 32 h 32"/>
                        <a:gd name="T2" fmla="*/ 57 w 57"/>
                        <a:gd name="T3" fmla="*/ 32 h 32"/>
                        <a:gd name="T4" fmla="*/ 54 w 57"/>
                        <a:gd name="T5" fmla="*/ 0 h 32"/>
                        <a:gd name="T6" fmla="*/ 0 w 57"/>
                        <a:gd name="T7" fmla="*/ 0 h 32"/>
                        <a:gd name="T8" fmla="*/ 0 w 57"/>
                        <a:gd name="T9" fmla="*/ 32 h 32"/>
                      </a:gdLst>
                      <a:ahLst/>
                      <a:cxnLst>
                        <a:cxn ang="0">
                          <a:pos x="T0" y="T1"/>
                        </a:cxn>
                        <a:cxn ang="0">
                          <a:pos x="T2" y="T3"/>
                        </a:cxn>
                        <a:cxn ang="0">
                          <a:pos x="T4" y="T5"/>
                        </a:cxn>
                        <a:cxn ang="0">
                          <a:pos x="T6" y="T7"/>
                        </a:cxn>
                        <a:cxn ang="0">
                          <a:pos x="T8" y="T9"/>
                        </a:cxn>
                      </a:cxnLst>
                      <a:rect l="0" t="0" r="r" b="b"/>
                      <a:pathLst>
                        <a:path w="57" h="32">
                          <a:moveTo>
                            <a:pt x="0" y="32"/>
                          </a:moveTo>
                          <a:cubicBezTo>
                            <a:pt x="57" y="32"/>
                            <a:pt x="57" y="32"/>
                            <a:pt x="57" y="32"/>
                          </a:cubicBezTo>
                          <a:cubicBezTo>
                            <a:pt x="56" y="21"/>
                            <a:pt x="55" y="11"/>
                            <a:pt x="54" y="0"/>
                          </a:cubicBezTo>
                          <a:cubicBezTo>
                            <a:pt x="0" y="0"/>
                            <a:pt x="0" y="0"/>
                            <a:pt x="0" y="0"/>
                          </a:cubicBezTo>
                          <a:lnTo>
                            <a:pt x="0"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106" name="Freeform 11"/>
                    <p:cNvSpPr/>
                    <p:nvPr/>
                  </p:nvSpPr>
                  <p:spPr bwMode="auto">
                    <a:xfrm>
                      <a:off x="1416886" y="836124"/>
                      <a:ext cx="74613" cy="161925"/>
                    </a:xfrm>
                    <a:custGeom>
                      <a:avLst/>
                      <a:gdLst>
                        <a:gd name="T0" fmla="*/ 20 w 20"/>
                        <a:gd name="T1" fmla="*/ 43 h 43"/>
                        <a:gd name="T2" fmla="*/ 12 w 20"/>
                        <a:gd name="T3" fmla="*/ 0 h 43"/>
                        <a:gd name="T4" fmla="*/ 0 w 20"/>
                        <a:gd name="T5" fmla="*/ 0 h 43"/>
                        <a:gd name="T6" fmla="*/ 6 w 20"/>
                        <a:gd name="T7" fmla="*/ 43 h 43"/>
                        <a:gd name="T8" fmla="*/ 20 w 20"/>
                        <a:gd name="T9" fmla="*/ 43 h 43"/>
                      </a:gdLst>
                      <a:ahLst/>
                      <a:cxnLst>
                        <a:cxn ang="0">
                          <a:pos x="T0" y="T1"/>
                        </a:cxn>
                        <a:cxn ang="0">
                          <a:pos x="T2" y="T3"/>
                        </a:cxn>
                        <a:cxn ang="0">
                          <a:pos x="T4" y="T5"/>
                        </a:cxn>
                        <a:cxn ang="0">
                          <a:pos x="T6" y="T7"/>
                        </a:cxn>
                        <a:cxn ang="0">
                          <a:pos x="T8" y="T9"/>
                        </a:cxn>
                      </a:cxnLst>
                      <a:rect l="0" t="0" r="r" b="b"/>
                      <a:pathLst>
                        <a:path w="20" h="43">
                          <a:moveTo>
                            <a:pt x="20" y="43"/>
                          </a:moveTo>
                          <a:cubicBezTo>
                            <a:pt x="18" y="28"/>
                            <a:pt x="15" y="14"/>
                            <a:pt x="12" y="0"/>
                          </a:cubicBezTo>
                          <a:cubicBezTo>
                            <a:pt x="0" y="0"/>
                            <a:pt x="0" y="0"/>
                            <a:pt x="0" y="0"/>
                          </a:cubicBezTo>
                          <a:cubicBezTo>
                            <a:pt x="2" y="15"/>
                            <a:pt x="4" y="29"/>
                            <a:pt x="6" y="43"/>
                          </a:cubicBezTo>
                          <a:lnTo>
                            <a:pt x="2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107" name="Freeform 12"/>
                    <p:cNvSpPr/>
                    <p:nvPr/>
                  </p:nvSpPr>
                  <p:spPr bwMode="auto">
                    <a:xfrm>
                      <a:off x="1220036" y="1039324"/>
                      <a:ext cx="200025" cy="139700"/>
                    </a:xfrm>
                    <a:custGeom>
                      <a:avLst/>
                      <a:gdLst>
                        <a:gd name="T0" fmla="*/ 0 w 53"/>
                        <a:gd name="T1" fmla="*/ 37 h 37"/>
                        <a:gd name="T2" fmla="*/ 53 w 53"/>
                        <a:gd name="T3" fmla="*/ 37 h 37"/>
                        <a:gd name="T4" fmla="*/ 50 w 53"/>
                        <a:gd name="T5" fmla="*/ 0 h 37"/>
                        <a:gd name="T6" fmla="*/ 0 w 53"/>
                        <a:gd name="T7" fmla="*/ 0 h 37"/>
                        <a:gd name="T8" fmla="*/ 0 w 53"/>
                        <a:gd name="T9" fmla="*/ 37 h 37"/>
                      </a:gdLst>
                      <a:ahLst/>
                      <a:cxnLst>
                        <a:cxn ang="0">
                          <a:pos x="T0" y="T1"/>
                        </a:cxn>
                        <a:cxn ang="0">
                          <a:pos x="T2" y="T3"/>
                        </a:cxn>
                        <a:cxn ang="0">
                          <a:pos x="T4" y="T5"/>
                        </a:cxn>
                        <a:cxn ang="0">
                          <a:pos x="T6" y="T7"/>
                        </a:cxn>
                        <a:cxn ang="0">
                          <a:pos x="T8" y="T9"/>
                        </a:cxn>
                      </a:cxnLst>
                      <a:rect l="0" t="0" r="r" b="b"/>
                      <a:pathLst>
                        <a:path w="53" h="37">
                          <a:moveTo>
                            <a:pt x="0" y="37"/>
                          </a:moveTo>
                          <a:cubicBezTo>
                            <a:pt x="53" y="37"/>
                            <a:pt x="53" y="37"/>
                            <a:pt x="53" y="37"/>
                          </a:cubicBezTo>
                          <a:cubicBezTo>
                            <a:pt x="52" y="25"/>
                            <a:pt x="51" y="13"/>
                            <a:pt x="50" y="0"/>
                          </a:cubicBezTo>
                          <a:cubicBezTo>
                            <a:pt x="0" y="0"/>
                            <a:pt x="0" y="0"/>
                            <a:pt x="0" y="0"/>
                          </a:cubicBezTo>
                          <a:lnTo>
                            <a:pt x="0"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108" name="Freeform 13"/>
                    <p:cNvSpPr/>
                    <p:nvPr/>
                  </p:nvSpPr>
                  <p:spPr bwMode="auto">
                    <a:xfrm>
                      <a:off x="1442286" y="1039324"/>
                      <a:ext cx="79375" cy="139700"/>
                    </a:xfrm>
                    <a:custGeom>
                      <a:avLst/>
                      <a:gdLst>
                        <a:gd name="T0" fmla="*/ 21 w 21"/>
                        <a:gd name="T1" fmla="*/ 37 h 37"/>
                        <a:gd name="T2" fmla="*/ 15 w 21"/>
                        <a:gd name="T3" fmla="*/ 0 h 37"/>
                        <a:gd name="T4" fmla="*/ 0 w 21"/>
                        <a:gd name="T5" fmla="*/ 0 h 37"/>
                        <a:gd name="T6" fmla="*/ 4 w 21"/>
                        <a:gd name="T7" fmla="*/ 37 h 37"/>
                        <a:gd name="T8" fmla="*/ 21 w 21"/>
                        <a:gd name="T9" fmla="*/ 37 h 37"/>
                      </a:gdLst>
                      <a:ahLst/>
                      <a:cxnLst>
                        <a:cxn ang="0">
                          <a:pos x="T0" y="T1"/>
                        </a:cxn>
                        <a:cxn ang="0">
                          <a:pos x="T2" y="T3"/>
                        </a:cxn>
                        <a:cxn ang="0">
                          <a:pos x="T4" y="T5"/>
                        </a:cxn>
                        <a:cxn ang="0">
                          <a:pos x="T6" y="T7"/>
                        </a:cxn>
                        <a:cxn ang="0">
                          <a:pos x="T8" y="T9"/>
                        </a:cxn>
                      </a:cxnLst>
                      <a:rect l="0" t="0" r="r" b="b"/>
                      <a:pathLst>
                        <a:path w="21" h="37">
                          <a:moveTo>
                            <a:pt x="21" y="37"/>
                          </a:moveTo>
                          <a:cubicBezTo>
                            <a:pt x="19" y="25"/>
                            <a:pt x="17" y="12"/>
                            <a:pt x="15" y="0"/>
                          </a:cubicBezTo>
                          <a:cubicBezTo>
                            <a:pt x="0" y="0"/>
                            <a:pt x="0" y="0"/>
                            <a:pt x="0" y="0"/>
                          </a:cubicBezTo>
                          <a:cubicBezTo>
                            <a:pt x="2" y="13"/>
                            <a:pt x="3" y="25"/>
                            <a:pt x="4" y="37"/>
                          </a:cubicBezTo>
                          <a:lnTo>
                            <a:pt x="21"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109" name="Freeform 14"/>
                    <p:cNvSpPr/>
                    <p:nvPr/>
                  </p:nvSpPr>
                  <p:spPr bwMode="auto">
                    <a:xfrm>
                      <a:off x="1354974" y="493224"/>
                      <a:ext cx="53975" cy="131763"/>
                    </a:xfrm>
                    <a:custGeom>
                      <a:avLst/>
                      <a:gdLst>
                        <a:gd name="T0" fmla="*/ 14 w 14"/>
                        <a:gd name="T1" fmla="*/ 35 h 35"/>
                        <a:gd name="T2" fmla="*/ 1 w 14"/>
                        <a:gd name="T3" fmla="*/ 0 h 35"/>
                        <a:gd name="T4" fmla="*/ 0 w 14"/>
                        <a:gd name="T5" fmla="*/ 0 h 35"/>
                        <a:gd name="T6" fmla="*/ 7 w 14"/>
                        <a:gd name="T7" fmla="*/ 35 h 35"/>
                        <a:gd name="T8" fmla="*/ 14 w 14"/>
                        <a:gd name="T9" fmla="*/ 35 h 35"/>
                      </a:gdLst>
                      <a:ahLst/>
                      <a:cxnLst>
                        <a:cxn ang="0">
                          <a:pos x="T0" y="T1"/>
                        </a:cxn>
                        <a:cxn ang="0">
                          <a:pos x="T2" y="T3"/>
                        </a:cxn>
                        <a:cxn ang="0">
                          <a:pos x="T4" y="T5"/>
                        </a:cxn>
                        <a:cxn ang="0">
                          <a:pos x="T6" y="T7"/>
                        </a:cxn>
                        <a:cxn ang="0">
                          <a:pos x="T8" y="T9"/>
                        </a:cxn>
                      </a:cxnLst>
                      <a:rect l="0" t="0" r="r" b="b"/>
                      <a:pathLst>
                        <a:path w="14" h="35">
                          <a:moveTo>
                            <a:pt x="14" y="35"/>
                          </a:moveTo>
                          <a:cubicBezTo>
                            <a:pt x="10" y="23"/>
                            <a:pt x="6" y="11"/>
                            <a:pt x="1" y="0"/>
                          </a:cubicBezTo>
                          <a:cubicBezTo>
                            <a:pt x="0" y="0"/>
                            <a:pt x="0" y="0"/>
                            <a:pt x="0" y="0"/>
                          </a:cubicBezTo>
                          <a:cubicBezTo>
                            <a:pt x="2" y="12"/>
                            <a:pt x="5" y="24"/>
                            <a:pt x="7" y="35"/>
                          </a:cubicBezTo>
                          <a:lnTo>
                            <a:pt x="14"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110" name="Freeform 15"/>
                    <p:cNvSpPr/>
                    <p:nvPr/>
                  </p:nvSpPr>
                  <p:spPr bwMode="auto">
                    <a:xfrm>
                      <a:off x="1389899" y="669436"/>
                      <a:ext cx="60325" cy="125413"/>
                    </a:xfrm>
                    <a:custGeom>
                      <a:avLst/>
                      <a:gdLst>
                        <a:gd name="T0" fmla="*/ 16 w 16"/>
                        <a:gd name="T1" fmla="*/ 33 h 33"/>
                        <a:gd name="T2" fmla="*/ 8 w 16"/>
                        <a:gd name="T3" fmla="*/ 0 h 33"/>
                        <a:gd name="T4" fmla="*/ 0 w 16"/>
                        <a:gd name="T5" fmla="*/ 0 h 33"/>
                        <a:gd name="T6" fmla="*/ 5 w 16"/>
                        <a:gd name="T7" fmla="*/ 33 h 33"/>
                        <a:gd name="T8" fmla="*/ 16 w 16"/>
                        <a:gd name="T9" fmla="*/ 33 h 33"/>
                      </a:gdLst>
                      <a:ahLst/>
                      <a:cxnLst>
                        <a:cxn ang="0">
                          <a:pos x="T0" y="T1"/>
                        </a:cxn>
                        <a:cxn ang="0">
                          <a:pos x="T2" y="T3"/>
                        </a:cxn>
                        <a:cxn ang="0">
                          <a:pos x="T4" y="T5"/>
                        </a:cxn>
                        <a:cxn ang="0">
                          <a:pos x="T6" y="T7"/>
                        </a:cxn>
                        <a:cxn ang="0">
                          <a:pos x="T8" y="T9"/>
                        </a:cxn>
                      </a:cxnLst>
                      <a:rect l="0" t="0" r="r" b="b"/>
                      <a:pathLst>
                        <a:path w="16" h="33">
                          <a:moveTo>
                            <a:pt x="16" y="33"/>
                          </a:moveTo>
                          <a:cubicBezTo>
                            <a:pt x="14" y="21"/>
                            <a:pt x="11" y="10"/>
                            <a:pt x="8" y="0"/>
                          </a:cubicBezTo>
                          <a:cubicBezTo>
                            <a:pt x="0" y="0"/>
                            <a:pt x="0" y="0"/>
                            <a:pt x="0" y="0"/>
                          </a:cubicBezTo>
                          <a:cubicBezTo>
                            <a:pt x="2" y="11"/>
                            <a:pt x="4" y="22"/>
                            <a:pt x="5" y="33"/>
                          </a:cubicBezTo>
                          <a:lnTo>
                            <a:pt x="16"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111" name="Freeform 16"/>
                    <p:cNvSpPr/>
                    <p:nvPr/>
                  </p:nvSpPr>
                  <p:spPr bwMode="auto">
                    <a:xfrm>
                      <a:off x="864435" y="1220299"/>
                      <a:ext cx="90488" cy="120650"/>
                    </a:xfrm>
                    <a:custGeom>
                      <a:avLst/>
                      <a:gdLst>
                        <a:gd name="T0" fmla="*/ 4 w 24"/>
                        <a:gd name="T1" fmla="*/ 0 h 32"/>
                        <a:gd name="T2" fmla="*/ 0 w 24"/>
                        <a:gd name="T3" fmla="*/ 32 h 32"/>
                        <a:gd name="T4" fmla="*/ 21 w 24"/>
                        <a:gd name="T5" fmla="*/ 32 h 32"/>
                        <a:gd name="T6" fmla="*/ 24 w 24"/>
                        <a:gd name="T7" fmla="*/ 0 h 32"/>
                        <a:gd name="T8" fmla="*/ 4 w 24"/>
                        <a:gd name="T9" fmla="*/ 0 h 32"/>
                      </a:gdLst>
                      <a:ahLst/>
                      <a:cxnLst>
                        <a:cxn ang="0">
                          <a:pos x="T0" y="T1"/>
                        </a:cxn>
                        <a:cxn ang="0">
                          <a:pos x="T2" y="T3"/>
                        </a:cxn>
                        <a:cxn ang="0">
                          <a:pos x="T4" y="T5"/>
                        </a:cxn>
                        <a:cxn ang="0">
                          <a:pos x="T6" y="T7"/>
                        </a:cxn>
                        <a:cxn ang="0">
                          <a:pos x="T8" y="T9"/>
                        </a:cxn>
                      </a:cxnLst>
                      <a:rect l="0" t="0" r="r" b="b"/>
                      <a:pathLst>
                        <a:path w="24" h="32">
                          <a:moveTo>
                            <a:pt x="4" y="0"/>
                          </a:moveTo>
                          <a:cubicBezTo>
                            <a:pt x="2" y="11"/>
                            <a:pt x="1" y="21"/>
                            <a:pt x="0" y="32"/>
                          </a:cubicBezTo>
                          <a:cubicBezTo>
                            <a:pt x="21" y="32"/>
                            <a:pt x="21" y="32"/>
                            <a:pt x="21" y="32"/>
                          </a:cubicBezTo>
                          <a:cubicBezTo>
                            <a:pt x="22" y="21"/>
                            <a:pt x="23" y="11"/>
                            <a:pt x="24" y="0"/>
                          </a:cubicBez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112" name="Freeform 17"/>
                    <p:cNvSpPr/>
                    <p:nvPr/>
                  </p:nvSpPr>
                  <p:spPr bwMode="auto">
                    <a:xfrm>
                      <a:off x="951748" y="669436"/>
                      <a:ext cx="71438" cy="125413"/>
                    </a:xfrm>
                    <a:custGeom>
                      <a:avLst/>
                      <a:gdLst>
                        <a:gd name="T0" fmla="*/ 9 w 19"/>
                        <a:gd name="T1" fmla="*/ 0 h 33"/>
                        <a:gd name="T2" fmla="*/ 0 w 19"/>
                        <a:gd name="T3" fmla="*/ 33 h 33"/>
                        <a:gd name="T4" fmla="*/ 14 w 19"/>
                        <a:gd name="T5" fmla="*/ 33 h 33"/>
                        <a:gd name="T6" fmla="*/ 19 w 19"/>
                        <a:gd name="T7" fmla="*/ 0 h 33"/>
                        <a:gd name="T8" fmla="*/ 9 w 19"/>
                        <a:gd name="T9" fmla="*/ 0 h 33"/>
                      </a:gdLst>
                      <a:ahLst/>
                      <a:cxnLst>
                        <a:cxn ang="0">
                          <a:pos x="T0" y="T1"/>
                        </a:cxn>
                        <a:cxn ang="0">
                          <a:pos x="T2" y="T3"/>
                        </a:cxn>
                        <a:cxn ang="0">
                          <a:pos x="T4" y="T5"/>
                        </a:cxn>
                        <a:cxn ang="0">
                          <a:pos x="T6" y="T7"/>
                        </a:cxn>
                        <a:cxn ang="0">
                          <a:pos x="T8" y="T9"/>
                        </a:cxn>
                      </a:cxnLst>
                      <a:rect l="0" t="0" r="r" b="b"/>
                      <a:pathLst>
                        <a:path w="19" h="33">
                          <a:moveTo>
                            <a:pt x="9" y="0"/>
                          </a:moveTo>
                          <a:cubicBezTo>
                            <a:pt x="6" y="10"/>
                            <a:pt x="3" y="21"/>
                            <a:pt x="0" y="33"/>
                          </a:cubicBezTo>
                          <a:cubicBezTo>
                            <a:pt x="14" y="33"/>
                            <a:pt x="14" y="33"/>
                            <a:pt x="14" y="33"/>
                          </a:cubicBezTo>
                          <a:cubicBezTo>
                            <a:pt x="16" y="22"/>
                            <a:pt x="17" y="11"/>
                            <a:pt x="19" y="0"/>
                          </a:cubicBezTo>
                          <a:lnTo>
                            <a:pt x="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113" name="Freeform 18"/>
                    <p:cNvSpPr/>
                    <p:nvPr/>
                  </p:nvSpPr>
                  <p:spPr bwMode="auto">
                    <a:xfrm>
                      <a:off x="883485" y="1039324"/>
                      <a:ext cx="87313" cy="139700"/>
                    </a:xfrm>
                    <a:custGeom>
                      <a:avLst/>
                      <a:gdLst>
                        <a:gd name="T0" fmla="*/ 6 w 23"/>
                        <a:gd name="T1" fmla="*/ 0 h 37"/>
                        <a:gd name="T2" fmla="*/ 0 w 23"/>
                        <a:gd name="T3" fmla="*/ 37 h 37"/>
                        <a:gd name="T4" fmla="*/ 19 w 23"/>
                        <a:gd name="T5" fmla="*/ 37 h 37"/>
                        <a:gd name="T6" fmla="*/ 23 w 23"/>
                        <a:gd name="T7" fmla="*/ 0 h 37"/>
                        <a:gd name="T8" fmla="*/ 6 w 23"/>
                        <a:gd name="T9" fmla="*/ 0 h 37"/>
                      </a:gdLst>
                      <a:ahLst/>
                      <a:cxnLst>
                        <a:cxn ang="0">
                          <a:pos x="T0" y="T1"/>
                        </a:cxn>
                        <a:cxn ang="0">
                          <a:pos x="T2" y="T3"/>
                        </a:cxn>
                        <a:cxn ang="0">
                          <a:pos x="T4" y="T5"/>
                        </a:cxn>
                        <a:cxn ang="0">
                          <a:pos x="T6" y="T7"/>
                        </a:cxn>
                        <a:cxn ang="0">
                          <a:pos x="T8" y="T9"/>
                        </a:cxn>
                      </a:cxnLst>
                      <a:rect l="0" t="0" r="r" b="b"/>
                      <a:pathLst>
                        <a:path w="23" h="37">
                          <a:moveTo>
                            <a:pt x="6" y="0"/>
                          </a:moveTo>
                          <a:cubicBezTo>
                            <a:pt x="4" y="12"/>
                            <a:pt x="2" y="25"/>
                            <a:pt x="0" y="37"/>
                          </a:cubicBezTo>
                          <a:cubicBezTo>
                            <a:pt x="19" y="37"/>
                            <a:pt x="19" y="37"/>
                            <a:pt x="19" y="37"/>
                          </a:cubicBezTo>
                          <a:cubicBezTo>
                            <a:pt x="21" y="25"/>
                            <a:pt x="22" y="13"/>
                            <a:pt x="23" y="0"/>
                          </a:cubicBez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114" name="Freeform 19"/>
                    <p:cNvSpPr/>
                    <p:nvPr/>
                  </p:nvSpPr>
                  <p:spPr bwMode="auto">
                    <a:xfrm>
                      <a:off x="1102561" y="304311"/>
                      <a:ext cx="82550" cy="147638"/>
                    </a:xfrm>
                    <a:custGeom>
                      <a:avLst/>
                      <a:gdLst>
                        <a:gd name="T0" fmla="*/ 22 w 22"/>
                        <a:gd name="T1" fmla="*/ 0 h 39"/>
                        <a:gd name="T2" fmla="*/ 0 w 22"/>
                        <a:gd name="T3" fmla="*/ 19 h 39"/>
                        <a:gd name="T4" fmla="*/ 5 w 22"/>
                        <a:gd name="T5" fmla="*/ 21 h 39"/>
                        <a:gd name="T6" fmla="*/ 1 w 22"/>
                        <a:gd name="T7" fmla="*/ 39 h 39"/>
                        <a:gd name="T8" fmla="*/ 22 w 22"/>
                        <a:gd name="T9" fmla="*/ 39 h 39"/>
                        <a:gd name="T10" fmla="*/ 22 w 22"/>
                        <a:gd name="T11" fmla="*/ 0 h 39"/>
                      </a:gdLst>
                      <a:ahLst/>
                      <a:cxnLst>
                        <a:cxn ang="0">
                          <a:pos x="T0" y="T1"/>
                        </a:cxn>
                        <a:cxn ang="0">
                          <a:pos x="T2" y="T3"/>
                        </a:cxn>
                        <a:cxn ang="0">
                          <a:pos x="T4" y="T5"/>
                        </a:cxn>
                        <a:cxn ang="0">
                          <a:pos x="T6" y="T7"/>
                        </a:cxn>
                        <a:cxn ang="0">
                          <a:pos x="T8" y="T9"/>
                        </a:cxn>
                        <a:cxn ang="0">
                          <a:pos x="T10" y="T11"/>
                        </a:cxn>
                      </a:cxnLst>
                      <a:rect l="0" t="0" r="r" b="b"/>
                      <a:pathLst>
                        <a:path w="22" h="39">
                          <a:moveTo>
                            <a:pt x="22" y="0"/>
                          </a:moveTo>
                          <a:cubicBezTo>
                            <a:pt x="14" y="2"/>
                            <a:pt x="7" y="9"/>
                            <a:pt x="0" y="19"/>
                          </a:cubicBezTo>
                          <a:cubicBezTo>
                            <a:pt x="5" y="21"/>
                            <a:pt x="5" y="21"/>
                            <a:pt x="5" y="21"/>
                          </a:cubicBezTo>
                          <a:cubicBezTo>
                            <a:pt x="3" y="27"/>
                            <a:pt x="2" y="33"/>
                            <a:pt x="1" y="39"/>
                          </a:cubicBezTo>
                          <a:cubicBezTo>
                            <a:pt x="22" y="39"/>
                            <a:pt x="22" y="39"/>
                            <a:pt x="22" y="39"/>
                          </a:cubicBezTo>
                          <a:lnTo>
                            <a:pt x="2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115" name="Freeform 20"/>
                    <p:cNvSpPr/>
                    <p:nvPr/>
                  </p:nvSpPr>
                  <p:spPr bwMode="auto">
                    <a:xfrm>
                      <a:off x="1220036" y="304311"/>
                      <a:ext cx="90488" cy="147638"/>
                    </a:xfrm>
                    <a:custGeom>
                      <a:avLst/>
                      <a:gdLst>
                        <a:gd name="T0" fmla="*/ 20 w 24"/>
                        <a:gd name="T1" fmla="*/ 21 h 39"/>
                        <a:gd name="T2" fmla="*/ 22 w 24"/>
                        <a:gd name="T3" fmla="*/ 20 h 39"/>
                        <a:gd name="T4" fmla="*/ 0 w 24"/>
                        <a:gd name="T5" fmla="*/ 0 h 39"/>
                        <a:gd name="T6" fmla="*/ 0 w 24"/>
                        <a:gd name="T7" fmla="*/ 39 h 39"/>
                        <a:gd name="T8" fmla="*/ 24 w 24"/>
                        <a:gd name="T9" fmla="*/ 39 h 39"/>
                        <a:gd name="T10" fmla="*/ 20 w 24"/>
                        <a:gd name="T11" fmla="*/ 21 h 39"/>
                      </a:gdLst>
                      <a:ahLst/>
                      <a:cxnLst>
                        <a:cxn ang="0">
                          <a:pos x="T0" y="T1"/>
                        </a:cxn>
                        <a:cxn ang="0">
                          <a:pos x="T2" y="T3"/>
                        </a:cxn>
                        <a:cxn ang="0">
                          <a:pos x="T4" y="T5"/>
                        </a:cxn>
                        <a:cxn ang="0">
                          <a:pos x="T6" y="T7"/>
                        </a:cxn>
                        <a:cxn ang="0">
                          <a:pos x="T8" y="T9"/>
                        </a:cxn>
                        <a:cxn ang="0">
                          <a:pos x="T10" y="T11"/>
                        </a:cxn>
                      </a:cxnLst>
                      <a:rect l="0" t="0" r="r" b="b"/>
                      <a:pathLst>
                        <a:path w="24" h="39">
                          <a:moveTo>
                            <a:pt x="20" y="21"/>
                          </a:moveTo>
                          <a:cubicBezTo>
                            <a:pt x="22" y="20"/>
                            <a:pt x="22" y="20"/>
                            <a:pt x="22" y="20"/>
                          </a:cubicBezTo>
                          <a:cubicBezTo>
                            <a:pt x="15" y="9"/>
                            <a:pt x="8" y="2"/>
                            <a:pt x="0" y="0"/>
                          </a:cubicBezTo>
                          <a:cubicBezTo>
                            <a:pt x="0" y="39"/>
                            <a:pt x="0" y="39"/>
                            <a:pt x="0" y="39"/>
                          </a:cubicBezTo>
                          <a:cubicBezTo>
                            <a:pt x="24" y="39"/>
                            <a:pt x="24" y="39"/>
                            <a:pt x="24" y="39"/>
                          </a:cubicBezTo>
                          <a:cubicBezTo>
                            <a:pt x="22" y="33"/>
                            <a:pt x="21" y="27"/>
                            <a:pt x="20"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116" name="Freeform 21"/>
                    <p:cNvSpPr/>
                    <p:nvPr/>
                  </p:nvSpPr>
                  <p:spPr bwMode="auto">
                    <a:xfrm>
                      <a:off x="1061286" y="429724"/>
                      <a:ext cx="11113" cy="22225"/>
                    </a:xfrm>
                    <a:custGeom>
                      <a:avLst/>
                      <a:gdLst>
                        <a:gd name="T0" fmla="*/ 0 w 3"/>
                        <a:gd name="T1" fmla="*/ 6 h 6"/>
                        <a:gd name="T2" fmla="*/ 2 w 3"/>
                        <a:gd name="T3" fmla="*/ 6 h 6"/>
                        <a:gd name="T4" fmla="*/ 3 w 3"/>
                        <a:gd name="T5" fmla="*/ 0 h 6"/>
                        <a:gd name="T6" fmla="*/ 0 w 3"/>
                        <a:gd name="T7" fmla="*/ 6 h 6"/>
                      </a:gdLst>
                      <a:ahLst/>
                      <a:cxnLst>
                        <a:cxn ang="0">
                          <a:pos x="T0" y="T1"/>
                        </a:cxn>
                        <a:cxn ang="0">
                          <a:pos x="T2" y="T3"/>
                        </a:cxn>
                        <a:cxn ang="0">
                          <a:pos x="T4" y="T5"/>
                        </a:cxn>
                        <a:cxn ang="0">
                          <a:pos x="T6" y="T7"/>
                        </a:cxn>
                      </a:cxnLst>
                      <a:rect l="0" t="0" r="r" b="b"/>
                      <a:pathLst>
                        <a:path w="3" h="6">
                          <a:moveTo>
                            <a:pt x="0" y="6"/>
                          </a:moveTo>
                          <a:cubicBezTo>
                            <a:pt x="2" y="6"/>
                            <a:pt x="2" y="6"/>
                            <a:pt x="2" y="6"/>
                          </a:cubicBezTo>
                          <a:cubicBezTo>
                            <a:pt x="2" y="4"/>
                            <a:pt x="3" y="2"/>
                            <a:pt x="3" y="0"/>
                          </a:cubicBezTo>
                          <a:cubicBezTo>
                            <a:pt x="2" y="2"/>
                            <a:pt x="1" y="4"/>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117" name="Freeform 22"/>
                    <p:cNvSpPr/>
                    <p:nvPr/>
                  </p:nvSpPr>
                  <p:spPr bwMode="auto">
                    <a:xfrm>
                      <a:off x="996198" y="493224"/>
                      <a:ext cx="61913" cy="131763"/>
                    </a:xfrm>
                    <a:custGeom>
                      <a:avLst/>
                      <a:gdLst>
                        <a:gd name="T0" fmla="*/ 12 w 16"/>
                        <a:gd name="T1" fmla="*/ 0 h 35"/>
                        <a:gd name="T2" fmla="*/ 0 w 16"/>
                        <a:gd name="T3" fmla="*/ 35 h 35"/>
                        <a:gd name="T4" fmla="*/ 9 w 16"/>
                        <a:gd name="T5" fmla="*/ 35 h 35"/>
                        <a:gd name="T6" fmla="*/ 16 w 16"/>
                        <a:gd name="T7" fmla="*/ 0 h 35"/>
                        <a:gd name="T8" fmla="*/ 12 w 16"/>
                        <a:gd name="T9" fmla="*/ 0 h 35"/>
                      </a:gdLst>
                      <a:ahLst/>
                      <a:cxnLst>
                        <a:cxn ang="0">
                          <a:pos x="T0" y="T1"/>
                        </a:cxn>
                        <a:cxn ang="0">
                          <a:pos x="T2" y="T3"/>
                        </a:cxn>
                        <a:cxn ang="0">
                          <a:pos x="T4" y="T5"/>
                        </a:cxn>
                        <a:cxn ang="0">
                          <a:pos x="T6" y="T7"/>
                        </a:cxn>
                        <a:cxn ang="0">
                          <a:pos x="T8" y="T9"/>
                        </a:cxn>
                      </a:cxnLst>
                      <a:rect l="0" t="0" r="r" b="b"/>
                      <a:pathLst>
                        <a:path w="16" h="35">
                          <a:moveTo>
                            <a:pt x="12" y="0"/>
                          </a:moveTo>
                          <a:cubicBezTo>
                            <a:pt x="8" y="11"/>
                            <a:pt x="4" y="23"/>
                            <a:pt x="0" y="35"/>
                          </a:cubicBezTo>
                          <a:cubicBezTo>
                            <a:pt x="9" y="35"/>
                            <a:pt x="9" y="35"/>
                            <a:pt x="9" y="35"/>
                          </a:cubicBezTo>
                          <a:cubicBezTo>
                            <a:pt x="12" y="24"/>
                            <a:pt x="14" y="12"/>
                            <a:pt x="16" y="0"/>
                          </a:cubicBez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118" name="Freeform 23"/>
                    <p:cNvSpPr/>
                    <p:nvPr/>
                  </p:nvSpPr>
                  <p:spPr bwMode="auto">
                    <a:xfrm>
                      <a:off x="913648" y="836124"/>
                      <a:ext cx="82550" cy="161925"/>
                    </a:xfrm>
                    <a:custGeom>
                      <a:avLst/>
                      <a:gdLst>
                        <a:gd name="T0" fmla="*/ 8 w 22"/>
                        <a:gd name="T1" fmla="*/ 0 h 43"/>
                        <a:gd name="T2" fmla="*/ 0 w 22"/>
                        <a:gd name="T3" fmla="*/ 43 h 43"/>
                        <a:gd name="T4" fmla="*/ 16 w 22"/>
                        <a:gd name="T5" fmla="*/ 43 h 43"/>
                        <a:gd name="T6" fmla="*/ 22 w 22"/>
                        <a:gd name="T7" fmla="*/ 0 h 43"/>
                        <a:gd name="T8" fmla="*/ 8 w 22"/>
                        <a:gd name="T9" fmla="*/ 0 h 43"/>
                      </a:gdLst>
                      <a:ahLst/>
                      <a:cxnLst>
                        <a:cxn ang="0">
                          <a:pos x="T0" y="T1"/>
                        </a:cxn>
                        <a:cxn ang="0">
                          <a:pos x="T2" y="T3"/>
                        </a:cxn>
                        <a:cxn ang="0">
                          <a:pos x="T4" y="T5"/>
                        </a:cxn>
                        <a:cxn ang="0">
                          <a:pos x="T6" y="T7"/>
                        </a:cxn>
                        <a:cxn ang="0">
                          <a:pos x="T8" y="T9"/>
                        </a:cxn>
                      </a:cxnLst>
                      <a:rect l="0" t="0" r="r" b="b"/>
                      <a:pathLst>
                        <a:path w="22" h="43">
                          <a:moveTo>
                            <a:pt x="8" y="0"/>
                          </a:moveTo>
                          <a:cubicBezTo>
                            <a:pt x="5" y="14"/>
                            <a:pt x="2" y="28"/>
                            <a:pt x="0" y="43"/>
                          </a:cubicBezTo>
                          <a:cubicBezTo>
                            <a:pt x="16" y="43"/>
                            <a:pt x="16" y="43"/>
                            <a:pt x="16" y="43"/>
                          </a:cubicBezTo>
                          <a:cubicBezTo>
                            <a:pt x="18" y="29"/>
                            <a:pt x="20" y="15"/>
                            <a:pt x="22" y="0"/>
                          </a:cubicBezTo>
                          <a:lnTo>
                            <a:pt x="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119" name="Freeform 24"/>
                    <p:cNvSpPr/>
                    <p:nvPr/>
                  </p:nvSpPr>
                  <p:spPr bwMode="auto">
                    <a:xfrm>
                      <a:off x="1220036" y="1382225"/>
                      <a:ext cx="222250" cy="139700"/>
                    </a:xfrm>
                    <a:custGeom>
                      <a:avLst/>
                      <a:gdLst>
                        <a:gd name="T0" fmla="*/ 0 w 59"/>
                        <a:gd name="T1" fmla="*/ 37 h 37"/>
                        <a:gd name="T2" fmla="*/ 59 w 59"/>
                        <a:gd name="T3" fmla="*/ 37 h 37"/>
                        <a:gd name="T4" fmla="*/ 57 w 59"/>
                        <a:gd name="T5" fmla="*/ 0 h 37"/>
                        <a:gd name="T6" fmla="*/ 0 w 59"/>
                        <a:gd name="T7" fmla="*/ 0 h 37"/>
                        <a:gd name="T8" fmla="*/ 0 w 59"/>
                        <a:gd name="T9" fmla="*/ 37 h 37"/>
                      </a:gdLst>
                      <a:ahLst/>
                      <a:cxnLst>
                        <a:cxn ang="0">
                          <a:pos x="T0" y="T1"/>
                        </a:cxn>
                        <a:cxn ang="0">
                          <a:pos x="T2" y="T3"/>
                        </a:cxn>
                        <a:cxn ang="0">
                          <a:pos x="T4" y="T5"/>
                        </a:cxn>
                        <a:cxn ang="0">
                          <a:pos x="T6" y="T7"/>
                        </a:cxn>
                        <a:cxn ang="0">
                          <a:pos x="T8" y="T9"/>
                        </a:cxn>
                      </a:cxnLst>
                      <a:rect l="0" t="0" r="r" b="b"/>
                      <a:pathLst>
                        <a:path w="59" h="37">
                          <a:moveTo>
                            <a:pt x="0" y="37"/>
                          </a:moveTo>
                          <a:cubicBezTo>
                            <a:pt x="59" y="37"/>
                            <a:pt x="59" y="37"/>
                            <a:pt x="59" y="37"/>
                          </a:cubicBezTo>
                          <a:cubicBezTo>
                            <a:pt x="58" y="25"/>
                            <a:pt x="58" y="13"/>
                            <a:pt x="57" y="0"/>
                          </a:cubicBezTo>
                          <a:cubicBezTo>
                            <a:pt x="0" y="0"/>
                            <a:pt x="0" y="0"/>
                            <a:pt x="0" y="0"/>
                          </a:cubicBezTo>
                          <a:lnTo>
                            <a:pt x="0"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120" name="Freeform 25"/>
                    <p:cNvSpPr/>
                    <p:nvPr/>
                  </p:nvSpPr>
                  <p:spPr bwMode="auto">
                    <a:xfrm>
                      <a:off x="1012073" y="836124"/>
                      <a:ext cx="173038" cy="161925"/>
                    </a:xfrm>
                    <a:custGeom>
                      <a:avLst/>
                      <a:gdLst>
                        <a:gd name="T0" fmla="*/ 46 w 46"/>
                        <a:gd name="T1" fmla="*/ 0 h 43"/>
                        <a:gd name="T2" fmla="*/ 6 w 46"/>
                        <a:gd name="T3" fmla="*/ 0 h 43"/>
                        <a:gd name="T4" fmla="*/ 0 w 46"/>
                        <a:gd name="T5" fmla="*/ 43 h 43"/>
                        <a:gd name="T6" fmla="*/ 46 w 46"/>
                        <a:gd name="T7" fmla="*/ 43 h 43"/>
                        <a:gd name="T8" fmla="*/ 46 w 46"/>
                        <a:gd name="T9" fmla="*/ 0 h 43"/>
                      </a:gdLst>
                      <a:ahLst/>
                      <a:cxnLst>
                        <a:cxn ang="0">
                          <a:pos x="T0" y="T1"/>
                        </a:cxn>
                        <a:cxn ang="0">
                          <a:pos x="T2" y="T3"/>
                        </a:cxn>
                        <a:cxn ang="0">
                          <a:pos x="T4" y="T5"/>
                        </a:cxn>
                        <a:cxn ang="0">
                          <a:pos x="T6" y="T7"/>
                        </a:cxn>
                        <a:cxn ang="0">
                          <a:pos x="T8" y="T9"/>
                        </a:cxn>
                      </a:cxnLst>
                      <a:rect l="0" t="0" r="r" b="b"/>
                      <a:pathLst>
                        <a:path w="46" h="43">
                          <a:moveTo>
                            <a:pt x="46" y="0"/>
                          </a:moveTo>
                          <a:cubicBezTo>
                            <a:pt x="6" y="0"/>
                            <a:pt x="6" y="0"/>
                            <a:pt x="6" y="0"/>
                          </a:cubicBezTo>
                          <a:cubicBezTo>
                            <a:pt x="4" y="15"/>
                            <a:pt x="2" y="29"/>
                            <a:pt x="0" y="43"/>
                          </a:cubicBezTo>
                          <a:cubicBezTo>
                            <a:pt x="46" y="43"/>
                            <a:pt x="46" y="43"/>
                            <a:pt x="46" y="43"/>
                          </a:cubicBezTo>
                          <a:lnTo>
                            <a:pt x="4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121" name="Freeform 26"/>
                    <p:cNvSpPr/>
                    <p:nvPr/>
                  </p:nvSpPr>
                  <p:spPr bwMode="auto">
                    <a:xfrm>
                      <a:off x="1069223" y="493224"/>
                      <a:ext cx="115888" cy="131763"/>
                    </a:xfrm>
                    <a:custGeom>
                      <a:avLst/>
                      <a:gdLst>
                        <a:gd name="T0" fmla="*/ 31 w 31"/>
                        <a:gd name="T1" fmla="*/ 0 h 35"/>
                        <a:gd name="T2" fmla="*/ 7 w 31"/>
                        <a:gd name="T3" fmla="*/ 0 h 35"/>
                        <a:gd name="T4" fmla="*/ 0 w 31"/>
                        <a:gd name="T5" fmla="*/ 35 h 35"/>
                        <a:gd name="T6" fmla="*/ 31 w 31"/>
                        <a:gd name="T7" fmla="*/ 35 h 35"/>
                        <a:gd name="T8" fmla="*/ 31 w 31"/>
                        <a:gd name="T9" fmla="*/ 0 h 35"/>
                      </a:gdLst>
                      <a:ahLst/>
                      <a:cxnLst>
                        <a:cxn ang="0">
                          <a:pos x="T0" y="T1"/>
                        </a:cxn>
                        <a:cxn ang="0">
                          <a:pos x="T2" y="T3"/>
                        </a:cxn>
                        <a:cxn ang="0">
                          <a:pos x="T4" y="T5"/>
                        </a:cxn>
                        <a:cxn ang="0">
                          <a:pos x="T6" y="T7"/>
                        </a:cxn>
                        <a:cxn ang="0">
                          <a:pos x="T8" y="T9"/>
                        </a:cxn>
                      </a:cxnLst>
                      <a:rect l="0" t="0" r="r" b="b"/>
                      <a:pathLst>
                        <a:path w="31" h="35">
                          <a:moveTo>
                            <a:pt x="31" y="0"/>
                          </a:moveTo>
                          <a:cubicBezTo>
                            <a:pt x="7" y="0"/>
                            <a:pt x="7" y="0"/>
                            <a:pt x="7" y="0"/>
                          </a:cubicBezTo>
                          <a:cubicBezTo>
                            <a:pt x="5" y="12"/>
                            <a:pt x="2" y="24"/>
                            <a:pt x="0" y="35"/>
                          </a:cubicBezTo>
                          <a:cubicBezTo>
                            <a:pt x="31" y="35"/>
                            <a:pt x="31" y="35"/>
                            <a:pt x="31" y="35"/>
                          </a:cubicBezTo>
                          <a:cubicBezTo>
                            <a:pt x="31" y="0"/>
                            <a:pt x="31" y="0"/>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122" name="Freeform 27"/>
                    <p:cNvSpPr/>
                    <p:nvPr/>
                  </p:nvSpPr>
                  <p:spPr bwMode="auto">
                    <a:xfrm>
                      <a:off x="993023" y="1039324"/>
                      <a:ext cx="192088" cy="139700"/>
                    </a:xfrm>
                    <a:custGeom>
                      <a:avLst/>
                      <a:gdLst>
                        <a:gd name="T0" fmla="*/ 51 w 51"/>
                        <a:gd name="T1" fmla="*/ 0 h 37"/>
                        <a:gd name="T2" fmla="*/ 4 w 51"/>
                        <a:gd name="T3" fmla="*/ 0 h 37"/>
                        <a:gd name="T4" fmla="*/ 0 w 51"/>
                        <a:gd name="T5" fmla="*/ 37 h 37"/>
                        <a:gd name="T6" fmla="*/ 51 w 51"/>
                        <a:gd name="T7" fmla="*/ 37 h 37"/>
                        <a:gd name="T8" fmla="*/ 51 w 51"/>
                        <a:gd name="T9" fmla="*/ 0 h 37"/>
                      </a:gdLst>
                      <a:ahLst/>
                      <a:cxnLst>
                        <a:cxn ang="0">
                          <a:pos x="T0" y="T1"/>
                        </a:cxn>
                        <a:cxn ang="0">
                          <a:pos x="T2" y="T3"/>
                        </a:cxn>
                        <a:cxn ang="0">
                          <a:pos x="T4" y="T5"/>
                        </a:cxn>
                        <a:cxn ang="0">
                          <a:pos x="T6" y="T7"/>
                        </a:cxn>
                        <a:cxn ang="0">
                          <a:pos x="T8" y="T9"/>
                        </a:cxn>
                      </a:cxnLst>
                      <a:rect l="0" t="0" r="r" b="b"/>
                      <a:pathLst>
                        <a:path w="51" h="37">
                          <a:moveTo>
                            <a:pt x="51" y="0"/>
                          </a:moveTo>
                          <a:cubicBezTo>
                            <a:pt x="4" y="0"/>
                            <a:pt x="4" y="0"/>
                            <a:pt x="4" y="0"/>
                          </a:cubicBezTo>
                          <a:cubicBezTo>
                            <a:pt x="2" y="13"/>
                            <a:pt x="1" y="25"/>
                            <a:pt x="0" y="37"/>
                          </a:cubicBezTo>
                          <a:cubicBezTo>
                            <a:pt x="51" y="37"/>
                            <a:pt x="51" y="37"/>
                            <a:pt x="51" y="37"/>
                          </a:cubicBezTo>
                          <a:lnTo>
                            <a:pt x="5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123" name="Freeform 28"/>
                    <p:cNvSpPr/>
                    <p:nvPr/>
                  </p:nvSpPr>
                  <p:spPr bwMode="auto">
                    <a:xfrm>
                      <a:off x="1220036" y="836124"/>
                      <a:ext cx="180975" cy="161925"/>
                    </a:xfrm>
                    <a:custGeom>
                      <a:avLst/>
                      <a:gdLst>
                        <a:gd name="T0" fmla="*/ 0 w 48"/>
                        <a:gd name="T1" fmla="*/ 43 h 43"/>
                        <a:gd name="T2" fmla="*/ 48 w 48"/>
                        <a:gd name="T3" fmla="*/ 43 h 43"/>
                        <a:gd name="T4" fmla="*/ 43 w 48"/>
                        <a:gd name="T5" fmla="*/ 0 h 43"/>
                        <a:gd name="T6" fmla="*/ 0 w 48"/>
                        <a:gd name="T7" fmla="*/ 0 h 43"/>
                        <a:gd name="T8" fmla="*/ 0 w 48"/>
                        <a:gd name="T9" fmla="*/ 43 h 43"/>
                      </a:gdLst>
                      <a:ahLst/>
                      <a:cxnLst>
                        <a:cxn ang="0">
                          <a:pos x="T0" y="T1"/>
                        </a:cxn>
                        <a:cxn ang="0">
                          <a:pos x="T2" y="T3"/>
                        </a:cxn>
                        <a:cxn ang="0">
                          <a:pos x="T4" y="T5"/>
                        </a:cxn>
                        <a:cxn ang="0">
                          <a:pos x="T6" y="T7"/>
                        </a:cxn>
                        <a:cxn ang="0">
                          <a:pos x="T8" y="T9"/>
                        </a:cxn>
                      </a:cxnLst>
                      <a:rect l="0" t="0" r="r" b="b"/>
                      <a:pathLst>
                        <a:path w="48" h="43">
                          <a:moveTo>
                            <a:pt x="0" y="43"/>
                          </a:moveTo>
                          <a:cubicBezTo>
                            <a:pt x="48" y="43"/>
                            <a:pt x="48" y="43"/>
                            <a:pt x="48" y="43"/>
                          </a:cubicBezTo>
                          <a:cubicBezTo>
                            <a:pt x="47" y="29"/>
                            <a:pt x="45" y="15"/>
                            <a:pt x="43" y="0"/>
                          </a:cubicBezTo>
                          <a:cubicBezTo>
                            <a:pt x="0" y="0"/>
                            <a:pt x="0" y="0"/>
                            <a:pt x="0" y="0"/>
                          </a:cubicBezTo>
                          <a:lnTo>
                            <a:pt x="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124" name="Freeform 29"/>
                    <p:cNvSpPr/>
                    <p:nvPr/>
                  </p:nvSpPr>
                  <p:spPr bwMode="auto">
                    <a:xfrm>
                      <a:off x="1220036" y="493224"/>
                      <a:ext cx="123825" cy="131763"/>
                    </a:xfrm>
                    <a:custGeom>
                      <a:avLst/>
                      <a:gdLst>
                        <a:gd name="T0" fmla="*/ 33 w 33"/>
                        <a:gd name="T1" fmla="*/ 35 h 35"/>
                        <a:gd name="T2" fmla="*/ 26 w 33"/>
                        <a:gd name="T3" fmla="*/ 0 h 35"/>
                        <a:gd name="T4" fmla="*/ 0 w 33"/>
                        <a:gd name="T5" fmla="*/ 0 h 35"/>
                        <a:gd name="T6" fmla="*/ 0 w 33"/>
                        <a:gd name="T7" fmla="*/ 35 h 35"/>
                        <a:gd name="T8" fmla="*/ 33 w 33"/>
                        <a:gd name="T9" fmla="*/ 35 h 35"/>
                      </a:gdLst>
                      <a:ahLst/>
                      <a:cxnLst>
                        <a:cxn ang="0">
                          <a:pos x="T0" y="T1"/>
                        </a:cxn>
                        <a:cxn ang="0">
                          <a:pos x="T2" y="T3"/>
                        </a:cxn>
                        <a:cxn ang="0">
                          <a:pos x="T4" y="T5"/>
                        </a:cxn>
                        <a:cxn ang="0">
                          <a:pos x="T6" y="T7"/>
                        </a:cxn>
                        <a:cxn ang="0">
                          <a:pos x="T8" y="T9"/>
                        </a:cxn>
                      </a:cxnLst>
                      <a:rect l="0" t="0" r="r" b="b"/>
                      <a:pathLst>
                        <a:path w="33" h="35">
                          <a:moveTo>
                            <a:pt x="33" y="35"/>
                          </a:moveTo>
                          <a:cubicBezTo>
                            <a:pt x="31" y="24"/>
                            <a:pt x="29" y="12"/>
                            <a:pt x="26" y="0"/>
                          </a:cubicBezTo>
                          <a:cubicBezTo>
                            <a:pt x="0" y="0"/>
                            <a:pt x="0" y="0"/>
                            <a:pt x="0" y="0"/>
                          </a:cubicBezTo>
                          <a:cubicBezTo>
                            <a:pt x="0" y="35"/>
                            <a:pt x="0" y="35"/>
                            <a:pt x="0" y="35"/>
                          </a:cubicBezTo>
                          <a:lnTo>
                            <a:pt x="33"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125" name="Freeform 30"/>
                    <p:cNvSpPr/>
                    <p:nvPr/>
                  </p:nvSpPr>
                  <p:spPr bwMode="auto">
                    <a:xfrm>
                      <a:off x="1220036" y="669436"/>
                      <a:ext cx="153988" cy="125413"/>
                    </a:xfrm>
                    <a:custGeom>
                      <a:avLst/>
                      <a:gdLst>
                        <a:gd name="T0" fmla="*/ 0 w 41"/>
                        <a:gd name="T1" fmla="*/ 33 h 33"/>
                        <a:gd name="T2" fmla="*/ 41 w 41"/>
                        <a:gd name="T3" fmla="*/ 33 h 33"/>
                        <a:gd name="T4" fmla="*/ 35 w 41"/>
                        <a:gd name="T5" fmla="*/ 0 h 33"/>
                        <a:gd name="T6" fmla="*/ 0 w 41"/>
                        <a:gd name="T7" fmla="*/ 0 h 33"/>
                        <a:gd name="T8" fmla="*/ 0 w 41"/>
                        <a:gd name="T9" fmla="*/ 33 h 33"/>
                      </a:gdLst>
                      <a:ahLst/>
                      <a:cxnLst>
                        <a:cxn ang="0">
                          <a:pos x="T0" y="T1"/>
                        </a:cxn>
                        <a:cxn ang="0">
                          <a:pos x="T2" y="T3"/>
                        </a:cxn>
                        <a:cxn ang="0">
                          <a:pos x="T4" y="T5"/>
                        </a:cxn>
                        <a:cxn ang="0">
                          <a:pos x="T6" y="T7"/>
                        </a:cxn>
                        <a:cxn ang="0">
                          <a:pos x="T8" y="T9"/>
                        </a:cxn>
                      </a:cxnLst>
                      <a:rect l="0" t="0" r="r" b="b"/>
                      <a:pathLst>
                        <a:path w="41" h="33">
                          <a:moveTo>
                            <a:pt x="0" y="33"/>
                          </a:moveTo>
                          <a:cubicBezTo>
                            <a:pt x="41" y="33"/>
                            <a:pt x="41" y="33"/>
                            <a:pt x="41" y="33"/>
                          </a:cubicBezTo>
                          <a:cubicBezTo>
                            <a:pt x="39" y="22"/>
                            <a:pt x="37" y="11"/>
                            <a:pt x="35" y="0"/>
                          </a:cubicBezTo>
                          <a:cubicBezTo>
                            <a:pt x="0" y="0"/>
                            <a:pt x="0" y="0"/>
                            <a:pt x="0" y="0"/>
                          </a:cubicBezTo>
                          <a:lnTo>
                            <a:pt x="0"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126" name="Freeform 31"/>
                    <p:cNvSpPr/>
                    <p:nvPr/>
                  </p:nvSpPr>
                  <p:spPr bwMode="auto">
                    <a:xfrm>
                      <a:off x="1042236" y="669436"/>
                      <a:ext cx="142875" cy="125413"/>
                    </a:xfrm>
                    <a:custGeom>
                      <a:avLst/>
                      <a:gdLst>
                        <a:gd name="T0" fmla="*/ 38 w 38"/>
                        <a:gd name="T1" fmla="*/ 0 h 33"/>
                        <a:gd name="T2" fmla="*/ 5 w 38"/>
                        <a:gd name="T3" fmla="*/ 0 h 33"/>
                        <a:gd name="T4" fmla="*/ 0 w 38"/>
                        <a:gd name="T5" fmla="*/ 33 h 33"/>
                        <a:gd name="T6" fmla="*/ 38 w 38"/>
                        <a:gd name="T7" fmla="*/ 33 h 33"/>
                        <a:gd name="T8" fmla="*/ 38 w 38"/>
                        <a:gd name="T9" fmla="*/ 0 h 33"/>
                      </a:gdLst>
                      <a:ahLst/>
                      <a:cxnLst>
                        <a:cxn ang="0">
                          <a:pos x="T0" y="T1"/>
                        </a:cxn>
                        <a:cxn ang="0">
                          <a:pos x="T2" y="T3"/>
                        </a:cxn>
                        <a:cxn ang="0">
                          <a:pos x="T4" y="T5"/>
                        </a:cxn>
                        <a:cxn ang="0">
                          <a:pos x="T6" y="T7"/>
                        </a:cxn>
                        <a:cxn ang="0">
                          <a:pos x="T8" y="T9"/>
                        </a:cxn>
                      </a:cxnLst>
                      <a:rect l="0" t="0" r="r" b="b"/>
                      <a:pathLst>
                        <a:path w="38" h="33">
                          <a:moveTo>
                            <a:pt x="38" y="0"/>
                          </a:moveTo>
                          <a:cubicBezTo>
                            <a:pt x="5" y="0"/>
                            <a:pt x="5" y="0"/>
                            <a:pt x="5" y="0"/>
                          </a:cubicBezTo>
                          <a:cubicBezTo>
                            <a:pt x="3" y="11"/>
                            <a:pt x="1" y="22"/>
                            <a:pt x="0" y="33"/>
                          </a:cubicBezTo>
                          <a:cubicBezTo>
                            <a:pt x="38" y="33"/>
                            <a:pt x="38" y="33"/>
                            <a:pt x="38" y="33"/>
                          </a:cubicBez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127" name="Freeform 32"/>
                    <p:cNvSpPr/>
                    <p:nvPr/>
                  </p:nvSpPr>
                  <p:spPr bwMode="auto">
                    <a:xfrm>
                      <a:off x="970798" y="1563200"/>
                      <a:ext cx="214313" cy="146050"/>
                    </a:xfrm>
                    <a:custGeom>
                      <a:avLst/>
                      <a:gdLst>
                        <a:gd name="T0" fmla="*/ 57 w 57"/>
                        <a:gd name="T1" fmla="*/ 0 h 39"/>
                        <a:gd name="T2" fmla="*/ 0 w 57"/>
                        <a:gd name="T3" fmla="*/ 0 h 39"/>
                        <a:gd name="T4" fmla="*/ 0 w 57"/>
                        <a:gd name="T5" fmla="*/ 39 h 39"/>
                        <a:gd name="T6" fmla="*/ 57 w 57"/>
                        <a:gd name="T7" fmla="*/ 39 h 39"/>
                        <a:gd name="T8" fmla="*/ 57 w 57"/>
                        <a:gd name="T9" fmla="*/ 0 h 39"/>
                      </a:gdLst>
                      <a:ahLst/>
                      <a:cxnLst>
                        <a:cxn ang="0">
                          <a:pos x="T0" y="T1"/>
                        </a:cxn>
                        <a:cxn ang="0">
                          <a:pos x="T2" y="T3"/>
                        </a:cxn>
                        <a:cxn ang="0">
                          <a:pos x="T4" y="T5"/>
                        </a:cxn>
                        <a:cxn ang="0">
                          <a:pos x="T6" y="T7"/>
                        </a:cxn>
                        <a:cxn ang="0">
                          <a:pos x="T8" y="T9"/>
                        </a:cxn>
                      </a:cxnLst>
                      <a:rect l="0" t="0" r="r" b="b"/>
                      <a:pathLst>
                        <a:path w="57" h="39">
                          <a:moveTo>
                            <a:pt x="57" y="0"/>
                          </a:moveTo>
                          <a:cubicBezTo>
                            <a:pt x="0" y="0"/>
                            <a:pt x="0" y="0"/>
                            <a:pt x="0" y="0"/>
                          </a:cubicBezTo>
                          <a:cubicBezTo>
                            <a:pt x="0" y="14"/>
                            <a:pt x="0" y="27"/>
                            <a:pt x="0" y="39"/>
                          </a:cubicBezTo>
                          <a:cubicBezTo>
                            <a:pt x="57" y="39"/>
                            <a:pt x="57" y="39"/>
                            <a:pt x="57" y="39"/>
                          </a:cubicBezTo>
                          <a:lnTo>
                            <a:pt x="5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128" name="Freeform 33"/>
                    <p:cNvSpPr/>
                    <p:nvPr/>
                  </p:nvSpPr>
                  <p:spPr bwMode="auto">
                    <a:xfrm>
                      <a:off x="981910" y="1220299"/>
                      <a:ext cx="203200" cy="120650"/>
                    </a:xfrm>
                    <a:custGeom>
                      <a:avLst/>
                      <a:gdLst>
                        <a:gd name="T0" fmla="*/ 54 w 54"/>
                        <a:gd name="T1" fmla="*/ 0 h 32"/>
                        <a:gd name="T2" fmla="*/ 2 w 54"/>
                        <a:gd name="T3" fmla="*/ 0 h 32"/>
                        <a:gd name="T4" fmla="*/ 0 w 54"/>
                        <a:gd name="T5" fmla="*/ 32 h 32"/>
                        <a:gd name="T6" fmla="*/ 54 w 54"/>
                        <a:gd name="T7" fmla="*/ 32 h 32"/>
                        <a:gd name="T8" fmla="*/ 54 w 54"/>
                        <a:gd name="T9" fmla="*/ 0 h 32"/>
                      </a:gdLst>
                      <a:ahLst/>
                      <a:cxnLst>
                        <a:cxn ang="0">
                          <a:pos x="T0" y="T1"/>
                        </a:cxn>
                        <a:cxn ang="0">
                          <a:pos x="T2" y="T3"/>
                        </a:cxn>
                        <a:cxn ang="0">
                          <a:pos x="T4" y="T5"/>
                        </a:cxn>
                        <a:cxn ang="0">
                          <a:pos x="T6" y="T7"/>
                        </a:cxn>
                        <a:cxn ang="0">
                          <a:pos x="T8" y="T9"/>
                        </a:cxn>
                      </a:cxnLst>
                      <a:rect l="0" t="0" r="r" b="b"/>
                      <a:pathLst>
                        <a:path w="54" h="32">
                          <a:moveTo>
                            <a:pt x="54" y="0"/>
                          </a:moveTo>
                          <a:cubicBezTo>
                            <a:pt x="2" y="0"/>
                            <a:pt x="2" y="0"/>
                            <a:pt x="2" y="0"/>
                          </a:cubicBezTo>
                          <a:cubicBezTo>
                            <a:pt x="1" y="11"/>
                            <a:pt x="0" y="21"/>
                            <a:pt x="0" y="32"/>
                          </a:cubicBezTo>
                          <a:cubicBezTo>
                            <a:pt x="54" y="32"/>
                            <a:pt x="54" y="32"/>
                            <a:pt x="54" y="32"/>
                          </a:cubicBezTo>
                          <a:cubicBezTo>
                            <a:pt x="54" y="0"/>
                            <a:pt x="54" y="0"/>
                            <a:pt x="5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129" name="Freeform 34"/>
                    <p:cNvSpPr/>
                    <p:nvPr/>
                  </p:nvSpPr>
                  <p:spPr bwMode="auto">
                    <a:xfrm>
                      <a:off x="973973" y="1382225"/>
                      <a:ext cx="211138" cy="139700"/>
                    </a:xfrm>
                    <a:custGeom>
                      <a:avLst/>
                      <a:gdLst>
                        <a:gd name="T0" fmla="*/ 56 w 56"/>
                        <a:gd name="T1" fmla="*/ 0 h 37"/>
                        <a:gd name="T2" fmla="*/ 1 w 56"/>
                        <a:gd name="T3" fmla="*/ 0 h 37"/>
                        <a:gd name="T4" fmla="*/ 0 w 56"/>
                        <a:gd name="T5" fmla="*/ 37 h 37"/>
                        <a:gd name="T6" fmla="*/ 56 w 56"/>
                        <a:gd name="T7" fmla="*/ 37 h 37"/>
                        <a:gd name="T8" fmla="*/ 56 w 56"/>
                        <a:gd name="T9" fmla="*/ 0 h 37"/>
                      </a:gdLst>
                      <a:ahLst/>
                      <a:cxnLst>
                        <a:cxn ang="0">
                          <a:pos x="T0" y="T1"/>
                        </a:cxn>
                        <a:cxn ang="0">
                          <a:pos x="T2" y="T3"/>
                        </a:cxn>
                        <a:cxn ang="0">
                          <a:pos x="T4" y="T5"/>
                        </a:cxn>
                        <a:cxn ang="0">
                          <a:pos x="T6" y="T7"/>
                        </a:cxn>
                        <a:cxn ang="0">
                          <a:pos x="T8" y="T9"/>
                        </a:cxn>
                      </a:cxnLst>
                      <a:rect l="0" t="0" r="r" b="b"/>
                      <a:pathLst>
                        <a:path w="56" h="37">
                          <a:moveTo>
                            <a:pt x="56" y="0"/>
                          </a:moveTo>
                          <a:cubicBezTo>
                            <a:pt x="1" y="0"/>
                            <a:pt x="1" y="0"/>
                            <a:pt x="1" y="0"/>
                          </a:cubicBezTo>
                          <a:cubicBezTo>
                            <a:pt x="0" y="13"/>
                            <a:pt x="0" y="25"/>
                            <a:pt x="0" y="37"/>
                          </a:cubicBezTo>
                          <a:cubicBezTo>
                            <a:pt x="56" y="37"/>
                            <a:pt x="56" y="37"/>
                            <a:pt x="56" y="37"/>
                          </a:cubicBezTo>
                          <a:cubicBezTo>
                            <a:pt x="56" y="0"/>
                            <a:pt x="56" y="0"/>
                            <a:pt x="5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130" name="Freeform 35"/>
                    <p:cNvSpPr/>
                    <p:nvPr/>
                  </p:nvSpPr>
                  <p:spPr bwMode="auto">
                    <a:xfrm>
                      <a:off x="853323" y="1382225"/>
                      <a:ext cx="90488" cy="139700"/>
                    </a:xfrm>
                    <a:custGeom>
                      <a:avLst/>
                      <a:gdLst>
                        <a:gd name="T0" fmla="*/ 2 w 24"/>
                        <a:gd name="T1" fmla="*/ 0 h 37"/>
                        <a:gd name="T2" fmla="*/ 0 w 24"/>
                        <a:gd name="T3" fmla="*/ 37 h 37"/>
                        <a:gd name="T4" fmla="*/ 22 w 24"/>
                        <a:gd name="T5" fmla="*/ 37 h 37"/>
                        <a:gd name="T6" fmla="*/ 24 w 24"/>
                        <a:gd name="T7" fmla="*/ 0 h 37"/>
                        <a:gd name="T8" fmla="*/ 2 w 24"/>
                        <a:gd name="T9" fmla="*/ 0 h 37"/>
                      </a:gdLst>
                      <a:ahLst/>
                      <a:cxnLst>
                        <a:cxn ang="0">
                          <a:pos x="T0" y="T1"/>
                        </a:cxn>
                        <a:cxn ang="0">
                          <a:pos x="T2" y="T3"/>
                        </a:cxn>
                        <a:cxn ang="0">
                          <a:pos x="T4" y="T5"/>
                        </a:cxn>
                        <a:cxn ang="0">
                          <a:pos x="T6" y="T7"/>
                        </a:cxn>
                        <a:cxn ang="0">
                          <a:pos x="T8" y="T9"/>
                        </a:cxn>
                      </a:cxnLst>
                      <a:rect l="0" t="0" r="r" b="b"/>
                      <a:pathLst>
                        <a:path w="24" h="37">
                          <a:moveTo>
                            <a:pt x="2" y="0"/>
                          </a:moveTo>
                          <a:cubicBezTo>
                            <a:pt x="1" y="13"/>
                            <a:pt x="1" y="25"/>
                            <a:pt x="0" y="37"/>
                          </a:cubicBezTo>
                          <a:cubicBezTo>
                            <a:pt x="22" y="37"/>
                            <a:pt x="22" y="37"/>
                            <a:pt x="22" y="37"/>
                          </a:cubicBezTo>
                          <a:cubicBezTo>
                            <a:pt x="22" y="25"/>
                            <a:pt x="23" y="13"/>
                            <a:pt x="24" y="0"/>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131" name="Freeform 36"/>
                    <p:cNvSpPr/>
                    <p:nvPr/>
                  </p:nvSpPr>
                  <p:spPr bwMode="auto">
                    <a:xfrm>
                      <a:off x="1472449" y="1382225"/>
                      <a:ext cx="79375" cy="139700"/>
                    </a:xfrm>
                    <a:custGeom>
                      <a:avLst/>
                      <a:gdLst>
                        <a:gd name="T0" fmla="*/ 21 w 21"/>
                        <a:gd name="T1" fmla="*/ 37 h 37"/>
                        <a:gd name="T2" fmla="*/ 18 w 21"/>
                        <a:gd name="T3" fmla="*/ 0 h 37"/>
                        <a:gd name="T4" fmla="*/ 0 w 21"/>
                        <a:gd name="T5" fmla="*/ 0 h 37"/>
                        <a:gd name="T6" fmla="*/ 1 w 21"/>
                        <a:gd name="T7" fmla="*/ 37 h 37"/>
                        <a:gd name="T8" fmla="*/ 21 w 21"/>
                        <a:gd name="T9" fmla="*/ 37 h 37"/>
                      </a:gdLst>
                      <a:ahLst/>
                      <a:cxnLst>
                        <a:cxn ang="0">
                          <a:pos x="T0" y="T1"/>
                        </a:cxn>
                        <a:cxn ang="0">
                          <a:pos x="T2" y="T3"/>
                        </a:cxn>
                        <a:cxn ang="0">
                          <a:pos x="T4" y="T5"/>
                        </a:cxn>
                        <a:cxn ang="0">
                          <a:pos x="T6" y="T7"/>
                        </a:cxn>
                        <a:cxn ang="0">
                          <a:pos x="T8" y="T9"/>
                        </a:cxn>
                      </a:cxnLst>
                      <a:rect l="0" t="0" r="r" b="b"/>
                      <a:pathLst>
                        <a:path w="21" h="37">
                          <a:moveTo>
                            <a:pt x="21" y="37"/>
                          </a:moveTo>
                          <a:cubicBezTo>
                            <a:pt x="20" y="25"/>
                            <a:pt x="19" y="13"/>
                            <a:pt x="18" y="0"/>
                          </a:cubicBezTo>
                          <a:cubicBezTo>
                            <a:pt x="0" y="0"/>
                            <a:pt x="0" y="0"/>
                            <a:pt x="0" y="0"/>
                          </a:cubicBezTo>
                          <a:cubicBezTo>
                            <a:pt x="0" y="13"/>
                            <a:pt x="1" y="25"/>
                            <a:pt x="1" y="37"/>
                          </a:cubicBezTo>
                          <a:lnTo>
                            <a:pt x="21"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132" name="Freeform 37"/>
                    <p:cNvSpPr/>
                    <p:nvPr/>
                  </p:nvSpPr>
                  <p:spPr bwMode="auto">
                    <a:xfrm>
                      <a:off x="1461336" y="1220299"/>
                      <a:ext cx="76200" cy="120650"/>
                    </a:xfrm>
                    <a:custGeom>
                      <a:avLst/>
                      <a:gdLst>
                        <a:gd name="T0" fmla="*/ 20 w 20"/>
                        <a:gd name="T1" fmla="*/ 32 h 32"/>
                        <a:gd name="T2" fmla="*/ 17 w 20"/>
                        <a:gd name="T3" fmla="*/ 0 h 32"/>
                        <a:gd name="T4" fmla="*/ 0 w 20"/>
                        <a:gd name="T5" fmla="*/ 0 h 32"/>
                        <a:gd name="T6" fmla="*/ 2 w 20"/>
                        <a:gd name="T7" fmla="*/ 32 h 32"/>
                        <a:gd name="T8" fmla="*/ 20 w 20"/>
                        <a:gd name="T9" fmla="*/ 32 h 32"/>
                      </a:gdLst>
                      <a:ahLst/>
                      <a:cxnLst>
                        <a:cxn ang="0">
                          <a:pos x="T0" y="T1"/>
                        </a:cxn>
                        <a:cxn ang="0">
                          <a:pos x="T2" y="T3"/>
                        </a:cxn>
                        <a:cxn ang="0">
                          <a:pos x="T4" y="T5"/>
                        </a:cxn>
                        <a:cxn ang="0">
                          <a:pos x="T6" y="T7"/>
                        </a:cxn>
                        <a:cxn ang="0">
                          <a:pos x="T8" y="T9"/>
                        </a:cxn>
                      </a:cxnLst>
                      <a:rect l="0" t="0" r="r" b="b"/>
                      <a:pathLst>
                        <a:path w="20" h="32">
                          <a:moveTo>
                            <a:pt x="20" y="32"/>
                          </a:moveTo>
                          <a:cubicBezTo>
                            <a:pt x="19" y="21"/>
                            <a:pt x="18" y="11"/>
                            <a:pt x="17" y="0"/>
                          </a:cubicBezTo>
                          <a:cubicBezTo>
                            <a:pt x="0" y="0"/>
                            <a:pt x="0" y="0"/>
                            <a:pt x="0" y="0"/>
                          </a:cubicBezTo>
                          <a:cubicBezTo>
                            <a:pt x="1" y="11"/>
                            <a:pt x="1" y="21"/>
                            <a:pt x="2" y="32"/>
                          </a:cubicBezTo>
                          <a:lnTo>
                            <a:pt x="20"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133" name="Freeform 38"/>
                    <p:cNvSpPr/>
                    <p:nvPr/>
                  </p:nvSpPr>
                  <p:spPr bwMode="auto">
                    <a:xfrm>
                      <a:off x="1058111" y="451949"/>
                      <a:ext cx="47625" cy="41275"/>
                    </a:xfrm>
                    <a:custGeom>
                      <a:avLst/>
                      <a:gdLst>
                        <a:gd name="T0" fmla="*/ 13 w 13"/>
                        <a:gd name="T1" fmla="*/ 0 h 11"/>
                        <a:gd name="T2" fmla="*/ 3 w 13"/>
                        <a:gd name="T3" fmla="*/ 0 h 11"/>
                        <a:gd name="T4" fmla="*/ 0 w 13"/>
                        <a:gd name="T5" fmla="*/ 11 h 11"/>
                        <a:gd name="T6" fmla="*/ 10 w 13"/>
                        <a:gd name="T7" fmla="*/ 11 h 11"/>
                        <a:gd name="T8" fmla="*/ 13 w 13"/>
                        <a:gd name="T9" fmla="*/ 0 h 11"/>
                      </a:gdLst>
                      <a:ahLst/>
                      <a:cxnLst>
                        <a:cxn ang="0">
                          <a:pos x="T0" y="T1"/>
                        </a:cxn>
                        <a:cxn ang="0">
                          <a:pos x="T2" y="T3"/>
                        </a:cxn>
                        <a:cxn ang="0">
                          <a:pos x="T4" y="T5"/>
                        </a:cxn>
                        <a:cxn ang="0">
                          <a:pos x="T6" y="T7"/>
                        </a:cxn>
                        <a:cxn ang="0">
                          <a:pos x="T8" y="T9"/>
                        </a:cxn>
                      </a:cxnLst>
                      <a:rect l="0" t="0" r="r" b="b"/>
                      <a:pathLst>
                        <a:path w="13" h="11">
                          <a:moveTo>
                            <a:pt x="13" y="0"/>
                          </a:moveTo>
                          <a:cubicBezTo>
                            <a:pt x="3" y="0"/>
                            <a:pt x="3" y="0"/>
                            <a:pt x="3" y="0"/>
                          </a:cubicBezTo>
                          <a:cubicBezTo>
                            <a:pt x="2" y="4"/>
                            <a:pt x="1" y="8"/>
                            <a:pt x="0" y="11"/>
                          </a:cubicBezTo>
                          <a:cubicBezTo>
                            <a:pt x="10" y="11"/>
                            <a:pt x="10" y="11"/>
                            <a:pt x="10" y="11"/>
                          </a:cubicBezTo>
                          <a:cubicBezTo>
                            <a:pt x="11" y="8"/>
                            <a:pt x="12" y="4"/>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134" name="Freeform 39"/>
                    <p:cNvSpPr/>
                    <p:nvPr/>
                  </p:nvSpPr>
                  <p:spPr bwMode="auto">
                    <a:xfrm>
                      <a:off x="1310523" y="451949"/>
                      <a:ext cx="44450" cy="41275"/>
                    </a:xfrm>
                    <a:custGeom>
                      <a:avLst/>
                      <a:gdLst>
                        <a:gd name="T0" fmla="*/ 12 w 12"/>
                        <a:gd name="T1" fmla="*/ 11 h 11"/>
                        <a:gd name="T2" fmla="*/ 11 w 12"/>
                        <a:gd name="T3" fmla="*/ 5 h 11"/>
                        <a:gd name="T4" fmla="*/ 9 w 12"/>
                        <a:gd name="T5" fmla="*/ 0 h 11"/>
                        <a:gd name="T6" fmla="*/ 0 w 12"/>
                        <a:gd name="T7" fmla="*/ 0 h 11"/>
                        <a:gd name="T8" fmla="*/ 2 w 12"/>
                        <a:gd name="T9" fmla="*/ 11 h 11"/>
                        <a:gd name="T10" fmla="*/ 12 w 12"/>
                        <a:gd name="T11" fmla="*/ 11 h 11"/>
                      </a:gdLst>
                      <a:ahLst/>
                      <a:cxnLst>
                        <a:cxn ang="0">
                          <a:pos x="T0" y="T1"/>
                        </a:cxn>
                        <a:cxn ang="0">
                          <a:pos x="T2" y="T3"/>
                        </a:cxn>
                        <a:cxn ang="0">
                          <a:pos x="T4" y="T5"/>
                        </a:cxn>
                        <a:cxn ang="0">
                          <a:pos x="T6" y="T7"/>
                        </a:cxn>
                        <a:cxn ang="0">
                          <a:pos x="T8" y="T9"/>
                        </a:cxn>
                        <a:cxn ang="0">
                          <a:pos x="T10" y="T11"/>
                        </a:cxn>
                      </a:cxnLst>
                      <a:rect l="0" t="0" r="r" b="b"/>
                      <a:pathLst>
                        <a:path w="12" h="11">
                          <a:moveTo>
                            <a:pt x="12" y="11"/>
                          </a:moveTo>
                          <a:cubicBezTo>
                            <a:pt x="12" y="9"/>
                            <a:pt x="11" y="7"/>
                            <a:pt x="11" y="5"/>
                          </a:cubicBezTo>
                          <a:cubicBezTo>
                            <a:pt x="10" y="3"/>
                            <a:pt x="9" y="2"/>
                            <a:pt x="9" y="0"/>
                          </a:cubicBezTo>
                          <a:cubicBezTo>
                            <a:pt x="0" y="0"/>
                            <a:pt x="0" y="0"/>
                            <a:pt x="0" y="0"/>
                          </a:cubicBezTo>
                          <a:cubicBezTo>
                            <a:pt x="1" y="4"/>
                            <a:pt x="1" y="8"/>
                            <a:pt x="2" y="11"/>
                          </a:cubicBezTo>
                          <a:lnTo>
                            <a:pt x="12"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135" name="Rectangle 40"/>
                    <p:cNvSpPr>
                      <a:spLocks noChangeArrowheads="1"/>
                    </p:cNvSpPr>
                    <p:nvPr/>
                  </p:nvSpPr>
                  <p:spPr bwMode="auto">
                    <a:xfrm>
                      <a:off x="1185111" y="451949"/>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136" name="Freeform 41"/>
                    <p:cNvSpPr/>
                    <p:nvPr/>
                  </p:nvSpPr>
                  <p:spPr bwMode="auto">
                    <a:xfrm>
                      <a:off x="1023185" y="624986"/>
                      <a:ext cx="46038" cy="44450"/>
                    </a:xfrm>
                    <a:custGeom>
                      <a:avLst/>
                      <a:gdLst>
                        <a:gd name="T0" fmla="*/ 12 w 12"/>
                        <a:gd name="T1" fmla="*/ 0 h 12"/>
                        <a:gd name="T2" fmla="*/ 2 w 12"/>
                        <a:gd name="T3" fmla="*/ 0 h 12"/>
                        <a:gd name="T4" fmla="*/ 0 w 12"/>
                        <a:gd name="T5" fmla="*/ 12 h 12"/>
                        <a:gd name="T6" fmla="*/ 10 w 12"/>
                        <a:gd name="T7" fmla="*/ 12 h 12"/>
                        <a:gd name="T8" fmla="*/ 12 w 12"/>
                        <a:gd name="T9" fmla="*/ 0 h 12"/>
                      </a:gdLst>
                      <a:ahLst/>
                      <a:cxnLst>
                        <a:cxn ang="0">
                          <a:pos x="T0" y="T1"/>
                        </a:cxn>
                        <a:cxn ang="0">
                          <a:pos x="T2" y="T3"/>
                        </a:cxn>
                        <a:cxn ang="0">
                          <a:pos x="T4" y="T5"/>
                        </a:cxn>
                        <a:cxn ang="0">
                          <a:pos x="T6" y="T7"/>
                        </a:cxn>
                        <a:cxn ang="0">
                          <a:pos x="T8" y="T9"/>
                        </a:cxn>
                      </a:cxnLst>
                      <a:rect l="0" t="0" r="r" b="b"/>
                      <a:pathLst>
                        <a:path w="12" h="12">
                          <a:moveTo>
                            <a:pt x="12" y="0"/>
                          </a:moveTo>
                          <a:cubicBezTo>
                            <a:pt x="2" y="0"/>
                            <a:pt x="2" y="0"/>
                            <a:pt x="2" y="0"/>
                          </a:cubicBezTo>
                          <a:cubicBezTo>
                            <a:pt x="2" y="4"/>
                            <a:pt x="1" y="8"/>
                            <a:pt x="0" y="12"/>
                          </a:cubicBezTo>
                          <a:cubicBezTo>
                            <a:pt x="10" y="12"/>
                            <a:pt x="10" y="12"/>
                            <a:pt x="10" y="12"/>
                          </a:cubicBezTo>
                          <a:cubicBezTo>
                            <a:pt x="11" y="8"/>
                            <a:pt x="12" y="4"/>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137" name="Freeform 42"/>
                    <p:cNvSpPr/>
                    <p:nvPr/>
                  </p:nvSpPr>
                  <p:spPr bwMode="auto">
                    <a:xfrm>
                      <a:off x="1343861" y="624986"/>
                      <a:ext cx="46038" cy="44450"/>
                    </a:xfrm>
                    <a:custGeom>
                      <a:avLst/>
                      <a:gdLst>
                        <a:gd name="T0" fmla="*/ 2 w 12"/>
                        <a:gd name="T1" fmla="*/ 12 h 12"/>
                        <a:gd name="T2" fmla="*/ 12 w 12"/>
                        <a:gd name="T3" fmla="*/ 12 h 12"/>
                        <a:gd name="T4" fmla="*/ 10 w 12"/>
                        <a:gd name="T5" fmla="*/ 0 h 12"/>
                        <a:gd name="T6" fmla="*/ 0 w 12"/>
                        <a:gd name="T7" fmla="*/ 0 h 12"/>
                        <a:gd name="T8" fmla="*/ 2 w 12"/>
                        <a:gd name="T9" fmla="*/ 12 h 12"/>
                      </a:gdLst>
                      <a:ahLst/>
                      <a:cxnLst>
                        <a:cxn ang="0">
                          <a:pos x="T0" y="T1"/>
                        </a:cxn>
                        <a:cxn ang="0">
                          <a:pos x="T2" y="T3"/>
                        </a:cxn>
                        <a:cxn ang="0">
                          <a:pos x="T4" y="T5"/>
                        </a:cxn>
                        <a:cxn ang="0">
                          <a:pos x="T6" y="T7"/>
                        </a:cxn>
                        <a:cxn ang="0">
                          <a:pos x="T8" y="T9"/>
                        </a:cxn>
                      </a:cxnLst>
                      <a:rect l="0" t="0" r="r" b="b"/>
                      <a:pathLst>
                        <a:path w="12" h="12">
                          <a:moveTo>
                            <a:pt x="2" y="12"/>
                          </a:moveTo>
                          <a:cubicBezTo>
                            <a:pt x="12" y="12"/>
                            <a:pt x="12" y="12"/>
                            <a:pt x="12" y="12"/>
                          </a:cubicBezTo>
                          <a:cubicBezTo>
                            <a:pt x="11" y="8"/>
                            <a:pt x="11" y="4"/>
                            <a:pt x="10" y="0"/>
                          </a:cubicBezTo>
                          <a:cubicBezTo>
                            <a:pt x="0" y="0"/>
                            <a:pt x="0" y="0"/>
                            <a:pt x="0" y="0"/>
                          </a:cubicBezTo>
                          <a:cubicBezTo>
                            <a:pt x="1" y="4"/>
                            <a:pt x="2" y="8"/>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138" name="Rectangle 43"/>
                    <p:cNvSpPr>
                      <a:spLocks noChangeArrowheads="1"/>
                    </p:cNvSpPr>
                    <p:nvPr/>
                  </p:nvSpPr>
                  <p:spPr bwMode="auto">
                    <a:xfrm>
                      <a:off x="1185111" y="624986"/>
                      <a:ext cx="34925"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139" name="Freeform 44"/>
                    <p:cNvSpPr/>
                    <p:nvPr/>
                  </p:nvSpPr>
                  <p:spPr bwMode="auto">
                    <a:xfrm>
                      <a:off x="996198" y="794849"/>
                      <a:ext cx="46038" cy="41275"/>
                    </a:xfrm>
                    <a:custGeom>
                      <a:avLst/>
                      <a:gdLst>
                        <a:gd name="T0" fmla="*/ 12 w 12"/>
                        <a:gd name="T1" fmla="*/ 0 h 11"/>
                        <a:gd name="T2" fmla="*/ 2 w 12"/>
                        <a:gd name="T3" fmla="*/ 0 h 11"/>
                        <a:gd name="T4" fmla="*/ 0 w 12"/>
                        <a:gd name="T5" fmla="*/ 11 h 11"/>
                        <a:gd name="T6" fmla="*/ 10 w 12"/>
                        <a:gd name="T7" fmla="*/ 11 h 11"/>
                        <a:gd name="T8" fmla="*/ 12 w 12"/>
                        <a:gd name="T9" fmla="*/ 0 h 11"/>
                      </a:gdLst>
                      <a:ahLst/>
                      <a:cxnLst>
                        <a:cxn ang="0">
                          <a:pos x="T0" y="T1"/>
                        </a:cxn>
                        <a:cxn ang="0">
                          <a:pos x="T2" y="T3"/>
                        </a:cxn>
                        <a:cxn ang="0">
                          <a:pos x="T4" y="T5"/>
                        </a:cxn>
                        <a:cxn ang="0">
                          <a:pos x="T6" y="T7"/>
                        </a:cxn>
                        <a:cxn ang="0">
                          <a:pos x="T8" y="T9"/>
                        </a:cxn>
                      </a:cxnLst>
                      <a:rect l="0" t="0" r="r" b="b"/>
                      <a:pathLst>
                        <a:path w="12" h="11">
                          <a:moveTo>
                            <a:pt x="12" y="0"/>
                          </a:moveTo>
                          <a:cubicBezTo>
                            <a:pt x="2" y="0"/>
                            <a:pt x="2" y="0"/>
                            <a:pt x="2" y="0"/>
                          </a:cubicBezTo>
                          <a:cubicBezTo>
                            <a:pt x="1" y="4"/>
                            <a:pt x="1" y="7"/>
                            <a:pt x="0" y="11"/>
                          </a:cubicBezTo>
                          <a:cubicBezTo>
                            <a:pt x="10" y="11"/>
                            <a:pt x="10" y="11"/>
                            <a:pt x="10" y="11"/>
                          </a:cubicBezTo>
                          <a:cubicBezTo>
                            <a:pt x="10" y="7"/>
                            <a:pt x="11" y="4"/>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140" name="Freeform 45"/>
                    <p:cNvSpPr/>
                    <p:nvPr/>
                  </p:nvSpPr>
                  <p:spPr bwMode="auto">
                    <a:xfrm>
                      <a:off x="1374024" y="794849"/>
                      <a:ext cx="42863" cy="41275"/>
                    </a:xfrm>
                    <a:custGeom>
                      <a:avLst/>
                      <a:gdLst>
                        <a:gd name="T0" fmla="*/ 2 w 11"/>
                        <a:gd name="T1" fmla="*/ 11 h 11"/>
                        <a:gd name="T2" fmla="*/ 11 w 11"/>
                        <a:gd name="T3" fmla="*/ 11 h 11"/>
                        <a:gd name="T4" fmla="*/ 9 w 11"/>
                        <a:gd name="T5" fmla="*/ 0 h 11"/>
                        <a:gd name="T6" fmla="*/ 0 w 11"/>
                        <a:gd name="T7" fmla="*/ 0 h 11"/>
                        <a:gd name="T8" fmla="*/ 2 w 11"/>
                        <a:gd name="T9" fmla="*/ 11 h 11"/>
                      </a:gdLst>
                      <a:ahLst/>
                      <a:cxnLst>
                        <a:cxn ang="0">
                          <a:pos x="T0" y="T1"/>
                        </a:cxn>
                        <a:cxn ang="0">
                          <a:pos x="T2" y="T3"/>
                        </a:cxn>
                        <a:cxn ang="0">
                          <a:pos x="T4" y="T5"/>
                        </a:cxn>
                        <a:cxn ang="0">
                          <a:pos x="T6" y="T7"/>
                        </a:cxn>
                        <a:cxn ang="0">
                          <a:pos x="T8" y="T9"/>
                        </a:cxn>
                      </a:cxnLst>
                      <a:rect l="0" t="0" r="r" b="b"/>
                      <a:pathLst>
                        <a:path w="11" h="11">
                          <a:moveTo>
                            <a:pt x="2" y="11"/>
                          </a:moveTo>
                          <a:cubicBezTo>
                            <a:pt x="11" y="11"/>
                            <a:pt x="11" y="11"/>
                            <a:pt x="11" y="11"/>
                          </a:cubicBezTo>
                          <a:cubicBezTo>
                            <a:pt x="11" y="7"/>
                            <a:pt x="10" y="4"/>
                            <a:pt x="9" y="0"/>
                          </a:cubicBezTo>
                          <a:cubicBezTo>
                            <a:pt x="0" y="0"/>
                            <a:pt x="0" y="0"/>
                            <a:pt x="0" y="0"/>
                          </a:cubicBezTo>
                          <a:cubicBezTo>
                            <a:pt x="0" y="4"/>
                            <a:pt x="1" y="7"/>
                            <a:pt x="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141" name="Rectangle 46"/>
                    <p:cNvSpPr>
                      <a:spLocks noChangeArrowheads="1"/>
                    </p:cNvSpPr>
                    <p:nvPr/>
                  </p:nvSpPr>
                  <p:spPr bwMode="auto">
                    <a:xfrm>
                      <a:off x="1185111" y="794849"/>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142" name="Freeform 47"/>
                    <p:cNvSpPr/>
                    <p:nvPr/>
                  </p:nvSpPr>
                  <p:spPr bwMode="auto">
                    <a:xfrm>
                      <a:off x="970798" y="998049"/>
                      <a:ext cx="41275" cy="41275"/>
                    </a:xfrm>
                    <a:custGeom>
                      <a:avLst/>
                      <a:gdLst>
                        <a:gd name="T0" fmla="*/ 11 w 11"/>
                        <a:gd name="T1" fmla="*/ 0 h 11"/>
                        <a:gd name="T2" fmla="*/ 1 w 11"/>
                        <a:gd name="T3" fmla="*/ 0 h 11"/>
                        <a:gd name="T4" fmla="*/ 0 w 11"/>
                        <a:gd name="T5" fmla="*/ 11 h 11"/>
                        <a:gd name="T6" fmla="*/ 10 w 11"/>
                        <a:gd name="T7" fmla="*/ 11 h 11"/>
                        <a:gd name="T8" fmla="*/ 11 w 11"/>
                        <a:gd name="T9" fmla="*/ 0 h 11"/>
                      </a:gdLst>
                      <a:ahLst/>
                      <a:cxnLst>
                        <a:cxn ang="0">
                          <a:pos x="T0" y="T1"/>
                        </a:cxn>
                        <a:cxn ang="0">
                          <a:pos x="T2" y="T3"/>
                        </a:cxn>
                        <a:cxn ang="0">
                          <a:pos x="T4" y="T5"/>
                        </a:cxn>
                        <a:cxn ang="0">
                          <a:pos x="T6" y="T7"/>
                        </a:cxn>
                        <a:cxn ang="0">
                          <a:pos x="T8" y="T9"/>
                        </a:cxn>
                      </a:cxnLst>
                      <a:rect l="0" t="0" r="r" b="b"/>
                      <a:pathLst>
                        <a:path w="11" h="11">
                          <a:moveTo>
                            <a:pt x="11" y="0"/>
                          </a:moveTo>
                          <a:cubicBezTo>
                            <a:pt x="1" y="0"/>
                            <a:pt x="1" y="0"/>
                            <a:pt x="1" y="0"/>
                          </a:cubicBezTo>
                          <a:cubicBezTo>
                            <a:pt x="1" y="3"/>
                            <a:pt x="1" y="7"/>
                            <a:pt x="0" y="11"/>
                          </a:cubicBezTo>
                          <a:cubicBezTo>
                            <a:pt x="10" y="11"/>
                            <a:pt x="10" y="11"/>
                            <a:pt x="10" y="11"/>
                          </a:cubicBezTo>
                          <a:cubicBezTo>
                            <a:pt x="10" y="7"/>
                            <a:pt x="11" y="3"/>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143" name="Freeform 48"/>
                    <p:cNvSpPr/>
                    <p:nvPr/>
                  </p:nvSpPr>
                  <p:spPr bwMode="auto">
                    <a:xfrm>
                      <a:off x="1401011" y="998049"/>
                      <a:ext cx="41275" cy="41275"/>
                    </a:xfrm>
                    <a:custGeom>
                      <a:avLst/>
                      <a:gdLst>
                        <a:gd name="T0" fmla="*/ 2 w 11"/>
                        <a:gd name="T1" fmla="*/ 11 h 11"/>
                        <a:gd name="T2" fmla="*/ 11 w 11"/>
                        <a:gd name="T3" fmla="*/ 11 h 11"/>
                        <a:gd name="T4" fmla="*/ 10 w 11"/>
                        <a:gd name="T5" fmla="*/ 0 h 11"/>
                        <a:gd name="T6" fmla="*/ 0 w 11"/>
                        <a:gd name="T7" fmla="*/ 0 h 11"/>
                        <a:gd name="T8" fmla="*/ 2 w 11"/>
                        <a:gd name="T9" fmla="*/ 11 h 11"/>
                      </a:gdLst>
                      <a:ahLst/>
                      <a:cxnLst>
                        <a:cxn ang="0">
                          <a:pos x="T0" y="T1"/>
                        </a:cxn>
                        <a:cxn ang="0">
                          <a:pos x="T2" y="T3"/>
                        </a:cxn>
                        <a:cxn ang="0">
                          <a:pos x="T4" y="T5"/>
                        </a:cxn>
                        <a:cxn ang="0">
                          <a:pos x="T6" y="T7"/>
                        </a:cxn>
                        <a:cxn ang="0">
                          <a:pos x="T8" y="T9"/>
                        </a:cxn>
                      </a:cxnLst>
                      <a:rect l="0" t="0" r="r" b="b"/>
                      <a:pathLst>
                        <a:path w="11" h="11">
                          <a:moveTo>
                            <a:pt x="2" y="11"/>
                          </a:moveTo>
                          <a:cubicBezTo>
                            <a:pt x="11" y="11"/>
                            <a:pt x="11" y="11"/>
                            <a:pt x="11" y="11"/>
                          </a:cubicBezTo>
                          <a:cubicBezTo>
                            <a:pt x="11" y="7"/>
                            <a:pt x="10" y="3"/>
                            <a:pt x="10" y="0"/>
                          </a:cubicBezTo>
                          <a:cubicBezTo>
                            <a:pt x="0" y="0"/>
                            <a:pt x="0" y="0"/>
                            <a:pt x="0" y="0"/>
                          </a:cubicBezTo>
                          <a:cubicBezTo>
                            <a:pt x="1" y="3"/>
                            <a:pt x="1" y="7"/>
                            <a:pt x="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144" name="Rectangle 49"/>
                    <p:cNvSpPr>
                      <a:spLocks noChangeArrowheads="1"/>
                    </p:cNvSpPr>
                    <p:nvPr/>
                  </p:nvSpPr>
                  <p:spPr bwMode="auto">
                    <a:xfrm>
                      <a:off x="1185111" y="998049"/>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145" name="Freeform 50"/>
                    <p:cNvSpPr/>
                    <p:nvPr/>
                  </p:nvSpPr>
                  <p:spPr bwMode="auto">
                    <a:xfrm>
                      <a:off x="951748" y="1179024"/>
                      <a:ext cx="41275" cy="41275"/>
                    </a:xfrm>
                    <a:custGeom>
                      <a:avLst/>
                      <a:gdLst>
                        <a:gd name="T0" fmla="*/ 11 w 11"/>
                        <a:gd name="T1" fmla="*/ 0 h 11"/>
                        <a:gd name="T2" fmla="*/ 1 w 11"/>
                        <a:gd name="T3" fmla="*/ 0 h 11"/>
                        <a:gd name="T4" fmla="*/ 0 w 11"/>
                        <a:gd name="T5" fmla="*/ 11 h 11"/>
                        <a:gd name="T6" fmla="*/ 10 w 11"/>
                        <a:gd name="T7" fmla="*/ 11 h 11"/>
                        <a:gd name="T8" fmla="*/ 11 w 11"/>
                        <a:gd name="T9" fmla="*/ 0 h 11"/>
                      </a:gdLst>
                      <a:ahLst/>
                      <a:cxnLst>
                        <a:cxn ang="0">
                          <a:pos x="T0" y="T1"/>
                        </a:cxn>
                        <a:cxn ang="0">
                          <a:pos x="T2" y="T3"/>
                        </a:cxn>
                        <a:cxn ang="0">
                          <a:pos x="T4" y="T5"/>
                        </a:cxn>
                        <a:cxn ang="0">
                          <a:pos x="T6" y="T7"/>
                        </a:cxn>
                        <a:cxn ang="0">
                          <a:pos x="T8" y="T9"/>
                        </a:cxn>
                      </a:cxnLst>
                      <a:rect l="0" t="0" r="r" b="b"/>
                      <a:pathLst>
                        <a:path w="11" h="11">
                          <a:moveTo>
                            <a:pt x="11" y="0"/>
                          </a:moveTo>
                          <a:cubicBezTo>
                            <a:pt x="1" y="0"/>
                            <a:pt x="1" y="0"/>
                            <a:pt x="1" y="0"/>
                          </a:cubicBezTo>
                          <a:cubicBezTo>
                            <a:pt x="1" y="4"/>
                            <a:pt x="1" y="7"/>
                            <a:pt x="0" y="11"/>
                          </a:cubicBezTo>
                          <a:cubicBezTo>
                            <a:pt x="10" y="11"/>
                            <a:pt x="10" y="11"/>
                            <a:pt x="10" y="11"/>
                          </a:cubicBezTo>
                          <a:cubicBezTo>
                            <a:pt x="10" y="7"/>
                            <a:pt x="11" y="4"/>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146" name="Freeform 51"/>
                    <p:cNvSpPr/>
                    <p:nvPr/>
                  </p:nvSpPr>
                  <p:spPr bwMode="auto">
                    <a:xfrm>
                      <a:off x="1420061" y="1179024"/>
                      <a:ext cx="41275" cy="41275"/>
                    </a:xfrm>
                    <a:custGeom>
                      <a:avLst/>
                      <a:gdLst>
                        <a:gd name="T0" fmla="*/ 1 w 11"/>
                        <a:gd name="T1" fmla="*/ 11 h 11"/>
                        <a:gd name="T2" fmla="*/ 11 w 11"/>
                        <a:gd name="T3" fmla="*/ 11 h 11"/>
                        <a:gd name="T4" fmla="*/ 10 w 11"/>
                        <a:gd name="T5" fmla="*/ 0 h 11"/>
                        <a:gd name="T6" fmla="*/ 0 w 11"/>
                        <a:gd name="T7" fmla="*/ 0 h 11"/>
                        <a:gd name="T8" fmla="*/ 1 w 11"/>
                        <a:gd name="T9" fmla="*/ 11 h 11"/>
                      </a:gdLst>
                      <a:ahLst/>
                      <a:cxnLst>
                        <a:cxn ang="0">
                          <a:pos x="T0" y="T1"/>
                        </a:cxn>
                        <a:cxn ang="0">
                          <a:pos x="T2" y="T3"/>
                        </a:cxn>
                        <a:cxn ang="0">
                          <a:pos x="T4" y="T5"/>
                        </a:cxn>
                        <a:cxn ang="0">
                          <a:pos x="T6" y="T7"/>
                        </a:cxn>
                        <a:cxn ang="0">
                          <a:pos x="T8" y="T9"/>
                        </a:cxn>
                      </a:cxnLst>
                      <a:rect l="0" t="0" r="r" b="b"/>
                      <a:pathLst>
                        <a:path w="11" h="11">
                          <a:moveTo>
                            <a:pt x="1" y="11"/>
                          </a:moveTo>
                          <a:cubicBezTo>
                            <a:pt x="11" y="11"/>
                            <a:pt x="11" y="11"/>
                            <a:pt x="11" y="11"/>
                          </a:cubicBezTo>
                          <a:cubicBezTo>
                            <a:pt x="11" y="7"/>
                            <a:pt x="10" y="4"/>
                            <a:pt x="10" y="0"/>
                          </a:cubicBezTo>
                          <a:cubicBezTo>
                            <a:pt x="0" y="0"/>
                            <a:pt x="0" y="0"/>
                            <a:pt x="0" y="0"/>
                          </a:cubicBezTo>
                          <a:cubicBezTo>
                            <a:pt x="1" y="4"/>
                            <a:pt x="1" y="7"/>
                            <a:pt x="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147" name="Rectangle 52"/>
                    <p:cNvSpPr>
                      <a:spLocks noChangeArrowheads="1"/>
                    </p:cNvSpPr>
                    <p:nvPr/>
                  </p:nvSpPr>
                  <p:spPr bwMode="auto">
                    <a:xfrm>
                      <a:off x="1185111" y="1179024"/>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148" name="Freeform 53"/>
                    <p:cNvSpPr/>
                    <p:nvPr/>
                  </p:nvSpPr>
                  <p:spPr bwMode="auto">
                    <a:xfrm>
                      <a:off x="943810" y="1340950"/>
                      <a:ext cx="38100" cy="41275"/>
                    </a:xfrm>
                    <a:custGeom>
                      <a:avLst/>
                      <a:gdLst>
                        <a:gd name="T0" fmla="*/ 10 w 10"/>
                        <a:gd name="T1" fmla="*/ 0 h 11"/>
                        <a:gd name="T2" fmla="*/ 0 w 10"/>
                        <a:gd name="T3" fmla="*/ 0 h 11"/>
                        <a:gd name="T4" fmla="*/ 0 w 10"/>
                        <a:gd name="T5" fmla="*/ 11 h 11"/>
                        <a:gd name="T6" fmla="*/ 9 w 10"/>
                        <a:gd name="T7" fmla="*/ 11 h 11"/>
                        <a:gd name="T8" fmla="*/ 10 w 10"/>
                        <a:gd name="T9" fmla="*/ 0 h 11"/>
                      </a:gdLst>
                      <a:ahLst/>
                      <a:cxnLst>
                        <a:cxn ang="0">
                          <a:pos x="T0" y="T1"/>
                        </a:cxn>
                        <a:cxn ang="0">
                          <a:pos x="T2" y="T3"/>
                        </a:cxn>
                        <a:cxn ang="0">
                          <a:pos x="T4" y="T5"/>
                        </a:cxn>
                        <a:cxn ang="0">
                          <a:pos x="T6" y="T7"/>
                        </a:cxn>
                        <a:cxn ang="0">
                          <a:pos x="T8" y="T9"/>
                        </a:cxn>
                      </a:cxnLst>
                      <a:rect l="0" t="0" r="r" b="b"/>
                      <a:pathLst>
                        <a:path w="10" h="11">
                          <a:moveTo>
                            <a:pt x="10" y="0"/>
                          </a:moveTo>
                          <a:cubicBezTo>
                            <a:pt x="0" y="0"/>
                            <a:pt x="0" y="0"/>
                            <a:pt x="0" y="0"/>
                          </a:cubicBezTo>
                          <a:cubicBezTo>
                            <a:pt x="0" y="3"/>
                            <a:pt x="0" y="7"/>
                            <a:pt x="0" y="11"/>
                          </a:cubicBezTo>
                          <a:cubicBezTo>
                            <a:pt x="9" y="11"/>
                            <a:pt x="9" y="11"/>
                            <a:pt x="9" y="11"/>
                          </a:cubicBezTo>
                          <a:cubicBezTo>
                            <a:pt x="9" y="7"/>
                            <a:pt x="10" y="3"/>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149" name="Freeform 54"/>
                    <p:cNvSpPr/>
                    <p:nvPr/>
                  </p:nvSpPr>
                  <p:spPr bwMode="auto">
                    <a:xfrm>
                      <a:off x="1434349" y="1340950"/>
                      <a:ext cx="38100" cy="41275"/>
                    </a:xfrm>
                    <a:custGeom>
                      <a:avLst/>
                      <a:gdLst>
                        <a:gd name="T0" fmla="*/ 0 w 10"/>
                        <a:gd name="T1" fmla="*/ 11 h 11"/>
                        <a:gd name="T2" fmla="*/ 10 w 10"/>
                        <a:gd name="T3" fmla="*/ 11 h 11"/>
                        <a:gd name="T4" fmla="*/ 9 w 10"/>
                        <a:gd name="T5" fmla="*/ 0 h 11"/>
                        <a:gd name="T6" fmla="*/ 0 w 10"/>
                        <a:gd name="T7" fmla="*/ 0 h 11"/>
                        <a:gd name="T8" fmla="*/ 0 w 10"/>
                        <a:gd name="T9" fmla="*/ 11 h 11"/>
                      </a:gdLst>
                      <a:ahLst/>
                      <a:cxnLst>
                        <a:cxn ang="0">
                          <a:pos x="T0" y="T1"/>
                        </a:cxn>
                        <a:cxn ang="0">
                          <a:pos x="T2" y="T3"/>
                        </a:cxn>
                        <a:cxn ang="0">
                          <a:pos x="T4" y="T5"/>
                        </a:cxn>
                        <a:cxn ang="0">
                          <a:pos x="T6" y="T7"/>
                        </a:cxn>
                        <a:cxn ang="0">
                          <a:pos x="T8" y="T9"/>
                        </a:cxn>
                      </a:cxnLst>
                      <a:rect l="0" t="0" r="r" b="b"/>
                      <a:pathLst>
                        <a:path w="10" h="11">
                          <a:moveTo>
                            <a:pt x="0" y="11"/>
                          </a:moveTo>
                          <a:cubicBezTo>
                            <a:pt x="10" y="11"/>
                            <a:pt x="10" y="11"/>
                            <a:pt x="10" y="11"/>
                          </a:cubicBezTo>
                          <a:cubicBezTo>
                            <a:pt x="10" y="7"/>
                            <a:pt x="9" y="3"/>
                            <a:pt x="9" y="0"/>
                          </a:cubicBezTo>
                          <a:cubicBezTo>
                            <a:pt x="0" y="0"/>
                            <a:pt x="0" y="0"/>
                            <a:pt x="0" y="0"/>
                          </a:cubicBezTo>
                          <a:cubicBezTo>
                            <a:pt x="0" y="3"/>
                            <a:pt x="0" y="7"/>
                            <a:pt x="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150" name="Rectangle 55"/>
                    <p:cNvSpPr>
                      <a:spLocks noChangeArrowheads="1"/>
                    </p:cNvSpPr>
                    <p:nvPr/>
                  </p:nvSpPr>
                  <p:spPr bwMode="auto">
                    <a:xfrm>
                      <a:off x="1185111" y="1340950"/>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151" name="Freeform 56"/>
                    <p:cNvSpPr/>
                    <p:nvPr/>
                  </p:nvSpPr>
                  <p:spPr bwMode="auto">
                    <a:xfrm>
                      <a:off x="935873" y="1521925"/>
                      <a:ext cx="34925" cy="41275"/>
                    </a:xfrm>
                    <a:custGeom>
                      <a:avLst/>
                      <a:gdLst>
                        <a:gd name="T0" fmla="*/ 9 w 9"/>
                        <a:gd name="T1" fmla="*/ 0 h 11"/>
                        <a:gd name="T2" fmla="*/ 0 w 9"/>
                        <a:gd name="T3" fmla="*/ 0 h 11"/>
                        <a:gd name="T4" fmla="*/ 0 w 9"/>
                        <a:gd name="T5" fmla="*/ 11 h 11"/>
                        <a:gd name="T6" fmla="*/ 9 w 9"/>
                        <a:gd name="T7" fmla="*/ 11 h 11"/>
                        <a:gd name="T8" fmla="*/ 9 w 9"/>
                        <a:gd name="T9" fmla="*/ 0 h 11"/>
                      </a:gdLst>
                      <a:ahLst/>
                      <a:cxnLst>
                        <a:cxn ang="0">
                          <a:pos x="T0" y="T1"/>
                        </a:cxn>
                        <a:cxn ang="0">
                          <a:pos x="T2" y="T3"/>
                        </a:cxn>
                        <a:cxn ang="0">
                          <a:pos x="T4" y="T5"/>
                        </a:cxn>
                        <a:cxn ang="0">
                          <a:pos x="T6" y="T7"/>
                        </a:cxn>
                        <a:cxn ang="0">
                          <a:pos x="T8" y="T9"/>
                        </a:cxn>
                      </a:cxnLst>
                      <a:rect l="0" t="0" r="r" b="b"/>
                      <a:pathLst>
                        <a:path w="9" h="11">
                          <a:moveTo>
                            <a:pt x="9" y="0"/>
                          </a:moveTo>
                          <a:cubicBezTo>
                            <a:pt x="0" y="0"/>
                            <a:pt x="0" y="0"/>
                            <a:pt x="0" y="0"/>
                          </a:cubicBezTo>
                          <a:cubicBezTo>
                            <a:pt x="0" y="4"/>
                            <a:pt x="0" y="7"/>
                            <a:pt x="0" y="11"/>
                          </a:cubicBezTo>
                          <a:cubicBezTo>
                            <a:pt x="9" y="11"/>
                            <a:pt x="9" y="11"/>
                            <a:pt x="9" y="11"/>
                          </a:cubicBezTo>
                          <a:cubicBezTo>
                            <a:pt x="9" y="7"/>
                            <a:pt x="9" y="4"/>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152" name="Freeform 57"/>
                    <p:cNvSpPr/>
                    <p:nvPr/>
                  </p:nvSpPr>
                  <p:spPr bwMode="auto">
                    <a:xfrm>
                      <a:off x="1442286" y="1521925"/>
                      <a:ext cx="38100" cy="41275"/>
                    </a:xfrm>
                    <a:custGeom>
                      <a:avLst/>
                      <a:gdLst>
                        <a:gd name="T0" fmla="*/ 0 w 10"/>
                        <a:gd name="T1" fmla="*/ 11 h 11"/>
                        <a:gd name="T2" fmla="*/ 10 w 10"/>
                        <a:gd name="T3" fmla="*/ 11 h 11"/>
                        <a:gd name="T4" fmla="*/ 9 w 10"/>
                        <a:gd name="T5" fmla="*/ 0 h 11"/>
                        <a:gd name="T6" fmla="*/ 0 w 10"/>
                        <a:gd name="T7" fmla="*/ 0 h 11"/>
                        <a:gd name="T8" fmla="*/ 0 w 10"/>
                        <a:gd name="T9" fmla="*/ 11 h 11"/>
                      </a:gdLst>
                      <a:ahLst/>
                      <a:cxnLst>
                        <a:cxn ang="0">
                          <a:pos x="T0" y="T1"/>
                        </a:cxn>
                        <a:cxn ang="0">
                          <a:pos x="T2" y="T3"/>
                        </a:cxn>
                        <a:cxn ang="0">
                          <a:pos x="T4" y="T5"/>
                        </a:cxn>
                        <a:cxn ang="0">
                          <a:pos x="T6" y="T7"/>
                        </a:cxn>
                        <a:cxn ang="0">
                          <a:pos x="T8" y="T9"/>
                        </a:cxn>
                      </a:cxnLst>
                      <a:rect l="0" t="0" r="r" b="b"/>
                      <a:pathLst>
                        <a:path w="10" h="11">
                          <a:moveTo>
                            <a:pt x="0" y="11"/>
                          </a:moveTo>
                          <a:cubicBezTo>
                            <a:pt x="10" y="11"/>
                            <a:pt x="10" y="11"/>
                            <a:pt x="10" y="11"/>
                          </a:cubicBezTo>
                          <a:cubicBezTo>
                            <a:pt x="10" y="7"/>
                            <a:pt x="9" y="4"/>
                            <a:pt x="9" y="0"/>
                          </a:cubicBezTo>
                          <a:cubicBezTo>
                            <a:pt x="0" y="0"/>
                            <a:pt x="0" y="0"/>
                            <a:pt x="0" y="0"/>
                          </a:cubicBezTo>
                          <a:cubicBezTo>
                            <a:pt x="0" y="4"/>
                            <a:pt x="0" y="7"/>
                            <a:pt x="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153" name="Rectangle 58"/>
                    <p:cNvSpPr>
                      <a:spLocks noChangeArrowheads="1"/>
                    </p:cNvSpPr>
                    <p:nvPr/>
                  </p:nvSpPr>
                  <p:spPr bwMode="auto">
                    <a:xfrm>
                      <a:off x="1185111" y="1521925"/>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154" name="Rectangle 59"/>
                    <p:cNvSpPr>
                      <a:spLocks noChangeArrowheads="1"/>
                    </p:cNvSpPr>
                    <p:nvPr/>
                  </p:nvSpPr>
                  <p:spPr bwMode="auto">
                    <a:xfrm>
                      <a:off x="1185111" y="1709250"/>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grpSp>
            </p:grpSp>
          </p:grpSp>
          <p:sp>
            <p:nvSpPr>
              <p:cNvPr id="11" name="Oval 10"/>
              <p:cNvSpPr/>
              <p:nvPr/>
            </p:nvSpPr>
            <p:spPr>
              <a:xfrm rot="2700000">
                <a:off x="3606191" y="2075509"/>
                <a:ext cx="492388" cy="492388"/>
              </a:xfrm>
              <a:prstGeom prst="ellipse">
                <a:avLst/>
              </a:prstGeom>
              <a:solidFill>
                <a:schemeClr val="bg1"/>
              </a:solidFill>
              <a:ln w="133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Times New Roman" panose="02020603050405020304" pitchFamily="18" charset="0"/>
                  <a:ea typeface="微软雅黑" pitchFamily="34" charset="-122"/>
                  <a:sym typeface="Times New Roman" panose="02020603050405020304" pitchFamily="18" charset="0"/>
                </a:endParaRPr>
              </a:p>
            </p:txBody>
          </p:sp>
        </p:grpSp>
        <p:grpSp>
          <p:nvGrpSpPr>
            <p:cNvPr id="17" name="Group 16"/>
            <p:cNvGrpSpPr/>
            <p:nvPr/>
          </p:nvGrpSpPr>
          <p:grpSpPr>
            <a:xfrm>
              <a:off x="3953956" y="3397530"/>
              <a:ext cx="2139940" cy="2139941"/>
              <a:chOff x="3953956" y="3397530"/>
              <a:chExt cx="2139940" cy="2139941"/>
            </a:xfrm>
            <a:grpFill/>
          </p:grpSpPr>
          <p:grpSp>
            <p:nvGrpSpPr>
              <p:cNvPr id="10" name="Group 9"/>
              <p:cNvGrpSpPr/>
              <p:nvPr/>
            </p:nvGrpSpPr>
            <p:grpSpPr>
              <a:xfrm>
                <a:off x="3953956" y="3397530"/>
                <a:ext cx="2139940" cy="2139941"/>
                <a:chOff x="3953956" y="3397530"/>
                <a:chExt cx="2139940" cy="2139941"/>
              </a:xfrm>
              <a:grpFill/>
            </p:grpSpPr>
            <p:sp>
              <p:nvSpPr>
                <p:cNvPr id="5" name="Freeform 9"/>
                <p:cNvSpPr/>
                <p:nvPr/>
              </p:nvSpPr>
              <p:spPr bwMode="auto">
                <a:xfrm rot="13500000">
                  <a:off x="3953955" y="3397531"/>
                  <a:ext cx="2139941" cy="2139940"/>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chemeClr val="accent3"/>
                </a:solidFill>
                <a:ln>
                  <a:noFill/>
                </a:ln>
              </p:spPr>
              <p:txBody>
                <a:bodyPr vert="horz" wrap="square" lIns="96435" tIns="48218" rIns="96435" bIns="48218" numCol="1" anchor="t" anchorCtr="0" compatLnSpc="1"/>
                <a:lstStyle/>
                <a:p>
                  <a:endParaRPr lang="id-ID">
                    <a:latin typeface="Times New Roman" panose="02020603050405020304" pitchFamily="18" charset="0"/>
                    <a:ea typeface="微软雅黑" pitchFamily="34" charset="-122"/>
                    <a:sym typeface="Times New Roman" panose="02020603050405020304" pitchFamily="18" charset="0"/>
                  </a:endParaRPr>
                </a:p>
              </p:txBody>
            </p:sp>
            <p:sp>
              <p:nvSpPr>
                <p:cNvPr id="208" name="Shape 1094"/>
                <p:cNvSpPr/>
                <p:nvPr/>
              </p:nvSpPr>
              <p:spPr>
                <a:xfrm>
                  <a:off x="4832968" y="4315576"/>
                  <a:ext cx="414098" cy="295732"/>
                </a:xfrm>
                <a:custGeom>
                  <a:avLst/>
                  <a:gdLst/>
                  <a:ahLst/>
                  <a:cxnLst>
                    <a:cxn ang="0">
                      <a:pos x="wd2" y="hd2"/>
                    </a:cxn>
                    <a:cxn ang="5400000">
                      <a:pos x="wd2" y="hd2"/>
                    </a:cxn>
                    <a:cxn ang="10800000">
                      <a:pos x="wd2" y="hd2"/>
                    </a:cxn>
                    <a:cxn ang="16200000">
                      <a:pos x="wd2" y="hd2"/>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chemeClr val="accent3"/>
                </a:solidFill>
                <a:ln w="12700" cap="flat">
                  <a:noFill/>
                  <a:miter lim="400000"/>
                </a:ln>
                <a:effectLst/>
              </p:spPr>
              <p:txBody>
                <a:bodyPr wrap="square" lIns="40181" tIns="40181" rIns="40181" bIns="40181" numCol="1" anchor="ctr">
                  <a:noAutofit/>
                </a:bodyPr>
                <a:lstStyle/>
                <a:p>
                  <a:pPr lvl="0">
                    <a:defRPr sz="3200">
                      <a:solidFill>
                        <a:srgbClr val="FFFFFF"/>
                      </a:solidFill>
                      <a:latin typeface="Helvetica"/>
                      <a:ea typeface="Helvetica"/>
                      <a:cs typeface="Helvetica"/>
                      <a:sym typeface="Helvetica"/>
                    </a:defRPr>
                  </a:pPr>
                  <a:endParaRPr sz="3375">
                    <a:latin typeface="Times New Roman" panose="02020603050405020304" pitchFamily="18" charset="0"/>
                    <a:ea typeface="微软雅黑" pitchFamily="34" charset="-122"/>
                    <a:sym typeface="Times New Roman" panose="02020603050405020304" pitchFamily="18" charset="0"/>
                  </a:endParaRPr>
                </a:p>
              </p:txBody>
            </p:sp>
          </p:grpSp>
          <p:sp>
            <p:nvSpPr>
              <p:cNvPr id="14" name="Oval 13"/>
              <p:cNvSpPr/>
              <p:nvPr/>
            </p:nvSpPr>
            <p:spPr>
              <a:xfrm rot="2700000">
                <a:off x="5359343" y="3595187"/>
                <a:ext cx="492388" cy="492388"/>
              </a:xfrm>
              <a:prstGeom prst="ellipse">
                <a:avLst/>
              </a:prstGeom>
              <a:solidFill>
                <a:schemeClr val="bg1"/>
              </a:solidFill>
              <a:ln w="133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Times New Roman" panose="02020603050405020304" pitchFamily="18" charset="0"/>
                  <a:ea typeface="微软雅黑" pitchFamily="34" charset="-122"/>
                  <a:sym typeface="Times New Roman" panose="02020603050405020304" pitchFamily="18" charset="0"/>
                </a:endParaRPr>
              </a:p>
            </p:txBody>
          </p:sp>
        </p:grpSp>
      </p:grpSp>
      <p:sp>
        <p:nvSpPr>
          <p:cNvPr id="9" name="TextBox 8"/>
          <p:cNvSpPr txBox="1"/>
          <p:nvPr/>
        </p:nvSpPr>
        <p:spPr>
          <a:xfrm>
            <a:off x="1939785" y="3856480"/>
            <a:ext cx="631943" cy="369332"/>
          </a:xfrm>
          <a:prstGeom prst="rect">
            <a:avLst/>
          </a:prstGeom>
          <a:noFill/>
        </p:spPr>
        <p:txBody>
          <a:bodyPr wrap="square" rtlCol="0">
            <a:spAutoFit/>
          </a:bodyPr>
          <a:lstStyle/>
          <a:p>
            <a:pPr algn="ctr"/>
            <a:r>
              <a:rPr lang="id-ID" b="1" smtClean="0">
                <a:solidFill>
                  <a:schemeClr val="bg2">
                    <a:lumMod val="1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01</a:t>
            </a:r>
            <a:endParaRPr lang="id-ID" b="1">
              <a:solidFill>
                <a:schemeClr val="bg2">
                  <a:lumMod val="1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endParaRPr>
          </a:p>
        </p:txBody>
      </p:sp>
      <p:sp>
        <p:nvSpPr>
          <p:cNvPr id="12" name="TextBox 11"/>
          <p:cNvSpPr txBox="1"/>
          <p:nvPr/>
        </p:nvSpPr>
        <p:spPr>
          <a:xfrm>
            <a:off x="3742584" y="2256393"/>
            <a:ext cx="631943" cy="369332"/>
          </a:xfrm>
          <a:prstGeom prst="rect">
            <a:avLst/>
          </a:prstGeom>
          <a:noFill/>
        </p:spPr>
        <p:txBody>
          <a:bodyPr wrap="square" rtlCol="0">
            <a:spAutoFit/>
          </a:bodyPr>
          <a:lstStyle/>
          <a:p>
            <a:pPr algn="ctr"/>
            <a:r>
              <a:rPr lang="en-US" b="1" smtClean="0">
                <a:solidFill>
                  <a:schemeClr val="bg2">
                    <a:lumMod val="1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02</a:t>
            </a:r>
            <a:endParaRPr lang="id-ID" b="1">
              <a:solidFill>
                <a:schemeClr val="bg2">
                  <a:lumMod val="1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endParaRPr>
          </a:p>
        </p:txBody>
      </p:sp>
      <p:sp>
        <p:nvSpPr>
          <p:cNvPr id="15" name="TextBox 14"/>
          <p:cNvSpPr txBox="1"/>
          <p:nvPr/>
        </p:nvSpPr>
        <p:spPr>
          <a:xfrm>
            <a:off x="5591139" y="3865942"/>
            <a:ext cx="631943" cy="369332"/>
          </a:xfrm>
          <a:prstGeom prst="rect">
            <a:avLst/>
          </a:prstGeom>
          <a:noFill/>
        </p:spPr>
        <p:txBody>
          <a:bodyPr wrap="square" rtlCol="0">
            <a:spAutoFit/>
          </a:bodyPr>
          <a:lstStyle/>
          <a:p>
            <a:pPr algn="ctr"/>
            <a:r>
              <a:rPr lang="en-US" b="1" smtClean="0">
                <a:solidFill>
                  <a:schemeClr val="bg2">
                    <a:lumMod val="1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03</a:t>
            </a:r>
            <a:endParaRPr lang="id-ID" b="1">
              <a:solidFill>
                <a:schemeClr val="bg2">
                  <a:lumMod val="1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endParaRPr>
          </a:p>
        </p:txBody>
      </p:sp>
      <p:grpSp>
        <p:nvGrpSpPr>
          <p:cNvPr id="31" name="Group 30"/>
          <p:cNvGrpSpPr/>
          <p:nvPr/>
        </p:nvGrpSpPr>
        <p:grpSpPr>
          <a:xfrm>
            <a:off x="8126827" y="2836900"/>
            <a:ext cx="3475190" cy="724523"/>
            <a:chOff x="8689522" y="2412324"/>
            <a:chExt cx="3295176" cy="686993"/>
          </a:xfrm>
        </p:grpSpPr>
        <p:sp>
          <p:nvSpPr>
            <p:cNvPr id="32" name="TextBox 31"/>
            <p:cNvSpPr txBox="1"/>
            <p:nvPr/>
          </p:nvSpPr>
          <p:spPr>
            <a:xfrm>
              <a:off x="8689522" y="2412324"/>
              <a:ext cx="561172" cy="333725"/>
            </a:xfrm>
            <a:prstGeom prst="rect">
              <a:avLst/>
            </a:prstGeom>
            <a:noFill/>
          </p:spPr>
          <p:txBody>
            <a:bodyPr wrap="none" rtlCol="0">
              <a:spAutoFit/>
            </a:bodyPr>
            <a:lstStyle/>
            <a:p>
              <a:pPr fontAlgn="base">
                <a:spcBef>
                  <a:spcPct val="0"/>
                </a:spcBef>
                <a:spcAft>
                  <a:spcPct val="0"/>
                </a:spcAft>
              </a:pPr>
              <a:r>
                <a:rPr lang="en-US" sz="1685" b="1">
                  <a:solidFill>
                    <a:schemeClr val="tx1">
                      <a:lumMod val="65000"/>
                      <a:lumOff val="35000"/>
                    </a:schemeClr>
                  </a:solidFill>
                  <a:latin typeface="Times New Roman" panose="02020603050405020304" pitchFamily="18" charset="0"/>
                  <a:ea typeface="微软雅黑" pitchFamily="34" charset="-122"/>
                  <a:cs typeface="Clear Sans" panose="020B0503030202020304" pitchFamily="34" charset="0"/>
                  <a:sym typeface="Times New Roman" panose="02020603050405020304" pitchFamily="18" charset="0"/>
                </a:rPr>
                <a:t>Rice</a:t>
              </a:r>
              <a:endParaRPr lang="en-US" sz="1685" b="1">
                <a:solidFill>
                  <a:schemeClr val="tx1">
                    <a:lumMod val="65000"/>
                    <a:lumOff val="35000"/>
                  </a:schemeClr>
                </a:solidFill>
                <a:latin typeface="Times New Roman" panose="02020603050405020304" pitchFamily="18" charset="0"/>
                <a:ea typeface="微软雅黑" pitchFamily="34" charset="-122"/>
                <a:cs typeface="Clear Sans" panose="020B0503030202020304" pitchFamily="34" charset="0"/>
                <a:sym typeface="Times New Roman" panose="02020603050405020304" pitchFamily="18" charset="0"/>
              </a:endParaRPr>
            </a:p>
          </p:txBody>
        </p:sp>
        <p:sp>
          <p:nvSpPr>
            <p:cNvPr id="33" name="Rectangle 32"/>
            <p:cNvSpPr/>
            <p:nvPr/>
          </p:nvSpPr>
          <p:spPr>
            <a:xfrm>
              <a:off x="8689522" y="2642354"/>
              <a:ext cx="3295176" cy="456963"/>
            </a:xfrm>
            <a:prstGeom prst="rect">
              <a:avLst/>
            </a:prstGeom>
          </p:spPr>
          <p:txBody>
            <a:bodyPr wrap="square">
              <a:spAutoFit/>
            </a:bodyPr>
            <a:lstStyle/>
            <a:p>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Loem</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ipsum</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dolor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satan</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panam</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cnsectetur</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adiscing</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elit</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dalam</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mencari</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t>
              </a:r>
              <a:endPar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endParaRPr>
            </a:p>
          </p:txBody>
        </p:sp>
      </p:grpSp>
      <p:grpSp>
        <p:nvGrpSpPr>
          <p:cNvPr id="34" name="Group 33"/>
          <p:cNvGrpSpPr/>
          <p:nvPr/>
        </p:nvGrpSpPr>
        <p:grpSpPr>
          <a:xfrm>
            <a:off x="8126827" y="3771862"/>
            <a:ext cx="3475190" cy="724523"/>
            <a:chOff x="8689522" y="2412324"/>
            <a:chExt cx="3295176" cy="686993"/>
          </a:xfrm>
        </p:grpSpPr>
        <p:sp>
          <p:nvSpPr>
            <p:cNvPr id="35" name="TextBox 34"/>
            <p:cNvSpPr txBox="1"/>
            <p:nvPr/>
          </p:nvSpPr>
          <p:spPr>
            <a:xfrm>
              <a:off x="8689522" y="2412324"/>
              <a:ext cx="629571" cy="333725"/>
            </a:xfrm>
            <a:prstGeom prst="rect">
              <a:avLst/>
            </a:prstGeom>
            <a:noFill/>
          </p:spPr>
          <p:txBody>
            <a:bodyPr wrap="none" rtlCol="0">
              <a:spAutoFit/>
            </a:bodyPr>
            <a:lstStyle/>
            <a:p>
              <a:pPr fontAlgn="base">
                <a:spcBef>
                  <a:spcPct val="0"/>
                </a:spcBef>
                <a:spcAft>
                  <a:spcPct val="0"/>
                </a:spcAft>
              </a:pPr>
              <a:r>
                <a:rPr lang="en-US" sz="1685" b="1">
                  <a:solidFill>
                    <a:schemeClr val="tx1">
                      <a:lumMod val="65000"/>
                      <a:lumOff val="35000"/>
                    </a:schemeClr>
                  </a:solidFill>
                  <a:latin typeface="Times New Roman" panose="02020603050405020304" pitchFamily="18" charset="0"/>
                  <a:ea typeface="微软雅黑" pitchFamily="34" charset="-122"/>
                  <a:cs typeface="Clear Sans" panose="020B0503030202020304" pitchFamily="34" charset="0"/>
                  <a:sym typeface="Times New Roman" panose="02020603050405020304" pitchFamily="18" charset="0"/>
                </a:rPr>
                <a:t>Corn</a:t>
              </a:r>
              <a:endParaRPr lang="en-US" sz="1685" b="1">
                <a:solidFill>
                  <a:schemeClr val="tx1">
                    <a:lumMod val="65000"/>
                    <a:lumOff val="35000"/>
                  </a:schemeClr>
                </a:solidFill>
                <a:latin typeface="Times New Roman" panose="02020603050405020304" pitchFamily="18" charset="0"/>
                <a:ea typeface="微软雅黑" pitchFamily="34" charset="-122"/>
                <a:cs typeface="Clear Sans" panose="020B0503030202020304" pitchFamily="34" charset="0"/>
                <a:sym typeface="Times New Roman" panose="02020603050405020304" pitchFamily="18" charset="0"/>
              </a:endParaRPr>
            </a:p>
          </p:txBody>
        </p:sp>
        <p:sp>
          <p:nvSpPr>
            <p:cNvPr id="36" name="Rectangle 35"/>
            <p:cNvSpPr/>
            <p:nvPr/>
          </p:nvSpPr>
          <p:spPr>
            <a:xfrm>
              <a:off x="8689522" y="2642354"/>
              <a:ext cx="3295176" cy="456963"/>
            </a:xfrm>
            <a:prstGeom prst="rect">
              <a:avLst/>
            </a:prstGeom>
          </p:spPr>
          <p:txBody>
            <a:bodyPr wrap="square">
              <a:spAutoFit/>
            </a:bodyPr>
            <a:lstStyle/>
            <a:p>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Loem</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ipsum</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dolor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satan</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panam</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cnsectetur</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adiscing</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elit</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dalam</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mencari</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t>
              </a:r>
              <a:endPar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endParaRPr>
            </a:p>
          </p:txBody>
        </p:sp>
      </p:grpSp>
      <p:grpSp>
        <p:nvGrpSpPr>
          <p:cNvPr id="37" name="Group 36"/>
          <p:cNvGrpSpPr/>
          <p:nvPr/>
        </p:nvGrpSpPr>
        <p:grpSpPr>
          <a:xfrm>
            <a:off x="8126827" y="4671434"/>
            <a:ext cx="3475190" cy="724523"/>
            <a:chOff x="8689522" y="2412324"/>
            <a:chExt cx="3295176" cy="686993"/>
          </a:xfrm>
        </p:grpSpPr>
        <p:sp>
          <p:nvSpPr>
            <p:cNvPr id="38" name="TextBox 37"/>
            <p:cNvSpPr txBox="1"/>
            <p:nvPr/>
          </p:nvSpPr>
          <p:spPr>
            <a:xfrm>
              <a:off x="8689522" y="2412324"/>
              <a:ext cx="686661" cy="333725"/>
            </a:xfrm>
            <a:prstGeom prst="rect">
              <a:avLst/>
            </a:prstGeom>
            <a:noFill/>
          </p:spPr>
          <p:txBody>
            <a:bodyPr wrap="none" rtlCol="0">
              <a:spAutoFit/>
            </a:bodyPr>
            <a:lstStyle/>
            <a:p>
              <a:pPr fontAlgn="base">
                <a:spcBef>
                  <a:spcPct val="0"/>
                </a:spcBef>
                <a:spcAft>
                  <a:spcPct val="0"/>
                </a:spcAft>
              </a:pPr>
              <a:r>
                <a:rPr lang="en-US" sz="1685" b="1">
                  <a:solidFill>
                    <a:schemeClr val="tx1">
                      <a:lumMod val="65000"/>
                      <a:lumOff val="35000"/>
                    </a:schemeClr>
                  </a:solidFill>
                  <a:latin typeface="Times New Roman" panose="02020603050405020304" pitchFamily="18" charset="0"/>
                  <a:ea typeface="微软雅黑" pitchFamily="34" charset="-122"/>
                  <a:cs typeface="Clear Sans" panose="020B0503030202020304" pitchFamily="34" charset="0"/>
                  <a:sym typeface="Times New Roman" panose="02020603050405020304" pitchFamily="18" charset="0"/>
                </a:rPr>
                <a:t>Wood</a:t>
              </a:r>
              <a:endParaRPr lang="en-US" sz="1685" b="1">
                <a:solidFill>
                  <a:schemeClr val="tx1">
                    <a:lumMod val="65000"/>
                    <a:lumOff val="35000"/>
                  </a:schemeClr>
                </a:solidFill>
                <a:latin typeface="Times New Roman" panose="02020603050405020304" pitchFamily="18" charset="0"/>
                <a:ea typeface="微软雅黑" pitchFamily="34" charset="-122"/>
                <a:cs typeface="Clear Sans" panose="020B0503030202020304" pitchFamily="34" charset="0"/>
                <a:sym typeface="Times New Roman" panose="02020603050405020304" pitchFamily="18" charset="0"/>
              </a:endParaRPr>
            </a:p>
          </p:txBody>
        </p:sp>
        <p:sp>
          <p:nvSpPr>
            <p:cNvPr id="39" name="Rectangle 38"/>
            <p:cNvSpPr/>
            <p:nvPr/>
          </p:nvSpPr>
          <p:spPr>
            <a:xfrm>
              <a:off x="8689522" y="2642354"/>
              <a:ext cx="3295176" cy="456963"/>
            </a:xfrm>
            <a:prstGeom prst="rect">
              <a:avLst/>
            </a:prstGeom>
          </p:spPr>
          <p:txBody>
            <a:bodyPr wrap="square">
              <a:spAutoFit/>
            </a:bodyPr>
            <a:lstStyle/>
            <a:p>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Loem</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ipsum</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dolor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satan</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panam</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cnsectetur</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adiscing</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elit</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dalam</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mencari</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t>
              </a:r>
              <a:endPar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endParaRPr>
            </a:p>
          </p:txBody>
        </p:sp>
      </p:grpSp>
      <p:grpSp>
        <p:nvGrpSpPr>
          <p:cNvPr id="40" name="Group 39"/>
          <p:cNvGrpSpPr/>
          <p:nvPr/>
        </p:nvGrpSpPr>
        <p:grpSpPr>
          <a:xfrm>
            <a:off x="7322240" y="2885875"/>
            <a:ext cx="617788" cy="617788"/>
            <a:chOff x="6942614" y="1898187"/>
            <a:chExt cx="585787" cy="585787"/>
          </a:xfrm>
        </p:grpSpPr>
        <p:sp>
          <p:nvSpPr>
            <p:cNvPr id="41" name="Oval 40"/>
            <p:cNvSpPr/>
            <p:nvPr/>
          </p:nvSpPr>
          <p:spPr>
            <a:xfrm>
              <a:off x="6942614" y="1898187"/>
              <a:ext cx="585787" cy="5857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85">
                <a:solidFill>
                  <a:schemeClr val="bg1"/>
                </a:solidFill>
                <a:latin typeface="Times New Roman" panose="02020603050405020304" pitchFamily="18" charset="0"/>
                <a:ea typeface="微软雅黑" pitchFamily="34" charset="-122"/>
                <a:sym typeface="Times New Roman" panose="02020603050405020304" pitchFamily="18" charset="0"/>
              </a:endParaRPr>
            </a:p>
          </p:txBody>
        </p:sp>
        <p:sp>
          <p:nvSpPr>
            <p:cNvPr id="42" name="Freeform 63"/>
            <p:cNvSpPr/>
            <p:nvPr/>
          </p:nvSpPr>
          <p:spPr bwMode="auto">
            <a:xfrm>
              <a:off x="7024983" y="2119039"/>
              <a:ext cx="408116" cy="129217"/>
            </a:xfrm>
            <a:custGeom>
              <a:avLst/>
              <a:gdLst>
                <a:gd name="T0" fmla="*/ 618 w 723"/>
                <a:gd name="T1" fmla="*/ 132 h 227"/>
                <a:gd name="T2" fmla="*/ 611 w 723"/>
                <a:gd name="T3" fmla="*/ 115 h 227"/>
                <a:gd name="T4" fmla="*/ 560 w 723"/>
                <a:gd name="T5" fmla="*/ 21 h 227"/>
                <a:gd name="T6" fmla="*/ 526 w 723"/>
                <a:gd name="T7" fmla="*/ 1 h 227"/>
                <a:gd name="T8" fmla="*/ 491 w 723"/>
                <a:gd name="T9" fmla="*/ 0 h 227"/>
                <a:gd name="T10" fmla="*/ 456 w 723"/>
                <a:gd name="T11" fmla="*/ 21 h 227"/>
                <a:gd name="T12" fmla="*/ 439 w 723"/>
                <a:gd name="T13" fmla="*/ 52 h 227"/>
                <a:gd name="T14" fmla="*/ 445 w 723"/>
                <a:gd name="T15" fmla="*/ 61 h 227"/>
                <a:gd name="T16" fmla="*/ 464 w 723"/>
                <a:gd name="T17" fmla="*/ 25 h 227"/>
                <a:gd name="T18" fmla="*/ 491 w 723"/>
                <a:gd name="T19" fmla="*/ 8 h 227"/>
                <a:gd name="T20" fmla="*/ 517 w 723"/>
                <a:gd name="T21" fmla="*/ 25 h 227"/>
                <a:gd name="T22" fmla="*/ 568 w 723"/>
                <a:gd name="T23" fmla="*/ 118 h 227"/>
                <a:gd name="T24" fmla="*/ 572 w 723"/>
                <a:gd name="T25" fmla="*/ 156 h 227"/>
                <a:gd name="T26" fmla="*/ 542 w 723"/>
                <a:gd name="T27" fmla="*/ 169 h 227"/>
                <a:gd name="T28" fmla="*/ 457 w 723"/>
                <a:gd name="T29" fmla="*/ 169 h 227"/>
                <a:gd name="T30" fmla="*/ 467 w 723"/>
                <a:gd name="T31" fmla="*/ 159 h 227"/>
                <a:gd name="T32" fmla="*/ 464 w 723"/>
                <a:gd name="T33" fmla="*/ 115 h 227"/>
                <a:gd name="T34" fmla="*/ 428 w 723"/>
                <a:gd name="T35" fmla="*/ 48 h 227"/>
                <a:gd name="T36" fmla="*/ 413 w 723"/>
                <a:gd name="T37" fmla="*/ 21 h 227"/>
                <a:gd name="T38" fmla="*/ 379 w 723"/>
                <a:gd name="T39" fmla="*/ 1 h 227"/>
                <a:gd name="T40" fmla="*/ 344 w 723"/>
                <a:gd name="T41" fmla="*/ 0 h 227"/>
                <a:gd name="T42" fmla="*/ 310 w 723"/>
                <a:gd name="T43" fmla="*/ 21 h 227"/>
                <a:gd name="T44" fmla="*/ 293 w 723"/>
                <a:gd name="T45" fmla="*/ 51 h 227"/>
                <a:gd name="T46" fmla="*/ 298 w 723"/>
                <a:gd name="T47" fmla="*/ 61 h 227"/>
                <a:gd name="T48" fmla="*/ 318 w 723"/>
                <a:gd name="T49" fmla="*/ 25 h 227"/>
                <a:gd name="T50" fmla="*/ 344 w 723"/>
                <a:gd name="T51" fmla="*/ 8 h 227"/>
                <a:gd name="T52" fmla="*/ 371 w 723"/>
                <a:gd name="T53" fmla="*/ 25 h 227"/>
                <a:gd name="T54" fmla="*/ 422 w 723"/>
                <a:gd name="T55" fmla="*/ 118 h 227"/>
                <a:gd name="T56" fmla="*/ 425 w 723"/>
                <a:gd name="T57" fmla="*/ 156 h 227"/>
                <a:gd name="T58" fmla="*/ 395 w 723"/>
                <a:gd name="T59" fmla="*/ 169 h 227"/>
                <a:gd name="T60" fmla="*/ 311 w 723"/>
                <a:gd name="T61" fmla="*/ 169 h 227"/>
                <a:gd name="T62" fmla="*/ 321 w 723"/>
                <a:gd name="T63" fmla="*/ 159 h 227"/>
                <a:gd name="T64" fmla="*/ 317 w 723"/>
                <a:gd name="T65" fmla="*/ 115 h 227"/>
                <a:gd name="T66" fmla="*/ 266 w 723"/>
                <a:gd name="T67" fmla="*/ 21 h 227"/>
                <a:gd name="T68" fmla="*/ 232 w 723"/>
                <a:gd name="T69" fmla="*/ 1 h 227"/>
                <a:gd name="T70" fmla="*/ 198 w 723"/>
                <a:gd name="T71" fmla="*/ 0 h 227"/>
                <a:gd name="T72" fmla="*/ 163 w 723"/>
                <a:gd name="T73" fmla="*/ 21 h 227"/>
                <a:gd name="T74" fmla="*/ 112 w 723"/>
                <a:gd name="T75" fmla="*/ 115 h 227"/>
                <a:gd name="T76" fmla="*/ 108 w 723"/>
                <a:gd name="T77" fmla="*/ 122 h 227"/>
                <a:gd name="T78" fmla="*/ 119 w 723"/>
                <a:gd name="T79" fmla="*/ 120 h 227"/>
                <a:gd name="T80" fmla="*/ 120 w 723"/>
                <a:gd name="T81" fmla="*/ 118 h 227"/>
                <a:gd name="T82" fmla="*/ 171 w 723"/>
                <a:gd name="T83" fmla="*/ 25 h 227"/>
                <a:gd name="T84" fmla="*/ 198 w 723"/>
                <a:gd name="T85" fmla="*/ 8 h 227"/>
                <a:gd name="T86" fmla="*/ 224 w 723"/>
                <a:gd name="T87" fmla="*/ 25 h 227"/>
                <a:gd name="T88" fmla="*/ 275 w 723"/>
                <a:gd name="T89" fmla="*/ 118 h 227"/>
                <a:gd name="T90" fmla="*/ 279 w 723"/>
                <a:gd name="T91" fmla="*/ 156 h 227"/>
                <a:gd name="T92" fmla="*/ 249 w 723"/>
                <a:gd name="T93" fmla="*/ 169 h 227"/>
                <a:gd name="T94" fmla="*/ 147 w 723"/>
                <a:gd name="T95" fmla="*/ 169 h 227"/>
                <a:gd name="T96" fmla="*/ 116 w 723"/>
                <a:gd name="T97" fmla="*/ 156 h 227"/>
                <a:gd name="T98" fmla="*/ 115 w 723"/>
                <a:gd name="T99" fmla="*/ 130 h 227"/>
                <a:gd name="T100" fmla="*/ 105 w 723"/>
                <a:gd name="T101" fmla="*/ 132 h 227"/>
                <a:gd name="T102" fmla="*/ 0 w 723"/>
                <a:gd name="T103" fmla="*/ 177 h 227"/>
                <a:gd name="T104" fmla="*/ 238 w 723"/>
                <a:gd name="T105" fmla="*/ 227 h 227"/>
                <a:gd name="T106" fmla="*/ 485 w 723"/>
                <a:gd name="T107" fmla="*/ 227 h 227"/>
                <a:gd name="T108" fmla="*/ 723 w 723"/>
                <a:gd name="T109" fmla="*/ 177 h 227"/>
                <a:gd name="T110" fmla="*/ 618 w 723"/>
                <a:gd name="T111" fmla="*/ 132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23" h="227">
                  <a:moveTo>
                    <a:pt x="618" y="132"/>
                  </a:moveTo>
                  <a:cubicBezTo>
                    <a:pt x="616" y="126"/>
                    <a:pt x="613" y="120"/>
                    <a:pt x="611" y="115"/>
                  </a:cubicBezTo>
                  <a:cubicBezTo>
                    <a:pt x="560" y="21"/>
                    <a:pt x="560" y="21"/>
                    <a:pt x="560" y="21"/>
                  </a:cubicBezTo>
                  <a:cubicBezTo>
                    <a:pt x="553" y="9"/>
                    <a:pt x="540" y="1"/>
                    <a:pt x="526" y="1"/>
                  </a:cubicBezTo>
                  <a:cubicBezTo>
                    <a:pt x="526" y="1"/>
                    <a:pt x="503" y="0"/>
                    <a:pt x="491" y="0"/>
                  </a:cubicBezTo>
                  <a:cubicBezTo>
                    <a:pt x="476" y="0"/>
                    <a:pt x="463" y="8"/>
                    <a:pt x="456" y="21"/>
                  </a:cubicBezTo>
                  <a:cubicBezTo>
                    <a:pt x="439" y="52"/>
                    <a:pt x="439" y="52"/>
                    <a:pt x="439" y="52"/>
                  </a:cubicBezTo>
                  <a:cubicBezTo>
                    <a:pt x="445" y="61"/>
                    <a:pt x="445" y="61"/>
                    <a:pt x="445" y="61"/>
                  </a:cubicBezTo>
                  <a:cubicBezTo>
                    <a:pt x="464" y="25"/>
                    <a:pt x="464" y="25"/>
                    <a:pt x="464" y="25"/>
                  </a:cubicBezTo>
                  <a:cubicBezTo>
                    <a:pt x="470" y="15"/>
                    <a:pt x="480" y="8"/>
                    <a:pt x="491" y="8"/>
                  </a:cubicBezTo>
                  <a:cubicBezTo>
                    <a:pt x="502" y="8"/>
                    <a:pt x="512" y="15"/>
                    <a:pt x="517" y="25"/>
                  </a:cubicBezTo>
                  <a:cubicBezTo>
                    <a:pt x="568" y="118"/>
                    <a:pt x="568" y="118"/>
                    <a:pt x="568" y="118"/>
                  </a:cubicBezTo>
                  <a:cubicBezTo>
                    <a:pt x="574" y="129"/>
                    <a:pt x="580" y="144"/>
                    <a:pt x="572" y="156"/>
                  </a:cubicBezTo>
                  <a:cubicBezTo>
                    <a:pt x="564" y="168"/>
                    <a:pt x="548" y="169"/>
                    <a:pt x="542" y="169"/>
                  </a:cubicBezTo>
                  <a:cubicBezTo>
                    <a:pt x="457" y="169"/>
                    <a:pt x="457" y="169"/>
                    <a:pt x="457" y="169"/>
                  </a:cubicBezTo>
                  <a:cubicBezTo>
                    <a:pt x="461" y="166"/>
                    <a:pt x="465" y="163"/>
                    <a:pt x="467" y="159"/>
                  </a:cubicBezTo>
                  <a:cubicBezTo>
                    <a:pt x="478" y="144"/>
                    <a:pt x="470" y="127"/>
                    <a:pt x="464" y="115"/>
                  </a:cubicBezTo>
                  <a:cubicBezTo>
                    <a:pt x="428" y="48"/>
                    <a:pt x="428" y="48"/>
                    <a:pt x="428" y="48"/>
                  </a:cubicBezTo>
                  <a:cubicBezTo>
                    <a:pt x="413" y="21"/>
                    <a:pt x="413" y="21"/>
                    <a:pt x="413" y="21"/>
                  </a:cubicBezTo>
                  <a:cubicBezTo>
                    <a:pt x="406" y="9"/>
                    <a:pt x="393" y="1"/>
                    <a:pt x="379" y="1"/>
                  </a:cubicBezTo>
                  <a:cubicBezTo>
                    <a:pt x="379" y="1"/>
                    <a:pt x="347" y="0"/>
                    <a:pt x="344" y="0"/>
                  </a:cubicBezTo>
                  <a:cubicBezTo>
                    <a:pt x="330" y="0"/>
                    <a:pt x="317" y="8"/>
                    <a:pt x="310" y="21"/>
                  </a:cubicBezTo>
                  <a:cubicBezTo>
                    <a:pt x="293" y="51"/>
                    <a:pt x="293" y="51"/>
                    <a:pt x="293" y="51"/>
                  </a:cubicBezTo>
                  <a:cubicBezTo>
                    <a:pt x="298" y="61"/>
                    <a:pt x="298" y="61"/>
                    <a:pt x="298" y="61"/>
                  </a:cubicBezTo>
                  <a:cubicBezTo>
                    <a:pt x="318" y="25"/>
                    <a:pt x="318" y="25"/>
                    <a:pt x="318" y="25"/>
                  </a:cubicBezTo>
                  <a:cubicBezTo>
                    <a:pt x="323" y="15"/>
                    <a:pt x="333" y="8"/>
                    <a:pt x="344" y="8"/>
                  </a:cubicBezTo>
                  <a:cubicBezTo>
                    <a:pt x="355" y="8"/>
                    <a:pt x="365" y="15"/>
                    <a:pt x="371" y="25"/>
                  </a:cubicBezTo>
                  <a:cubicBezTo>
                    <a:pt x="422" y="118"/>
                    <a:pt x="422" y="118"/>
                    <a:pt x="422" y="118"/>
                  </a:cubicBezTo>
                  <a:cubicBezTo>
                    <a:pt x="427" y="129"/>
                    <a:pt x="434" y="144"/>
                    <a:pt x="425" y="156"/>
                  </a:cubicBezTo>
                  <a:cubicBezTo>
                    <a:pt x="417" y="168"/>
                    <a:pt x="402" y="169"/>
                    <a:pt x="395" y="169"/>
                  </a:cubicBezTo>
                  <a:cubicBezTo>
                    <a:pt x="311" y="169"/>
                    <a:pt x="311" y="169"/>
                    <a:pt x="311" y="169"/>
                  </a:cubicBezTo>
                  <a:cubicBezTo>
                    <a:pt x="315" y="166"/>
                    <a:pt x="318" y="163"/>
                    <a:pt x="321" y="159"/>
                  </a:cubicBezTo>
                  <a:cubicBezTo>
                    <a:pt x="331" y="144"/>
                    <a:pt x="324" y="127"/>
                    <a:pt x="317" y="115"/>
                  </a:cubicBezTo>
                  <a:cubicBezTo>
                    <a:pt x="266" y="21"/>
                    <a:pt x="266" y="21"/>
                    <a:pt x="266" y="21"/>
                  </a:cubicBezTo>
                  <a:cubicBezTo>
                    <a:pt x="260" y="9"/>
                    <a:pt x="246" y="1"/>
                    <a:pt x="232" y="1"/>
                  </a:cubicBezTo>
                  <a:cubicBezTo>
                    <a:pt x="232" y="1"/>
                    <a:pt x="200" y="0"/>
                    <a:pt x="198" y="0"/>
                  </a:cubicBezTo>
                  <a:cubicBezTo>
                    <a:pt x="183" y="0"/>
                    <a:pt x="170" y="8"/>
                    <a:pt x="163" y="21"/>
                  </a:cubicBezTo>
                  <a:cubicBezTo>
                    <a:pt x="112" y="115"/>
                    <a:pt x="112" y="115"/>
                    <a:pt x="112" y="115"/>
                  </a:cubicBezTo>
                  <a:cubicBezTo>
                    <a:pt x="111" y="117"/>
                    <a:pt x="109" y="119"/>
                    <a:pt x="108" y="122"/>
                  </a:cubicBezTo>
                  <a:cubicBezTo>
                    <a:pt x="111" y="121"/>
                    <a:pt x="115" y="121"/>
                    <a:pt x="119" y="120"/>
                  </a:cubicBezTo>
                  <a:cubicBezTo>
                    <a:pt x="119" y="120"/>
                    <a:pt x="120" y="119"/>
                    <a:pt x="120" y="118"/>
                  </a:cubicBezTo>
                  <a:cubicBezTo>
                    <a:pt x="171" y="25"/>
                    <a:pt x="171" y="25"/>
                    <a:pt x="171" y="25"/>
                  </a:cubicBezTo>
                  <a:cubicBezTo>
                    <a:pt x="177" y="15"/>
                    <a:pt x="187" y="8"/>
                    <a:pt x="198" y="8"/>
                  </a:cubicBezTo>
                  <a:cubicBezTo>
                    <a:pt x="208" y="8"/>
                    <a:pt x="219" y="15"/>
                    <a:pt x="224" y="25"/>
                  </a:cubicBezTo>
                  <a:cubicBezTo>
                    <a:pt x="275" y="118"/>
                    <a:pt x="275" y="118"/>
                    <a:pt x="275" y="118"/>
                  </a:cubicBezTo>
                  <a:cubicBezTo>
                    <a:pt x="281" y="129"/>
                    <a:pt x="287" y="144"/>
                    <a:pt x="279" y="156"/>
                  </a:cubicBezTo>
                  <a:cubicBezTo>
                    <a:pt x="270" y="168"/>
                    <a:pt x="255" y="169"/>
                    <a:pt x="249" y="169"/>
                  </a:cubicBezTo>
                  <a:cubicBezTo>
                    <a:pt x="147" y="169"/>
                    <a:pt x="147" y="169"/>
                    <a:pt x="147" y="169"/>
                  </a:cubicBezTo>
                  <a:cubicBezTo>
                    <a:pt x="140" y="169"/>
                    <a:pt x="125" y="168"/>
                    <a:pt x="116" y="156"/>
                  </a:cubicBezTo>
                  <a:cubicBezTo>
                    <a:pt x="111" y="147"/>
                    <a:pt x="112" y="138"/>
                    <a:pt x="115" y="130"/>
                  </a:cubicBezTo>
                  <a:cubicBezTo>
                    <a:pt x="112" y="130"/>
                    <a:pt x="106" y="132"/>
                    <a:pt x="105" y="132"/>
                  </a:cubicBezTo>
                  <a:cubicBezTo>
                    <a:pt x="42" y="151"/>
                    <a:pt x="0" y="177"/>
                    <a:pt x="0" y="177"/>
                  </a:cubicBezTo>
                  <a:cubicBezTo>
                    <a:pt x="0" y="177"/>
                    <a:pt x="107" y="227"/>
                    <a:pt x="238" y="227"/>
                  </a:cubicBezTo>
                  <a:cubicBezTo>
                    <a:pt x="485" y="227"/>
                    <a:pt x="485" y="227"/>
                    <a:pt x="485" y="227"/>
                  </a:cubicBezTo>
                  <a:cubicBezTo>
                    <a:pt x="617" y="227"/>
                    <a:pt x="723" y="177"/>
                    <a:pt x="723" y="177"/>
                  </a:cubicBezTo>
                  <a:cubicBezTo>
                    <a:pt x="723" y="177"/>
                    <a:pt x="681" y="151"/>
                    <a:pt x="618" y="132"/>
                  </a:cubicBezTo>
                  <a:close/>
                </a:path>
              </a:pathLst>
            </a:custGeom>
            <a:solidFill>
              <a:schemeClr val="bg1"/>
            </a:solidFill>
            <a:ln>
              <a:noFill/>
            </a:ln>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grpSp>
      <p:grpSp>
        <p:nvGrpSpPr>
          <p:cNvPr id="7" name="Group 6"/>
          <p:cNvGrpSpPr/>
          <p:nvPr/>
        </p:nvGrpSpPr>
        <p:grpSpPr>
          <a:xfrm>
            <a:off x="7322240" y="3802884"/>
            <a:ext cx="617788" cy="617788"/>
            <a:chOff x="6942614" y="3605895"/>
            <a:chExt cx="585787" cy="585787"/>
          </a:xfrm>
        </p:grpSpPr>
        <p:sp>
          <p:nvSpPr>
            <p:cNvPr id="44" name="Oval 43"/>
            <p:cNvSpPr/>
            <p:nvPr/>
          </p:nvSpPr>
          <p:spPr>
            <a:xfrm>
              <a:off x="6942614" y="3605895"/>
              <a:ext cx="585787" cy="58578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85">
                <a:solidFill>
                  <a:schemeClr val="bg1"/>
                </a:solidFill>
                <a:latin typeface="Times New Roman" panose="02020603050405020304" pitchFamily="18" charset="0"/>
                <a:ea typeface="微软雅黑" pitchFamily="34" charset="-122"/>
                <a:sym typeface="Times New Roman" panose="02020603050405020304" pitchFamily="18" charset="0"/>
              </a:endParaRPr>
            </a:p>
          </p:txBody>
        </p:sp>
        <p:grpSp>
          <p:nvGrpSpPr>
            <p:cNvPr id="45" name="Group 44"/>
            <p:cNvGrpSpPr/>
            <p:nvPr/>
          </p:nvGrpSpPr>
          <p:grpSpPr>
            <a:xfrm>
              <a:off x="7126098" y="3698984"/>
              <a:ext cx="224027" cy="467971"/>
              <a:chOff x="392948" y="304311"/>
              <a:chExt cx="1589091" cy="3319466"/>
            </a:xfrm>
            <a:solidFill>
              <a:schemeClr val="bg1"/>
            </a:solidFill>
          </p:grpSpPr>
          <p:sp>
            <p:nvSpPr>
              <p:cNvPr id="46" name="Freeform 9"/>
              <p:cNvSpPr>
                <a:spLocks noEditPoints="1"/>
              </p:cNvSpPr>
              <p:nvPr/>
            </p:nvSpPr>
            <p:spPr bwMode="auto">
              <a:xfrm>
                <a:off x="392948" y="794850"/>
                <a:ext cx="1589091" cy="2828927"/>
              </a:xfrm>
              <a:custGeom>
                <a:avLst/>
                <a:gdLst>
                  <a:gd name="T0" fmla="*/ 421 w 421"/>
                  <a:gd name="T1" fmla="*/ 509 h 751"/>
                  <a:gd name="T2" fmla="*/ 359 w 421"/>
                  <a:gd name="T3" fmla="*/ 306 h 751"/>
                  <a:gd name="T4" fmla="*/ 338 w 421"/>
                  <a:gd name="T5" fmla="*/ 0 h 751"/>
                  <a:gd name="T6" fmla="*/ 307 w 421"/>
                  <a:gd name="T7" fmla="*/ 216 h 751"/>
                  <a:gd name="T8" fmla="*/ 307 w 421"/>
                  <a:gd name="T9" fmla="*/ 214 h 751"/>
                  <a:gd name="T10" fmla="*/ 307 w 421"/>
                  <a:gd name="T11" fmla="*/ 204 h 751"/>
                  <a:gd name="T12" fmla="*/ 288 w 421"/>
                  <a:gd name="T13" fmla="*/ 204 h 751"/>
                  <a:gd name="T14" fmla="*/ 288 w 421"/>
                  <a:gd name="T15" fmla="*/ 230 h 751"/>
                  <a:gd name="T16" fmla="*/ 279 w 421"/>
                  <a:gd name="T17" fmla="*/ 238 h 751"/>
                  <a:gd name="T18" fmla="*/ 278 w 421"/>
                  <a:gd name="T19" fmla="*/ 204 h 751"/>
                  <a:gd name="T20" fmla="*/ 219 w 421"/>
                  <a:gd name="T21" fmla="*/ 204 h 751"/>
                  <a:gd name="T22" fmla="*/ 219 w 421"/>
                  <a:gd name="T23" fmla="*/ 243 h 751"/>
                  <a:gd name="T24" fmla="*/ 274 w 421"/>
                  <a:gd name="T25" fmla="*/ 243 h 751"/>
                  <a:gd name="T26" fmla="*/ 270 w 421"/>
                  <a:gd name="T27" fmla="*/ 247 h 751"/>
                  <a:gd name="T28" fmla="*/ 264 w 421"/>
                  <a:gd name="T29" fmla="*/ 254 h 751"/>
                  <a:gd name="T30" fmla="*/ 219 w 421"/>
                  <a:gd name="T31" fmla="*/ 254 h 751"/>
                  <a:gd name="T32" fmla="*/ 219 w 421"/>
                  <a:gd name="T33" fmla="*/ 291 h 751"/>
                  <a:gd name="T34" fmla="*/ 233 w 421"/>
                  <a:gd name="T35" fmla="*/ 291 h 751"/>
                  <a:gd name="T36" fmla="*/ 219 w 421"/>
                  <a:gd name="T37" fmla="*/ 300 h 751"/>
                  <a:gd name="T38" fmla="*/ 219 w 421"/>
                  <a:gd name="T39" fmla="*/ 291 h 751"/>
                  <a:gd name="T40" fmla="*/ 210 w 421"/>
                  <a:gd name="T41" fmla="*/ 291 h 751"/>
                  <a:gd name="T42" fmla="*/ 210 w 421"/>
                  <a:gd name="T43" fmla="*/ 302 h 751"/>
                  <a:gd name="T44" fmla="*/ 217 w 421"/>
                  <a:gd name="T45" fmla="*/ 302 h 751"/>
                  <a:gd name="T46" fmla="*/ 213 w 421"/>
                  <a:gd name="T47" fmla="*/ 306 h 751"/>
                  <a:gd name="T48" fmla="*/ 210 w 421"/>
                  <a:gd name="T49" fmla="*/ 303 h 751"/>
                  <a:gd name="T50" fmla="*/ 210 w 421"/>
                  <a:gd name="T51" fmla="*/ 302 h 751"/>
                  <a:gd name="T52" fmla="*/ 209 w 421"/>
                  <a:gd name="T53" fmla="*/ 302 h 751"/>
                  <a:gd name="T54" fmla="*/ 185 w 421"/>
                  <a:gd name="T55" fmla="*/ 291 h 751"/>
                  <a:gd name="T56" fmla="*/ 185 w 421"/>
                  <a:gd name="T57" fmla="*/ 291 h 751"/>
                  <a:gd name="T58" fmla="*/ 210 w 421"/>
                  <a:gd name="T59" fmla="*/ 291 h 751"/>
                  <a:gd name="T60" fmla="*/ 210 w 421"/>
                  <a:gd name="T61" fmla="*/ 254 h 751"/>
                  <a:gd name="T62" fmla="*/ 162 w 421"/>
                  <a:gd name="T63" fmla="*/ 254 h 751"/>
                  <a:gd name="T64" fmla="*/ 161 w 421"/>
                  <a:gd name="T65" fmla="*/ 252 h 751"/>
                  <a:gd name="T66" fmla="*/ 153 w 421"/>
                  <a:gd name="T67" fmla="*/ 244 h 751"/>
                  <a:gd name="T68" fmla="*/ 153 w 421"/>
                  <a:gd name="T69" fmla="*/ 243 h 751"/>
                  <a:gd name="T70" fmla="*/ 152 w 421"/>
                  <a:gd name="T71" fmla="*/ 243 h 751"/>
                  <a:gd name="T72" fmla="*/ 143 w 421"/>
                  <a:gd name="T73" fmla="*/ 235 h 751"/>
                  <a:gd name="T74" fmla="*/ 144 w 421"/>
                  <a:gd name="T75" fmla="*/ 204 h 751"/>
                  <a:gd name="T76" fmla="*/ 122 w 421"/>
                  <a:gd name="T77" fmla="*/ 204 h 751"/>
                  <a:gd name="T78" fmla="*/ 122 w 421"/>
                  <a:gd name="T79" fmla="*/ 214 h 751"/>
                  <a:gd name="T80" fmla="*/ 122 w 421"/>
                  <a:gd name="T81" fmla="*/ 219 h 751"/>
                  <a:gd name="T82" fmla="*/ 71 w 421"/>
                  <a:gd name="T83" fmla="*/ 0 h 751"/>
                  <a:gd name="T84" fmla="*/ 71 w 421"/>
                  <a:gd name="T85" fmla="*/ 310 h 751"/>
                  <a:gd name="T86" fmla="*/ 0 w 421"/>
                  <a:gd name="T87" fmla="*/ 503 h 751"/>
                  <a:gd name="T88" fmla="*/ 131 w 421"/>
                  <a:gd name="T89" fmla="*/ 412 h 751"/>
                  <a:gd name="T90" fmla="*/ 301 w 421"/>
                  <a:gd name="T91" fmla="*/ 409 h 751"/>
                  <a:gd name="T92" fmla="*/ 421 w 421"/>
                  <a:gd name="T93" fmla="*/ 509 h 751"/>
                  <a:gd name="T94" fmla="*/ 218 w 421"/>
                  <a:gd name="T95" fmla="*/ 384 h 751"/>
                  <a:gd name="T96" fmla="*/ 217 w 421"/>
                  <a:gd name="T97" fmla="*/ 384 h 751"/>
                  <a:gd name="T98" fmla="*/ 217 w 421"/>
                  <a:gd name="T99" fmla="*/ 384 h 751"/>
                  <a:gd name="T100" fmla="*/ 218 w 421"/>
                  <a:gd name="T101" fmla="*/ 384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21" h="751">
                    <a:moveTo>
                      <a:pt x="421" y="509"/>
                    </a:moveTo>
                    <a:cubicBezTo>
                      <a:pt x="421" y="509"/>
                      <a:pt x="400" y="323"/>
                      <a:pt x="359" y="306"/>
                    </a:cubicBezTo>
                    <a:cubicBezTo>
                      <a:pt x="391" y="250"/>
                      <a:pt x="338" y="0"/>
                      <a:pt x="338" y="0"/>
                    </a:cubicBezTo>
                    <a:cubicBezTo>
                      <a:pt x="338" y="0"/>
                      <a:pt x="355" y="183"/>
                      <a:pt x="307" y="216"/>
                    </a:cubicBezTo>
                    <a:cubicBezTo>
                      <a:pt x="307" y="215"/>
                      <a:pt x="307" y="215"/>
                      <a:pt x="307" y="214"/>
                    </a:cubicBezTo>
                    <a:cubicBezTo>
                      <a:pt x="307" y="211"/>
                      <a:pt x="307" y="207"/>
                      <a:pt x="307" y="204"/>
                    </a:cubicBezTo>
                    <a:cubicBezTo>
                      <a:pt x="288" y="204"/>
                      <a:pt x="288" y="204"/>
                      <a:pt x="288" y="204"/>
                    </a:cubicBezTo>
                    <a:cubicBezTo>
                      <a:pt x="288" y="213"/>
                      <a:pt x="288" y="222"/>
                      <a:pt x="288" y="230"/>
                    </a:cubicBezTo>
                    <a:cubicBezTo>
                      <a:pt x="285" y="233"/>
                      <a:pt x="281" y="236"/>
                      <a:pt x="279" y="238"/>
                    </a:cubicBezTo>
                    <a:cubicBezTo>
                      <a:pt x="279" y="227"/>
                      <a:pt x="278" y="216"/>
                      <a:pt x="278" y="204"/>
                    </a:cubicBezTo>
                    <a:cubicBezTo>
                      <a:pt x="219" y="204"/>
                      <a:pt x="219" y="204"/>
                      <a:pt x="219" y="204"/>
                    </a:cubicBezTo>
                    <a:cubicBezTo>
                      <a:pt x="219" y="243"/>
                      <a:pt x="219" y="243"/>
                      <a:pt x="219" y="243"/>
                    </a:cubicBezTo>
                    <a:cubicBezTo>
                      <a:pt x="274" y="243"/>
                      <a:pt x="274" y="243"/>
                      <a:pt x="274" y="243"/>
                    </a:cubicBezTo>
                    <a:cubicBezTo>
                      <a:pt x="272" y="244"/>
                      <a:pt x="271" y="246"/>
                      <a:pt x="270" y="247"/>
                    </a:cubicBezTo>
                    <a:cubicBezTo>
                      <a:pt x="268" y="250"/>
                      <a:pt x="266" y="252"/>
                      <a:pt x="264" y="254"/>
                    </a:cubicBezTo>
                    <a:cubicBezTo>
                      <a:pt x="219" y="254"/>
                      <a:pt x="219" y="254"/>
                      <a:pt x="219" y="254"/>
                    </a:cubicBezTo>
                    <a:cubicBezTo>
                      <a:pt x="219" y="291"/>
                      <a:pt x="219" y="291"/>
                      <a:pt x="219" y="291"/>
                    </a:cubicBezTo>
                    <a:cubicBezTo>
                      <a:pt x="233" y="291"/>
                      <a:pt x="233" y="291"/>
                      <a:pt x="233" y="291"/>
                    </a:cubicBezTo>
                    <a:cubicBezTo>
                      <a:pt x="227" y="294"/>
                      <a:pt x="223" y="296"/>
                      <a:pt x="219" y="300"/>
                    </a:cubicBezTo>
                    <a:cubicBezTo>
                      <a:pt x="219" y="291"/>
                      <a:pt x="219" y="291"/>
                      <a:pt x="219" y="291"/>
                    </a:cubicBezTo>
                    <a:cubicBezTo>
                      <a:pt x="210" y="291"/>
                      <a:pt x="210" y="291"/>
                      <a:pt x="210" y="291"/>
                    </a:cubicBezTo>
                    <a:cubicBezTo>
                      <a:pt x="210" y="302"/>
                      <a:pt x="210" y="302"/>
                      <a:pt x="210" y="302"/>
                    </a:cubicBezTo>
                    <a:cubicBezTo>
                      <a:pt x="217" y="302"/>
                      <a:pt x="217" y="302"/>
                      <a:pt x="217" y="302"/>
                    </a:cubicBezTo>
                    <a:cubicBezTo>
                      <a:pt x="215" y="304"/>
                      <a:pt x="214" y="305"/>
                      <a:pt x="213" y="306"/>
                    </a:cubicBezTo>
                    <a:cubicBezTo>
                      <a:pt x="212" y="305"/>
                      <a:pt x="211" y="304"/>
                      <a:pt x="210" y="303"/>
                    </a:cubicBezTo>
                    <a:cubicBezTo>
                      <a:pt x="210" y="302"/>
                      <a:pt x="210" y="302"/>
                      <a:pt x="210" y="302"/>
                    </a:cubicBezTo>
                    <a:cubicBezTo>
                      <a:pt x="209" y="302"/>
                      <a:pt x="209" y="302"/>
                      <a:pt x="209" y="302"/>
                    </a:cubicBezTo>
                    <a:cubicBezTo>
                      <a:pt x="203" y="297"/>
                      <a:pt x="195" y="294"/>
                      <a:pt x="185" y="291"/>
                    </a:cubicBezTo>
                    <a:cubicBezTo>
                      <a:pt x="185" y="291"/>
                      <a:pt x="185" y="291"/>
                      <a:pt x="185" y="291"/>
                    </a:cubicBezTo>
                    <a:cubicBezTo>
                      <a:pt x="210" y="291"/>
                      <a:pt x="210" y="291"/>
                      <a:pt x="210" y="291"/>
                    </a:cubicBezTo>
                    <a:cubicBezTo>
                      <a:pt x="210" y="254"/>
                      <a:pt x="210" y="254"/>
                      <a:pt x="210" y="254"/>
                    </a:cubicBezTo>
                    <a:cubicBezTo>
                      <a:pt x="162" y="254"/>
                      <a:pt x="162" y="254"/>
                      <a:pt x="162" y="254"/>
                    </a:cubicBezTo>
                    <a:cubicBezTo>
                      <a:pt x="162" y="253"/>
                      <a:pt x="161" y="253"/>
                      <a:pt x="161" y="252"/>
                    </a:cubicBezTo>
                    <a:cubicBezTo>
                      <a:pt x="158" y="249"/>
                      <a:pt x="156" y="246"/>
                      <a:pt x="153" y="244"/>
                    </a:cubicBezTo>
                    <a:cubicBezTo>
                      <a:pt x="153" y="243"/>
                      <a:pt x="153" y="243"/>
                      <a:pt x="153" y="243"/>
                    </a:cubicBezTo>
                    <a:cubicBezTo>
                      <a:pt x="152" y="243"/>
                      <a:pt x="152" y="243"/>
                      <a:pt x="152" y="243"/>
                    </a:cubicBezTo>
                    <a:cubicBezTo>
                      <a:pt x="149" y="240"/>
                      <a:pt x="146" y="238"/>
                      <a:pt x="143" y="235"/>
                    </a:cubicBezTo>
                    <a:cubicBezTo>
                      <a:pt x="143" y="225"/>
                      <a:pt x="144" y="215"/>
                      <a:pt x="144" y="204"/>
                    </a:cubicBezTo>
                    <a:cubicBezTo>
                      <a:pt x="122" y="204"/>
                      <a:pt x="122" y="204"/>
                      <a:pt x="122" y="204"/>
                    </a:cubicBezTo>
                    <a:cubicBezTo>
                      <a:pt x="122" y="208"/>
                      <a:pt x="122" y="211"/>
                      <a:pt x="122" y="214"/>
                    </a:cubicBezTo>
                    <a:cubicBezTo>
                      <a:pt x="122" y="216"/>
                      <a:pt x="122" y="217"/>
                      <a:pt x="122" y="219"/>
                    </a:cubicBezTo>
                    <a:cubicBezTo>
                      <a:pt x="74" y="187"/>
                      <a:pt x="71" y="0"/>
                      <a:pt x="71" y="0"/>
                    </a:cubicBezTo>
                    <a:cubicBezTo>
                      <a:pt x="71" y="0"/>
                      <a:pt x="39" y="254"/>
                      <a:pt x="71" y="310"/>
                    </a:cubicBezTo>
                    <a:cubicBezTo>
                      <a:pt x="30" y="327"/>
                      <a:pt x="0" y="503"/>
                      <a:pt x="0" y="503"/>
                    </a:cubicBezTo>
                    <a:cubicBezTo>
                      <a:pt x="0" y="503"/>
                      <a:pt x="75" y="431"/>
                      <a:pt x="131" y="412"/>
                    </a:cubicBezTo>
                    <a:cubicBezTo>
                      <a:pt x="151" y="500"/>
                      <a:pt x="219" y="751"/>
                      <a:pt x="301" y="409"/>
                    </a:cubicBezTo>
                    <a:cubicBezTo>
                      <a:pt x="354" y="432"/>
                      <a:pt x="421" y="509"/>
                      <a:pt x="421" y="509"/>
                    </a:cubicBezTo>
                    <a:close/>
                    <a:moveTo>
                      <a:pt x="218" y="384"/>
                    </a:moveTo>
                    <a:cubicBezTo>
                      <a:pt x="217" y="384"/>
                      <a:pt x="217" y="384"/>
                      <a:pt x="217" y="384"/>
                    </a:cubicBezTo>
                    <a:cubicBezTo>
                      <a:pt x="217" y="384"/>
                      <a:pt x="217" y="384"/>
                      <a:pt x="217" y="384"/>
                    </a:cubicBezTo>
                    <a:cubicBezTo>
                      <a:pt x="217" y="384"/>
                      <a:pt x="217" y="384"/>
                      <a:pt x="218" y="3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grpSp>
            <p:nvGrpSpPr>
              <p:cNvPr id="47" name="Group 46"/>
              <p:cNvGrpSpPr/>
              <p:nvPr/>
            </p:nvGrpSpPr>
            <p:grpSpPr>
              <a:xfrm>
                <a:off x="853323" y="304311"/>
                <a:ext cx="698501" cy="1446214"/>
                <a:chOff x="853323" y="304311"/>
                <a:chExt cx="698501" cy="1446214"/>
              </a:xfrm>
              <a:grpFill/>
            </p:grpSpPr>
            <p:sp>
              <p:nvSpPr>
                <p:cNvPr id="48" name="Freeform 10"/>
                <p:cNvSpPr/>
                <p:nvPr/>
              </p:nvSpPr>
              <p:spPr bwMode="auto">
                <a:xfrm>
                  <a:off x="1220036" y="1220299"/>
                  <a:ext cx="214313" cy="120650"/>
                </a:xfrm>
                <a:custGeom>
                  <a:avLst/>
                  <a:gdLst>
                    <a:gd name="T0" fmla="*/ 0 w 57"/>
                    <a:gd name="T1" fmla="*/ 32 h 32"/>
                    <a:gd name="T2" fmla="*/ 57 w 57"/>
                    <a:gd name="T3" fmla="*/ 32 h 32"/>
                    <a:gd name="T4" fmla="*/ 54 w 57"/>
                    <a:gd name="T5" fmla="*/ 0 h 32"/>
                    <a:gd name="T6" fmla="*/ 0 w 57"/>
                    <a:gd name="T7" fmla="*/ 0 h 32"/>
                    <a:gd name="T8" fmla="*/ 0 w 57"/>
                    <a:gd name="T9" fmla="*/ 32 h 32"/>
                  </a:gdLst>
                  <a:ahLst/>
                  <a:cxnLst>
                    <a:cxn ang="0">
                      <a:pos x="T0" y="T1"/>
                    </a:cxn>
                    <a:cxn ang="0">
                      <a:pos x="T2" y="T3"/>
                    </a:cxn>
                    <a:cxn ang="0">
                      <a:pos x="T4" y="T5"/>
                    </a:cxn>
                    <a:cxn ang="0">
                      <a:pos x="T6" y="T7"/>
                    </a:cxn>
                    <a:cxn ang="0">
                      <a:pos x="T8" y="T9"/>
                    </a:cxn>
                  </a:cxnLst>
                  <a:rect l="0" t="0" r="r" b="b"/>
                  <a:pathLst>
                    <a:path w="57" h="32">
                      <a:moveTo>
                        <a:pt x="0" y="32"/>
                      </a:moveTo>
                      <a:cubicBezTo>
                        <a:pt x="57" y="32"/>
                        <a:pt x="57" y="32"/>
                        <a:pt x="57" y="32"/>
                      </a:cubicBezTo>
                      <a:cubicBezTo>
                        <a:pt x="56" y="21"/>
                        <a:pt x="55" y="11"/>
                        <a:pt x="54" y="0"/>
                      </a:cubicBezTo>
                      <a:cubicBezTo>
                        <a:pt x="0" y="0"/>
                        <a:pt x="0" y="0"/>
                        <a:pt x="0" y="0"/>
                      </a:cubicBezTo>
                      <a:lnTo>
                        <a:pt x="0"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49" name="Freeform 11"/>
                <p:cNvSpPr/>
                <p:nvPr/>
              </p:nvSpPr>
              <p:spPr bwMode="auto">
                <a:xfrm>
                  <a:off x="1416886" y="836124"/>
                  <a:ext cx="74613" cy="161925"/>
                </a:xfrm>
                <a:custGeom>
                  <a:avLst/>
                  <a:gdLst>
                    <a:gd name="T0" fmla="*/ 20 w 20"/>
                    <a:gd name="T1" fmla="*/ 43 h 43"/>
                    <a:gd name="T2" fmla="*/ 12 w 20"/>
                    <a:gd name="T3" fmla="*/ 0 h 43"/>
                    <a:gd name="T4" fmla="*/ 0 w 20"/>
                    <a:gd name="T5" fmla="*/ 0 h 43"/>
                    <a:gd name="T6" fmla="*/ 6 w 20"/>
                    <a:gd name="T7" fmla="*/ 43 h 43"/>
                    <a:gd name="T8" fmla="*/ 20 w 20"/>
                    <a:gd name="T9" fmla="*/ 43 h 43"/>
                  </a:gdLst>
                  <a:ahLst/>
                  <a:cxnLst>
                    <a:cxn ang="0">
                      <a:pos x="T0" y="T1"/>
                    </a:cxn>
                    <a:cxn ang="0">
                      <a:pos x="T2" y="T3"/>
                    </a:cxn>
                    <a:cxn ang="0">
                      <a:pos x="T4" y="T5"/>
                    </a:cxn>
                    <a:cxn ang="0">
                      <a:pos x="T6" y="T7"/>
                    </a:cxn>
                    <a:cxn ang="0">
                      <a:pos x="T8" y="T9"/>
                    </a:cxn>
                  </a:cxnLst>
                  <a:rect l="0" t="0" r="r" b="b"/>
                  <a:pathLst>
                    <a:path w="20" h="43">
                      <a:moveTo>
                        <a:pt x="20" y="43"/>
                      </a:moveTo>
                      <a:cubicBezTo>
                        <a:pt x="18" y="28"/>
                        <a:pt x="15" y="14"/>
                        <a:pt x="12" y="0"/>
                      </a:cubicBezTo>
                      <a:cubicBezTo>
                        <a:pt x="0" y="0"/>
                        <a:pt x="0" y="0"/>
                        <a:pt x="0" y="0"/>
                      </a:cubicBezTo>
                      <a:cubicBezTo>
                        <a:pt x="2" y="15"/>
                        <a:pt x="4" y="29"/>
                        <a:pt x="6" y="43"/>
                      </a:cubicBezTo>
                      <a:lnTo>
                        <a:pt x="2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50" name="Freeform 12"/>
                <p:cNvSpPr/>
                <p:nvPr/>
              </p:nvSpPr>
              <p:spPr bwMode="auto">
                <a:xfrm>
                  <a:off x="1220036" y="1039324"/>
                  <a:ext cx="200025" cy="139700"/>
                </a:xfrm>
                <a:custGeom>
                  <a:avLst/>
                  <a:gdLst>
                    <a:gd name="T0" fmla="*/ 0 w 53"/>
                    <a:gd name="T1" fmla="*/ 37 h 37"/>
                    <a:gd name="T2" fmla="*/ 53 w 53"/>
                    <a:gd name="T3" fmla="*/ 37 h 37"/>
                    <a:gd name="T4" fmla="*/ 50 w 53"/>
                    <a:gd name="T5" fmla="*/ 0 h 37"/>
                    <a:gd name="T6" fmla="*/ 0 w 53"/>
                    <a:gd name="T7" fmla="*/ 0 h 37"/>
                    <a:gd name="T8" fmla="*/ 0 w 53"/>
                    <a:gd name="T9" fmla="*/ 37 h 37"/>
                  </a:gdLst>
                  <a:ahLst/>
                  <a:cxnLst>
                    <a:cxn ang="0">
                      <a:pos x="T0" y="T1"/>
                    </a:cxn>
                    <a:cxn ang="0">
                      <a:pos x="T2" y="T3"/>
                    </a:cxn>
                    <a:cxn ang="0">
                      <a:pos x="T4" y="T5"/>
                    </a:cxn>
                    <a:cxn ang="0">
                      <a:pos x="T6" y="T7"/>
                    </a:cxn>
                    <a:cxn ang="0">
                      <a:pos x="T8" y="T9"/>
                    </a:cxn>
                  </a:cxnLst>
                  <a:rect l="0" t="0" r="r" b="b"/>
                  <a:pathLst>
                    <a:path w="53" h="37">
                      <a:moveTo>
                        <a:pt x="0" y="37"/>
                      </a:moveTo>
                      <a:cubicBezTo>
                        <a:pt x="53" y="37"/>
                        <a:pt x="53" y="37"/>
                        <a:pt x="53" y="37"/>
                      </a:cubicBezTo>
                      <a:cubicBezTo>
                        <a:pt x="52" y="25"/>
                        <a:pt x="51" y="13"/>
                        <a:pt x="50" y="0"/>
                      </a:cubicBezTo>
                      <a:cubicBezTo>
                        <a:pt x="0" y="0"/>
                        <a:pt x="0" y="0"/>
                        <a:pt x="0" y="0"/>
                      </a:cubicBezTo>
                      <a:lnTo>
                        <a:pt x="0"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51" name="Freeform 13"/>
                <p:cNvSpPr/>
                <p:nvPr/>
              </p:nvSpPr>
              <p:spPr bwMode="auto">
                <a:xfrm>
                  <a:off x="1442286" y="1039324"/>
                  <a:ext cx="79375" cy="139700"/>
                </a:xfrm>
                <a:custGeom>
                  <a:avLst/>
                  <a:gdLst>
                    <a:gd name="T0" fmla="*/ 21 w 21"/>
                    <a:gd name="T1" fmla="*/ 37 h 37"/>
                    <a:gd name="T2" fmla="*/ 15 w 21"/>
                    <a:gd name="T3" fmla="*/ 0 h 37"/>
                    <a:gd name="T4" fmla="*/ 0 w 21"/>
                    <a:gd name="T5" fmla="*/ 0 h 37"/>
                    <a:gd name="T6" fmla="*/ 4 w 21"/>
                    <a:gd name="T7" fmla="*/ 37 h 37"/>
                    <a:gd name="T8" fmla="*/ 21 w 21"/>
                    <a:gd name="T9" fmla="*/ 37 h 37"/>
                  </a:gdLst>
                  <a:ahLst/>
                  <a:cxnLst>
                    <a:cxn ang="0">
                      <a:pos x="T0" y="T1"/>
                    </a:cxn>
                    <a:cxn ang="0">
                      <a:pos x="T2" y="T3"/>
                    </a:cxn>
                    <a:cxn ang="0">
                      <a:pos x="T4" y="T5"/>
                    </a:cxn>
                    <a:cxn ang="0">
                      <a:pos x="T6" y="T7"/>
                    </a:cxn>
                    <a:cxn ang="0">
                      <a:pos x="T8" y="T9"/>
                    </a:cxn>
                  </a:cxnLst>
                  <a:rect l="0" t="0" r="r" b="b"/>
                  <a:pathLst>
                    <a:path w="21" h="37">
                      <a:moveTo>
                        <a:pt x="21" y="37"/>
                      </a:moveTo>
                      <a:cubicBezTo>
                        <a:pt x="19" y="25"/>
                        <a:pt x="17" y="12"/>
                        <a:pt x="15" y="0"/>
                      </a:cubicBezTo>
                      <a:cubicBezTo>
                        <a:pt x="0" y="0"/>
                        <a:pt x="0" y="0"/>
                        <a:pt x="0" y="0"/>
                      </a:cubicBezTo>
                      <a:cubicBezTo>
                        <a:pt x="2" y="13"/>
                        <a:pt x="3" y="25"/>
                        <a:pt x="4" y="37"/>
                      </a:cubicBezTo>
                      <a:lnTo>
                        <a:pt x="21"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52" name="Freeform 14"/>
                <p:cNvSpPr/>
                <p:nvPr/>
              </p:nvSpPr>
              <p:spPr bwMode="auto">
                <a:xfrm>
                  <a:off x="1354974" y="493224"/>
                  <a:ext cx="53975" cy="131763"/>
                </a:xfrm>
                <a:custGeom>
                  <a:avLst/>
                  <a:gdLst>
                    <a:gd name="T0" fmla="*/ 14 w 14"/>
                    <a:gd name="T1" fmla="*/ 35 h 35"/>
                    <a:gd name="T2" fmla="*/ 1 w 14"/>
                    <a:gd name="T3" fmla="*/ 0 h 35"/>
                    <a:gd name="T4" fmla="*/ 0 w 14"/>
                    <a:gd name="T5" fmla="*/ 0 h 35"/>
                    <a:gd name="T6" fmla="*/ 7 w 14"/>
                    <a:gd name="T7" fmla="*/ 35 h 35"/>
                    <a:gd name="T8" fmla="*/ 14 w 14"/>
                    <a:gd name="T9" fmla="*/ 35 h 35"/>
                  </a:gdLst>
                  <a:ahLst/>
                  <a:cxnLst>
                    <a:cxn ang="0">
                      <a:pos x="T0" y="T1"/>
                    </a:cxn>
                    <a:cxn ang="0">
                      <a:pos x="T2" y="T3"/>
                    </a:cxn>
                    <a:cxn ang="0">
                      <a:pos x="T4" y="T5"/>
                    </a:cxn>
                    <a:cxn ang="0">
                      <a:pos x="T6" y="T7"/>
                    </a:cxn>
                    <a:cxn ang="0">
                      <a:pos x="T8" y="T9"/>
                    </a:cxn>
                  </a:cxnLst>
                  <a:rect l="0" t="0" r="r" b="b"/>
                  <a:pathLst>
                    <a:path w="14" h="35">
                      <a:moveTo>
                        <a:pt x="14" y="35"/>
                      </a:moveTo>
                      <a:cubicBezTo>
                        <a:pt x="10" y="23"/>
                        <a:pt x="6" y="11"/>
                        <a:pt x="1" y="0"/>
                      </a:cubicBezTo>
                      <a:cubicBezTo>
                        <a:pt x="0" y="0"/>
                        <a:pt x="0" y="0"/>
                        <a:pt x="0" y="0"/>
                      </a:cubicBezTo>
                      <a:cubicBezTo>
                        <a:pt x="2" y="12"/>
                        <a:pt x="5" y="24"/>
                        <a:pt x="7" y="35"/>
                      </a:cubicBezTo>
                      <a:lnTo>
                        <a:pt x="14"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53" name="Freeform 15"/>
                <p:cNvSpPr/>
                <p:nvPr/>
              </p:nvSpPr>
              <p:spPr bwMode="auto">
                <a:xfrm>
                  <a:off x="1389899" y="669436"/>
                  <a:ext cx="60325" cy="125413"/>
                </a:xfrm>
                <a:custGeom>
                  <a:avLst/>
                  <a:gdLst>
                    <a:gd name="T0" fmla="*/ 16 w 16"/>
                    <a:gd name="T1" fmla="*/ 33 h 33"/>
                    <a:gd name="T2" fmla="*/ 8 w 16"/>
                    <a:gd name="T3" fmla="*/ 0 h 33"/>
                    <a:gd name="T4" fmla="*/ 0 w 16"/>
                    <a:gd name="T5" fmla="*/ 0 h 33"/>
                    <a:gd name="T6" fmla="*/ 5 w 16"/>
                    <a:gd name="T7" fmla="*/ 33 h 33"/>
                    <a:gd name="T8" fmla="*/ 16 w 16"/>
                    <a:gd name="T9" fmla="*/ 33 h 33"/>
                  </a:gdLst>
                  <a:ahLst/>
                  <a:cxnLst>
                    <a:cxn ang="0">
                      <a:pos x="T0" y="T1"/>
                    </a:cxn>
                    <a:cxn ang="0">
                      <a:pos x="T2" y="T3"/>
                    </a:cxn>
                    <a:cxn ang="0">
                      <a:pos x="T4" y="T5"/>
                    </a:cxn>
                    <a:cxn ang="0">
                      <a:pos x="T6" y="T7"/>
                    </a:cxn>
                    <a:cxn ang="0">
                      <a:pos x="T8" y="T9"/>
                    </a:cxn>
                  </a:cxnLst>
                  <a:rect l="0" t="0" r="r" b="b"/>
                  <a:pathLst>
                    <a:path w="16" h="33">
                      <a:moveTo>
                        <a:pt x="16" y="33"/>
                      </a:moveTo>
                      <a:cubicBezTo>
                        <a:pt x="14" y="21"/>
                        <a:pt x="11" y="10"/>
                        <a:pt x="8" y="0"/>
                      </a:cubicBezTo>
                      <a:cubicBezTo>
                        <a:pt x="0" y="0"/>
                        <a:pt x="0" y="0"/>
                        <a:pt x="0" y="0"/>
                      </a:cubicBezTo>
                      <a:cubicBezTo>
                        <a:pt x="2" y="11"/>
                        <a:pt x="4" y="22"/>
                        <a:pt x="5" y="33"/>
                      </a:cubicBezTo>
                      <a:lnTo>
                        <a:pt x="16"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54" name="Freeform 16"/>
                <p:cNvSpPr/>
                <p:nvPr/>
              </p:nvSpPr>
              <p:spPr bwMode="auto">
                <a:xfrm>
                  <a:off x="864435" y="1220299"/>
                  <a:ext cx="90488" cy="120650"/>
                </a:xfrm>
                <a:custGeom>
                  <a:avLst/>
                  <a:gdLst>
                    <a:gd name="T0" fmla="*/ 4 w 24"/>
                    <a:gd name="T1" fmla="*/ 0 h 32"/>
                    <a:gd name="T2" fmla="*/ 0 w 24"/>
                    <a:gd name="T3" fmla="*/ 32 h 32"/>
                    <a:gd name="T4" fmla="*/ 21 w 24"/>
                    <a:gd name="T5" fmla="*/ 32 h 32"/>
                    <a:gd name="T6" fmla="*/ 24 w 24"/>
                    <a:gd name="T7" fmla="*/ 0 h 32"/>
                    <a:gd name="T8" fmla="*/ 4 w 24"/>
                    <a:gd name="T9" fmla="*/ 0 h 32"/>
                  </a:gdLst>
                  <a:ahLst/>
                  <a:cxnLst>
                    <a:cxn ang="0">
                      <a:pos x="T0" y="T1"/>
                    </a:cxn>
                    <a:cxn ang="0">
                      <a:pos x="T2" y="T3"/>
                    </a:cxn>
                    <a:cxn ang="0">
                      <a:pos x="T4" y="T5"/>
                    </a:cxn>
                    <a:cxn ang="0">
                      <a:pos x="T6" y="T7"/>
                    </a:cxn>
                    <a:cxn ang="0">
                      <a:pos x="T8" y="T9"/>
                    </a:cxn>
                  </a:cxnLst>
                  <a:rect l="0" t="0" r="r" b="b"/>
                  <a:pathLst>
                    <a:path w="24" h="32">
                      <a:moveTo>
                        <a:pt x="4" y="0"/>
                      </a:moveTo>
                      <a:cubicBezTo>
                        <a:pt x="2" y="11"/>
                        <a:pt x="1" y="21"/>
                        <a:pt x="0" y="32"/>
                      </a:cubicBezTo>
                      <a:cubicBezTo>
                        <a:pt x="21" y="32"/>
                        <a:pt x="21" y="32"/>
                        <a:pt x="21" y="32"/>
                      </a:cubicBezTo>
                      <a:cubicBezTo>
                        <a:pt x="22" y="21"/>
                        <a:pt x="23" y="11"/>
                        <a:pt x="24" y="0"/>
                      </a:cubicBez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55" name="Freeform 17"/>
                <p:cNvSpPr/>
                <p:nvPr/>
              </p:nvSpPr>
              <p:spPr bwMode="auto">
                <a:xfrm>
                  <a:off x="951748" y="669436"/>
                  <a:ext cx="71438" cy="125413"/>
                </a:xfrm>
                <a:custGeom>
                  <a:avLst/>
                  <a:gdLst>
                    <a:gd name="T0" fmla="*/ 9 w 19"/>
                    <a:gd name="T1" fmla="*/ 0 h 33"/>
                    <a:gd name="T2" fmla="*/ 0 w 19"/>
                    <a:gd name="T3" fmla="*/ 33 h 33"/>
                    <a:gd name="T4" fmla="*/ 14 w 19"/>
                    <a:gd name="T5" fmla="*/ 33 h 33"/>
                    <a:gd name="T6" fmla="*/ 19 w 19"/>
                    <a:gd name="T7" fmla="*/ 0 h 33"/>
                    <a:gd name="T8" fmla="*/ 9 w 19"/>
                    <a:gd name="T9" fmla="*/ 0 h 33"/>
                  </a:gdLst>
                  <a:ahLst/>
                  <a:cxnLst>
                    <a:cxn ang="0">
                      <a:pos x="T0" y="T1"/>
                    </a:cxn>
                    <a:cxn ang="0">
                      <a:pos x="T2" y="T3"/>
                    </a:cxn>
                    <a:cxn ang="0">
                      <a:pos x="T4" y="T5"/>
                    </a:cxn>
                    <a:cxn ang="0">
                      <a:pos x="T6" y="T7"/>
                    </a:cxn>
                    <a:cxn ang="0">
                      <a:pos x="T8" y="T9"/>
                    </a:cxn>
                  </a:cxnLst>
                  <a:rect l="0" t="0" r="r" b="b"/>
                  <a:pathLst>
                    <a:path w="19" h="33">
                      <a:moveTo>
                        <a:pt x="9" y="0"/>
                      </a:moveTo>
                      <a:cubicBezTo>
                        <a:pt x="6" y="10"/>
                        <a:pt x="3" y="21"/>
                        <a:pt x="0" y="33"/>
                      </a:cubicBezTo>
                      <a:cubicBezTo>
                        <a:pt x="14" y="33"/>
                        <a:pt x="14" y="33"/>
                        <a:pt x="14" y="33"/>
                      </a:cubicBezTo>
                      <a:cubicBezTo>
                        <a:pt x="16" y="22"/>
                        <a:pt x="17" y="11"/>
                        <a:pt x="19" y="0"/>
                      </a:cubicBezTo>
                      <a:lnTo>
                        <a:pt x="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56" name="Freeform 18"/>
                <p:cNvSpPr/>
                <p:nvPr/>
              </p:nvSpPr>
              <p:spPr bwMode="auto">
                <a:xfrm>
                  <a:off x="883485" y="1039324"/>
                  <a:ext cx="87313" cy="139700"/>
                </a:xfrm>
                <a:custGeom>
                  <a:avLst/>
                  <a:gdLst>
                    <a:gd name="T0" fmla="*/ 6 w 23"/>
                    <a:gd name="T1" fmla="*/ 0 h 37"/>
                    <a:gd name="T2" fmla="*/ 0 w 23"/>
                    <a:gd name="T3" fmla="*/ 37 h 37"/>
                    <a:gd name="T4" fmla="*/ 19 w 23"/>
                    <a:gd name="T5" fmla="*/ 37 h 37"/>
                    <a:gd name="T6" fmla="*/ 23 w 23"/>
                    <a:gd name="T7" fmla="*/ 0 h 37"/>
                    <a:gd name="T8" fmla="*/ 6 w 23"/>
                    <a:gd name="T9" fmla="*/ 0 h 37"/>
                  </a:gdLst>
                  <a:ahLst/>
                  <a:cxnLst>
                    <a:cxn ang="0">
                      <a:pos x="T0" y="T1"/>
                    </a:cxn>
                    <a:cxn ang="0">
                      <a:pos x="T2" y="T3"/>
                    </a:cxn>
                    <a:cxn ang="0">
                      <a:pos x="T4" y="T5"/>
                    </a:cxn>
                    <a:cxn ang="0">
                      <a:pos x="T6" y="T7"/>
                    </a:cxn>
                    <a:cxn ang="0">
                      <a:pos x="T8" y="T9"/>
                    </a:cxn>
                  </a:cxnLst>
                  <a:rect l="0" t="0" r="r" b="b"/>
                  <a:pathLst>
                    <a:path w="23" h="37">
                      <a:moveTo>
                        <a:pt x="6" y="0"/>
                      </a:moveTo>
                      <a:cubicBezTo>
                        <a:pt x="4" y="12"/>
                        <a:pt x="2" y="25"/>
                        <a:pt x="0" y="37"/>
                      </a:cubicBezTo>
                      <a:cubicBezTo>
                        <a:pt x="19" y="37"/>
                        <a:pt x="19" y="37"/>
                        <a:pt x="19" y="37"/>
                      </a:cubicBezTo>
                      <a:cubicBezTo>
                        <a:pt x="21" y="25"/>
                        <a:pt x="22" y="13"/>
                        <a:pt x="23" y="0"/>
                      </a:cubicBez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57" name="Freeform 19"/>
                <p:cNvSpPr/>
                <p:nvPr/>
              </p:nvSpPr>
              <p:spPr bwMode="auto">
                <a:xfrm>
                  <a:off x="1102561" y="304311"/>
                  <a:ext cx="82550" cy="147638"/>
                </a:xfrm>
                <a:custGeom>
                  <a:avLst/>
                  <a:gdLst>
                    <a:gd name="T0" fmla="*/ 22 w 22"/>
                    <a:gd name="T1" fmla="*/ 0 h 39"/>
                    <a:gd name="T2" fmla="*/ 0 w 22"/>
                    <a:gd name="T3" fmla="*/ 19 h 39"/>
                    <a:gd name="T4" fmla="*/ 5 w 22"/>
                    <a:gd name="T5" fmla="*/ 21 h 39"/>
                    <a:gd name="T6" fmla="*/ 1 w 22"/>
                    <a:gd name="T7" fmla="*/ 39 h 39"/>
                    <a:gd name="T8" fmla="*/ 22 w 22"/>
                    <a:gd name="T9" fmla="*/ 39 h 39"/>
                    <a:gd name="T10" fmla="*/ 22 w 22"/>
                    <a:gd name="T11" fmla="*/ 0 h 39"/>
                  </a:gdLst>
                  <a:ahLst/>
                  <a:cxnLst>
                    <a:cxn ang="0">
                      <a:pos x="T0" y="T1"/>
                    </a:cxn>
                    <a:cxn ang="0">
                      <a:pos x="T2" y="T3"/>
                    </a:cxn>
                    <a:cxn ang="0">
                      <a:pos x="T4" y="T5"/>
                    </a:cxn>
                    <a:cxn ang="0">
                      <a:pos x="T6" y="T7"/>
                    </a:cxn>
                    <a:cxn ang="0">
                      <a:pos x="T8" y="T9"/>
                    </a:cxn>
                    <a:cxn ang="0">
                      <a:pos x="T10" y="T11"/>
                    </a:cxn>
                  </a:cxnLst>
                  <a:rect l="0" t="0" r="r" b="b"/>
                  <a:pathLst>
                    <a:path w="22" h="39">
                      <a:moveTo>
                        <a:pt x="22" y="0"/>
                      </a:moveTo>
                      <a:cubicBezTo>
                        <a:pt x="14" y="2"/>
                        <a:pt x="7" y="9"/>
                        <a:pt x="0" y="19"/>
                      </a:cubicBezTo>
                      <a:cubicBezTo>
                        <a:pt x="5" y="21"/>
                        <a:pt x="5" y="21"/>
                        <a:pt x="5" y="21"/>
                      </a:cubicBezTo>
                      <a:cubicBezTo>
                        <a:pt x="3" y="27"/>
                        <a:pt x="2" y="33"/>
                        <a:pt x="1" y="39"/>
                      </a:cubicBezTo>
                      <a:cubicBezTo>
                        <a:pt x="22" y="39"/>
                        <a:pt x="22" y="39"/>
                        <a:pt x="22" y="39"/>
                      </a:cubicBezTo>
                      <a:lnTo>
                        <a:pt x="2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58" name="Freeform 20"/>
                <p:cNvSpPr/>
                <p:nvPr/>
              </p:nvSpPr>
              <p:spPr bwMode="auto">
                <a:xfrm>
                  <a:off x="1220036" y="304311"/>
                  <a:ext cx="90488" cy="147638"/>
                </a:xfrm>
                <a:custGeom>
                  <a:avLst/>
                  <a:gdLst>
                    <a:gd name="T0" fmla="*/ 20 w 24"/>
                    <a:gd name="T1" fmla="*/ 21 h 39"/>
                    <a:gd name="T2" fmla="*/ 22 w 24"/>
                    <a:gd name="T3" fmla="*/ 20 h 39"/>
                    <a:gd name="T4" fmla="*/ 0 w 24"/>
                    <a:gd name="T5" fmla="*/ 0 h 39"/>
                    <a:gd name="T6" fmla="*/ 0 w 24"/>
                    <a:gd name="T7" fmla="*/ 39 h 39"/>
                    <a:gd name="T8" fmla="*/ 24 w 24"/>
                    <a:gd name="T9" fmla="*/ 39 h 39"/>
                    <a:gd name="T10" fmla="*/ 20 w 24"/>
                    <a:gd name="T11" fmla="*/ 21 h 39"/>
                  </a:gdLst>
                  <a:ahLst/>
                  <a:cxnLst>
                    <a:cxn ang="0">
                      <a:pos x="T0" y="T1"/>
                    </a:cxn>
                    <a:cxn ang="0">
                      <a:pos x="T2" y="T3"/>
                    </a:cxn>
                    <a:cxn ang="0">
                      <a:pos x="T4" y="T5"/>
                    </a:cxn>
                    <a:cxn ang="0">
                      <a:pos x="T6" y="T7"/>
                    </a:cxn>
                    <a:cxn ang="0">
                      <a:pos x="T8" y="T9"/>
                    </a:cxn>
                    <a:cxn ang="0">
                      <a:pos x="T10" y="T11"/>
                    </a:cxn>
                  </a:cxnLst>
                  <a:rect l="0" t="0" r="r" b="b"/>
                  <a:pathLst>
                    <a:path w="24" h="39">
                      <a:moveTo>
                        <a:pt x="20" y="21"/>
                      </a:moveTo>
                      <a:cubicBezTo>
                        <a:pt x="22" y="20"/>
                        <a:pt x="22" y="20"/>
                        <a:pt x="22" y="20"/>
                      </a:cubicBezTo>
                      <a:cubicBezTo>
                        <a:pt x="15" y="9"/>
                        <a:pt x="8" y="2"/>
                        <a:pt x="0" y="0"/>
                      </a:cubicBezTo>
                      <a:cubicBezTo>
                        <a:pt x="0" y="39"/>
                        <a:pt x="0" y="39"/>
                        <a:pt x="0" y="39"/>
                      </a:cubicBezTo>
                      <a:cubicBezTo>
                        <a:pt x="24" y="39"/>
                        <a:pt x="24" y="39"/>
                        <a:pt x="24" y="39"/>
                      </a:cubicBezTo>
                      <a:cubicBezTo>
                        <a:pt x="22" y="33"/>
                        <a:pt x="21" y="27"/>
                        <a:pt x="20"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59" name="Freeform 21"/>
                <p:cNvSpPr/>
                <p:nvPr/>
              </p:nvSpPr>
              <p:spPr bwMode="auto">
                <a:xfrm>
                  <a:off x="1061286" y="429724"/>
                  <a:ext cx="11113" cy="22225"/>
                </a:xfrm>
                <a:custGeom>
                  <a:avLst/>
                  <a:gdLst>
                    <a:gd name="T0" fmla="*/ 0 w 3"/>
                    <a:gd name="T1" fmla="*/ 6 h 6"/>
                    <a:gd name="T2" fmla="*/ 2 w 3"/>
                    <a:gd name="T3" fmla="*/ 6 h 6"/>
                    <a:gd name="T4" fmla="*/ 3 w 3"/>
                    <a:gd name="T5" fmla="*/ 0 h 6"/>
                    <a:gd name="T6" fmla="*/ 0 w 3"/>
                    <a:gd name="T7" fmla="*/ 6 h 6"/>
                  </a:gdLst>
                  <a:ahLst/>
                  <a:cxnLst>
                    <a:cxn ang="0">
                      <a:pos x="T0" y="T1"/>
                    </a:cxn>
                    <a:cxn ang="0">
                      <a:pos x="T2" y="T3"/>
                    </a:cxn>
                    <a:cxn ang="0">
                      <a:pos x="T4" y="T5"/>
                    </a:cxn>
                    <a:cxn ang="0">
                      <a:pos x="T6" y="T7"/>
                    </a:cxn>
                  </a:cxnLst>
                  <a:rect l="0" t="0" r="r" b="b"/>
                  <a:pathLst>
                    <a:path w="3" h="6">
                      <a:moveTo>
                        <a:pt x="0" y="6"/>
                      </a:moveTo>
                      <a:cubicBezTo>
                        <a:pt x="2" y="6"/>
                        <a:pt x="2" y="6"/>
                        <a:pt x="2" y="6"/>
                      </a:cubicBezTo>
                      <a:cubicBezTo>
                        <a:pt x="2" y="4"/>
                        <a:pt x="3" y="2"/>
                        <a:pt x="3" y="0"/>
                      </a:cubicBezTo>
                      <a:cubicBezTo>
                        <a:pt x="2" y="2"/>
                        <a:pt x="1" y="4"/>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60" name="Freeform 22"/>
                <p:cNvSpPr/>
                <p:nvPr/>
              </p:nvSpPr>
              <p:spPr bwMode="auto">
                <a:xfrm>
                  <a:off x="996198" y="493224"/>
                  <a:ext cx="61913" cy="131763"/>
                </a:xfrm>
                <a:custGeom>
                  <a:avLst/>
                  <a:gdLst>
                    <a:gd name="T0" fmla="*/ 12 w 16"/>
                    <a:gd name="T1" fmla="*/ 0 h 35"/>
                    <a:gd name="T2" fmla="*/ 0 w 16"/>
                    <a:gd name="T3" fmla="*/ 35 h 35"/>
                    <a:gd name="T4" fmla="*/ 9 w 16"/>
                    <a:gd name="T5" fmla="*/ 35 h 35"/>
                    <a:gd name="T6" fmla="*/ 16 w 16"/>
                    <a:gd name="T7" fmla="*/ 0 h 35"/>
                    <a:gd name="T8" fmla="*/ 12 w 16"/>
                    <a:gd name="T9" fmla="*/ 0 h 35"/>
                  </a:gdLst>
                  <a:ahLst/>
                  <a:cxnLst>
                    <a:cxn ang="0">
                      <a:pos x="T0" y="T1"/>
                    </a:cxn>
                    <a:cxn ang="0">
                      <a:pos x="T2" y="T3"/>
                    </a:cxn>
                    <a:cxn ang="0">
                      <a:pos x="T4" y="T5"/>
                    </a:cxn>
                    <a:cxn ang="0">
                      <a:pos x="T6" y="T7"/>
                    </a:cxn>
                    <a:cxn ang="0">
                      <a:pos x="T8" y="T9"/>
                    </a:cxn>
                  </a:cxnLst>
                  <a:rect l="0" t="0" r="r" b="b"/>
                  <a:pathLst>
                    <a:path w="16" h="35">
                      <a:moveTo>
                        <a:pt x="12" y="0"/>
                      </a:moveTo>
                      <a:cubicBezTo>
                        <a:pt x="8" y="11"/>
                        <a:pt x="4" y="23"/>
                        <a:pt x="0" y="35"/>
                      </a:cubicBezTo>
                      <a:cubicBezTo>
                        <a:pt x="9" y="35"/>
                        <a:pt x="9" y="35"/>
                        <a:pt x="9" y="35"/>
                      </a:cubicBezTo>
                      <a:cubicBezTo>
                        <a:pt x="12" y="24"/>
                        <a:pt x="14" y="12"/>
                        <a:pt x="16" y="0"/>
                      </a:cubicBez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61" name="Freeform 23"/>
                <p:cNvSpPr/>
                <p:nvPr/>
              </p:nvSpPr>
              <p:spPr bwMode="auto">
                <a:xfrm>
                  <a:off x="913648" y="836124"/>
                  <a:ext cx="82550" cy="161925"/>
                </a:xfrm>
                <a:custGeom>
                  <a:avLst/>
                  <a:gdLst>
                    <a:gd name="T0" fmla="*/ 8 w 22"/>
                    <a:gd name="T1" fmla="*/ 0 h 43"/>
                    <a:gd name="T2" fmla="*/ 0 w 22"/>
                    <a:gd name="T3" fmla="*/ 43 h 43"/>
                    <a:gd name="T4" fmla="*/ 16 w 22"/>
                    <a:gd name="T5" fmla="*/ 43 h 43"/>
                    <a:gd name="T6" fmla="*/ 22 w 22"/>
                    <a:gd name="T7" fmla="*/ 0 h 43"/>
                    <a:gd name="T8" fmla="*/ 8 w 22"/>
                    <a:gd name="T9" fmla="*/ 0 h 43"/>
                  </a:gdLst>
                  <a:ahLst/>
                  <a:cxnLst>
                    <a:cxn ang="0">
                      <a:pos x="T0" y="T1"/>
                    </a:cxn>
                    <a:cxn ang="0">
                      <a:pos x="T2" y="T3"/>
                    </a:cxn>
                    <a:cxn ang="0">
                      <a:pos x="T4" y="T5"/>
                    </a:cxn>
                    <a:cxn ang="0">
                      <a:pos x="T6" y="T7"/>
                    </a:cxn>
                    <a:cxn ang="0">
                      <a:pos x="T8" y="T9"/>
                    </a:cxn>
                  </a:cxnLst>
                  <a:rect l="0" t="0" r="r" b="b"/>
                  <a:pathLst>
                    <a:path w="22" h="43">
                      <a:moveTo>
                        <a:pt x="8" y="0"/>
                      </a:moveTo>
                      <a:cubicBezTo>
                        <a:pt x="5" y="14"/>
                        <a:pt x="2" y="28"/>
                        <a:pt x="0" y="43"/>
                      </a:cubicBezTo>
                      <a:cubicBezTo>
                        <a:pt x="16" y="43"/>
                        <a:pt x="16" y="43"/>
                        <a:pt x="16" y="43"/>
                      </a:cubicBezTo>
                      <a:cubicBezTo>
                        <a:pt x="18" y="29"/>
                        <a:pt x="20" y="15"/>
                        <a:pt x="22" y="0"/>
                      </a:cubicBezTo>
                      <a:lnTo>
                        <a:pt x="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62" name="Freeform 24"/>
                <p:cNvSpPr/>
                <p:nvPr/>
              </p:nvSpPr>
              <p:spPr bwMode="auto">
                <a:xfrm>
                  <a:off x="1220036" y="1382225"/>
                  <a:ext cx="222250" cy="139700"/>
                </a:xfrm>
                <a:custGeom>
                  <a:avLst/>
                  <a:gdLst>
                    <a:gd name="T0" fmla="*/ 0 w 59"/>
                    <a:gd name="T1" fmla="*/ 37 h 37"/>
                    <a:gd name="T2" fmla="*/ 59 w 59"/>
                    <a:gd name="T3" fmla="*/ 37 h 37"/>
                    <a:gd name="T4" fmla="*/ 57 w 59"/>
                    <a:gd name="T5" fmla="*/ 0 h 37"/>
                    <a:gd name="T6" fmla="*/ 0 w 59"/>
                    <a:gd name="T7" fmla="*/ 0 h 37"/>
                    <a:gd name="T8" fmla="*/ 0 w 59"/>
                    <a:gd name="T9" fmla="*/ 37 h 37"/>
                  </a:gdLst>
                  <a:ahLst/>
                  <a:cxnLst>
                    <a:cxn ang="0">
                      <a:pos x="T0" y="T1"/>
                    </a:cxn>
                    <a:cxn ang="0">
                      <a:pos x="T2" y="T3"/>
                    </a:cxn>
                    <a:cxn ang="0">
                      <a:pos x="T4" y="T5"/>
                    </a:cxn>
                    <a:cxn ang="0">
                      <a:pos x="T6" y="T7"/>
                    </a:cxn>
                    <a:cxn ang="0">
                      <a:pos x="T8" y="T9"/>
                    </a:cxn>
                  </a:cxnLst>
                  <a:rect l="0" t="0" r="r" b="b"/>
                  <a:pathLst>
                    <a:path w="59" h="37">
                      <a:moveTo>
                        <a:pt x="0" y="37"/>
                      </a:moveTo>
                      <a:cubicBezTo>
                        <a:pt x="59" y="37"/>
                        <a:pt x="59" y="37"/>
                        <a:pt x="59" y="37"/>
                      </a:cubicBezTo>
                      <a:cubicBezTo>
                        <a:pt x="58" y="25"/>
                        <a:pt x="58" y="13"/>
                        <a:pt x="57" y="0"/>
                      </a:cubicBezTo>
                      <a:cubicBezTo>
                        <a:pt x="0" y="0"/>
                        <a:pt x="0" y="0"/>
                        <a:pt x="0" y="0"/>
                      </a:cubicBezTo>
                      <a:lnTo>
                        <a:pt x="0"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63" name="Freeform 25"/>
                <p:cNvSpPr/>
                <p:nvPr/>
              </p:nvSpPr>
              <p:spPr bwMode="auto">
                <a:xfrm>
                  <a:off x="1012073" y="836124"/>
                  <a:ext cx="173038" cy="161925"/>
                </a:xfrm>
                <a:custGeom>
                  <a:avLst/>
                  <a:gdLst>
                    <a:gd name="T0" fmla="*/ 46 w 46"/>
                    <a:gd name="T1" fmla="*/ 0 h 43"/>
                    <a:gd name="T2" fmla="*/ 6 w 46"/>
                    <a:gd name="T3" fmla="*/ 0 h 43"/>
                    <a:gd name="T4" fmla="*/ 0 w 46"/>
                    <a:gd name="T5" fmla="*/ 43 h 43"/>
                    <a:gd name="T6" fmla="*/ 46 w 46"/>
                    <a:gd name="T7" fmla="*/ 43 h 43"/>
                    <a:gd name="T8" fmla="*/ 46 w 46"/>
                    <a:gd name="T9" fmla="*/ 0 h 43"/>
                  </a:gdLst>
                  <a:ahLst/>
                  <a:cxnLst>
                    <a:cxn ang="0">
                      <a:pos x="T0" y="T1"/>
                    </a:cxn>
                    <a:cxn ang="0">
                      <a:pos x="T2" y="T3"/>
                    </a:cxn>
                    <a:cxn ang="0">
                      <a:pos x="T4" y="T5"/>
                    </a:cxn>
                    <a:cxn ang="0">
                      <a:pos x="T6" y="T7"/>
                    </a:cxn>
                    <a:cxn ang="0">
                      <a:pos x="T8" y="T9"/>
                    </a:cxn>
                  </a:cxnLst>
                  <a:rect l="0" t="0" r="r" b="b"/>
                  <a:pathLst>
                    <a:path w="46" h="43">
                      <a:moveTo>
                        <a:pt x="46" y="0"/>
                      </a:moveTo>
                      <a:cubicBezTo>
                        <a:pt x="6" y="0"/>
                        <a:pt x="6" y="0"/>
                        <a:pt x="6" y="0"/>
                      </a:cubicBezTo>
                      <a:cubicBezTo>
                        <a:pt x="4" y="15"/>
                        <a:pt x="2" y="29"/>
                        <a:pt x="0" y="43"/>
                      </a:cubicBezTo>
                      <a:cubicBezTo>
                        <a:pt x="46" y="43"/>
                        <a:pt x="46" y="43"/>
                        <a:pt x="46" y="43"/>
                      </a:cubicBezTo>
                      <a:lnTo>
                        <a:pt x="4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64" name="Freeform 26"/>
                <p:cNvSpPr/>
                <p:nvPr/>
              </p:nvSpPr>
              <p:spPr bwMode="auto">
                <a:xfrm>
                  <a:off x="1069223" y="493224"/>
                  <a:ext cx="115888" cy="131763"/>
                </a:xfrm>
                <a:custGeom>
                  <a:avLst/>
                  <a:gdLst>
                    <a:gd name="T0" fmla="*/ 31 w 31"/>
                    <a:gd name="T1" fmla="*/ 0 h 35"/>
                    <a:gd name="T2" fmla="*/ 7 w 31"/>
                    <a:gd name="T3" fmla="*/ 0 h 35"/>
                    <a:gd name="T4" fmla="*/ 0 w 31"/>
                    <a:gd name="T5" fmla="*/ 35 h 35"/>
                    <a:gd name="T6" fmla="*/ 31 w 31"/>
                    <a:gd name="T7" fmla="*/ 35 h 35"/>
                    <a:gd name="T8" fmla="*/ 31 w 31"/>
                    <a:gd name="T9" fmla="*/ 0 h 35"/>
                  </a:gdLst>
                  <a:ahLst/>
                  <a:cxnLst>
                    <a:cxn ang="0">
                      <a:pos x="T0" y="T1"/>
                    </a:cxn>
                    <a:cxn ang="0">
                      <a:pos x="T2" y="T3"/>
                    </a:cxn>
                    <a:cxn ang="0">
                      <a:pos x="T4" y="T5"/>
                    </a:cxn>
                    <a:cxn ang="0">
                      <a:pos x="T6" y="T7"/>
                    </a:cxn>
                    <a:cxn ang="0">
                      <a:pos x="T8" y="T9"/>
                    </a:cxn>
                  </a:cxnLst>
                  <a:rect l="0" t="0" r="r" b="b"/>
                  <a:pathLst>
                    <a:path w="31" h="35">
                      <a:moveTo>
                        <a:pt x="31" y="0"/>
                      </a:moveTo>
                      <a:cubicBezTo>
                        <a:pt x="7" y="0"/>
                        <a:pt x="7" y="0"/>
                        <a:pt x="7" y="0"/>
                      </a:cubicBezTo>
                      <a:cubicBezTo>
                        <a:pt x="5" y="12"/>
                        <a:pt x="2" y="24"/>
                        <a:pt x="0" y="35"/>
                      </a:cubicBezTo>
                      <a:cubicBezTo>
                        <a:pt x="31" y="35"/>
                        <a:pt x="31" y="35"/>
                        <a:pt x="31" y="35"/>
                      </a:cubicBezTo>
                      <a:cubicBezTo>
                        <a:pt x="31" y="0"/>
                        <a:pt x="31" y="0"/>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65" name="Freeform 27"/>
                <p:cNvSpPr/>
                <p:nvPr/>
              </p:nvSpPr>
              <p:spPr bwMode="auto">
                <a:xfrm>
                  <a:off x="993023" y="1039324"/>
                  <a:ext cx="192088" cy="139700"/>
                </a:xfrm>
                <a:custGeom>
                  <a:avLst/>
                  <a:gdLst>
                    <a:gd name="T0" fmla="*/ 51 w 51"/>
                    <a:gd name="T1" fmla="*/ 0 h 37"/>
                    <a:gd name="T2" fmla="*/ 4 w 51"/>
                    <a:gd name="T3" fmla="*/ 0 h 37"/>
                    <a:gd name="T4" fmla="*/ 0 w 51"/>
                    <a:gd name="T5" fmla="*/ 37 h 37"/>
                    <a:gd name="T6" fmla="*/ 51 w 51"/>
                    <a:gd name="T7" fmla="*/ 37 h 37"/>
                    <a:gd name="T8" fmla="*/ 51 w 51"/>
                    <a:gd name="T9" fmla="*/ 0 h 37"/>
                  </a:gdLst>
                  <a:ahLst/>
                  <a:cxnLst>
                    <a:cxn ang="0">
                      <a:pos x="T0" y="T1"/>
                    </a:cxn>
                    <a:cxn ang="0">
                      <a:pos x="T2" y="T3"/>
                    </a:cxn>
                    <a:cxn ang="0">
                      <a:pos x="T4" y="T5"/>
                    </a:cxn>
                    <a:cxn ang="0">
                      <a:pos x="T6" y="T7"/>
                    </a:cxn>
                    <a:cxn ang="0">
                      <a:pos x="T8" y="T9"/>
                    </a:cxn>
                  </a:cxnLst>
                  <a:rect l="0" t="0" r="r" b="b"/>
                  <a:pathLst>
                    <a:path w="51" h="37">
                      <a:moveTo>
                        <a:pt x="51" y="0"/>
                      </a:moveTo>
                      <a:cubicBezTo>
                        <a:pt x="4" y="0"/>
                        <a:pt x="4" y="0"/>
                        <a:pt x="4" y="0"/>
                      </a:cubicBezTo>
                      <a:cubicBezTo>
                        <a:pt x="2" y="13"/>
                        <a:pt x="1" y="25"/>
                        <a:pt x="0" y="37"/>
                      </a:cubicBezTo>
                      <a:cubicBezTo>
                        <a:pt x="51" y="37"/>
                        <a:pt x="51" y="37"/>
                        <a:pt x="51" y="37"/>
                      </a:cubicBezTo>
                      <a:lnTo>
                        <a:pt x="5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66" name="Freeform 28"/>
                <p:cNvSpPr/>
                <p:nvPr/>
              </p:nvSpPr>
              <p:spPr bwMode="auto">
                <a:xfrm>
                  <a:off x="1220036" y="836124"/>
                  <a:ext cx="180975" cy="161925"/>
                </a:xfrm>
                <a:custGeom>
                  <a:avLst/>
                  <a:gdLst>
                    <a:gd name="T0" fmla="*/ 0 w 48"/>
                    <a:gd name="T1" fmla="*/ 43 h 43"/>
                    <a:gd name="T2" fmla="*/ 48 w 48"/>
                    <a:gd name="T3" fmla="*/ 43 h 43"/>
                    <a:gd name="T4" fmla="*/ 43 w 48"/>
                    <a:gd name="T5" fmla="*/ 0 h 43"/>
                    <a:gd name="T6" fmla="*/ 0 w 48"/>
                    <a:gd name="T7" fmla="*/ 0 h 43"/>
                    <a:gd name="T8" fmla="*/ 0 w 48"/>
                    <a:gd name="T9" fmla="*/ 43 h 43"/>
                  </a:gdLst>
                  <a:ahLst/>
                  <a:cxnLst>
                    <a:cxn ang="0">
                      <a:pos x="T0" y="T1"/>
                    </a:cxn>
                    <a:cxn ang="0">
                      <a:pos x="T2" y="T3"/>
                    </a:cxn>
                    <a:cxn ang="0">
                      <a:pos x="T4" y="T5"/>
                    </a:cxn>
                    <a:cxn ang="0">
                      <a:pos x="T6" y="T7"/>
                    </a:cxn>
                    <a:cxn ang="0">
                      <a:pos x="T8" y="T9"/>
                    </a:cxn>
                  </a:cxnLst>
                  <a:rect l="0" t="0" r="r" b="b"/>
                  <a:pathLst>
                    <a:path w="48" h="43">
                      <a:moveTo>
                        <a:pt x="0" y="43"/>
                      </a:moveTo>
                      <a:cubicBezTo>
                        <a:pt x="48" y="43"/>
                        <a:pt x="48" y="43"/>
                        <a:pt x="48" y="43"/>
                      </a:cubicBezTo>
                      <a:cubicBezTo>
                        <a:pt x="47" y="29"/>
                        <a:pt x="45" y="15"/>
                        <a:pt x="43" y="0"/>
                      </a:cubicBezTo>
                      <a:cubicBezTo>
                        <a:pt x="0" y="0"/>
                        <a:pt x="0" y="0"/>
                        <a:pt x="0" y="0"/>
                      </a:cubicBezTo>
                      <a:lnTo>
                        <a:pt x="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67" name="Freeform 29"/>
                <p:cNvSpPr/>
                <p:nvPr/>
              </p:nvSpPr>
              <p:spPr bwMode="auto">
                <a:xfrm>
                  <a:off x="1220036" y="493224"/>
                  <a:ext cx="123825" cy="131763"/>
                </a:xfrm>
                <a:custGeom>
                  <a:avLst/>
                  <a:gdLst>
                    <a:gd name="T0" fmla="*/ 33 w 33"/>
                    <a:gd name="T1" fmla="*/ 35 h 35"/>
                    <a:gd name="T2" fmla="*/ 26 w 33"/>
                    <a:gd name="T3" fmla="*/ 0 h 35"/>
                    <a:gd name="T4" fmla="*/ 0 w 33"/>
                    <a:gd name="T5" fmla="*/ 0 h 35"/>
                    <a:gd name="T6" fmla="*/ 0 w 33"/>
                    <a:gd name="T7" fmla="*/ 35 h 35"/>
                    <a:gd name="T8" fmla="*/ 33 w 33"/>
                    <a:gd name="T9" fmla="*/ 35 h 35"/>
                  </a:gdLst>
                  <a:ahLst/>
                  <a:cxnLst>
                    <a:cxn ang="0">
                      <a:pos x="T0" y="T1"/>
                    </a:cxn>
                    <a:cxn ang="0">
                      <a:pos x="T2" y="T3"/>
                    </a:cxn>
                    <a:cxn ang="0">
                      <a:pos x="T4" y="T5"/>
                    </a:cxn>
                    <a:cxn ang="0">
                      <a:pos x="T6" y="T7"/>
                    </a:cxn>
                    <a:cxn ang="0">
                      <a:pos x="T8" y="T9"/>
                    </a:cxn>
                  </a:cxnLst>
                  <a:rect l="0" t="0" r="r" b="b"/>
                  <a:pathLst>
                    <a:path w="33" h="35">
                      <a:moveTo>
                        <a:pt x="33" y="35"/>
                      </a:moveTo>
                      <a:cubicBezTo>
                        <a:pt x="31" y="24"/>
                        <a:pt x="29" y="12"/>
                        <a:pt x="26" y="0"/>
                      </a:cubicBezTo>
                      <a:cubicBezTo>
                        <a:pt x="0" y="0"/>
                        <a:pt x="0" y="0"/>
                        <a:pt x="0" y="0"/>
                      </a:cubicBezTo>
                      <a:cubicBezTo>
                        <a:pt x="0" y="35"/>
                        <a:pt x="0" y="35"/>
                        <a:pt x="0" y="35"/>
                      </a:cubicBezTo>
                      <a:lnTo>
                        <a:pt x="33"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68" name="Freeform 30"/>
                <p:cNvSpPr/>
                <p:nvPr/>
              </p:nvSpPr>
              <p:spPr bwMode="auto">
                <a:xfrm>
                  <a:off x="1220036" y="669436"/>
                  <a:ext cx="153988" cy="125413"/>
                </a:xfrm>
                <a:custGeom>
                  <a:avLst/>
                  <a:gdLst>
                    <a:gd name="T0" fmla="*/ 0 w 41"/>
                    <a:gd name="T1" fmla="*/ 33 h 33"/>
                    <a:gd name="T2" fmla="*/ 41 w 41"/>
                    <a:gd name="T3" fmla="*/ 33 h 33"/>
                    <a:gd name="T4" fmla="*/ 35 w 41"/>
                    <a:gd name="T5" fmla="*/ 0 h 33"/>
                    <a:gd name="T6" fmla="*/ 0 w 41"/>
                    <a:gd name="T7" fmla="*/ 0 h 33"/>
                    <a:gd name="T8" fmla="*/ 0 w 41"/>
                    <a:gd name="T9" fmla="*/ 33 h 33"/>
                  </a:gdLst>
                  <a:ahLst/>
                  <a:cxnLst>
                    <a:cxn ang="0">
                      <a:pos x="T0" y="T1"/>
                    </a:cxn>
                    <a:cxn ang="0">
                      <a:pos x="T2" y="T3"/>
                    </a:cxn>
                    <a:cxn ang="0">
                      <a:pos x="T4" y="T5"/>
                    </a:cxn>
                    <a:cxn ang="0">
                      <a:pos x="T6" y="T7"/>
                    </a:cxn>
                    <a:cxn ang="0">
                      <a:pos x="T8" y="T9"/>
                    </a:cxn>
                  </a:cxnLst>
                  <a:rect l="0" t="0" r="r" b="b"/>
                  <a:pathLst>
                    <a:path w="41" h="33">
                      <a:moveTo>
                        <a:pt x="0" y="33"/>
                      </a:moveTo>
                      <a:cubicBezTo>
                        <a:pt x="41" y="33"/>
                        <a:pt x="41" y="33"/>
                        <a:pt x="41" y="33"/>
                      </a:cubicBezTo>
                      <a:cubicBezTo>
                        <a:pt x="39" y="22"/>
                        <a:pt x="37" y="11"/>
                        <a:pt x="35" y="0"/>
                      </a:cubicBezTo>
                      <a:cubicBezTo>
                        <a:pt x="0" y="0"/>
                        <a:pt x="0" y="0"/>
                        <a:pt x="0" y="0"/>
                      </a:cubicBezTo>
                      <a:lnTo>
                        <a:pt x="0"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69" name="Freeform 31"/>
                <p:cNvSpPr/>
                <p:nvPr/>
              </p:nvSpPr>
              <p:spPr bwMode="auto">
                <a:xfrm>
                  <a:off x="1042236" y="669436"/>
                  <a:ext cx="142875" cy="125413"/>
                </a:xfrm>
                <a:custGeom>
                  <a:avLst/>
                  <a:gdLst>
                    <a:gd name="T0" fmla="*/ 38 w 38"/>
                    <a:gd name="T1" fmla="*/ 0 h 33"/>
                    <a:gd name="T2" fmla="*/ 5 w 38"/>
                    <a:gd name="T3" fmla="*/ 0 h 33"/>
                    <a:gd name="T4" fmla="*/ 0 w 38"/>
                    <a:gd name="T5" fmla="*/ 33 h 33"/>
                    <a:gd name="T6" fmla="*/ 38 w 38"/>
                    <a:gd name="T7" fmla="*/ 33 h 33"/>
                    <a:gd name="T8" fmla="*/ 38 w 38"/>
                    <a:gd name="T9" fmla="*/ 0 h 33"/>
                  </a:gdLst>
                  <a:ahLst/>
                  <a:cxnLst>
                    <a:cxn ang="0">
                      <a:pos x="T0" y="T1"/>
                    </a:cxn>
                    <a:cxn ang="0">
                      <a:pos x="T2" y="T3"/>
                    </a:cxn>
                    <a:cxn ang="0">
                      <a:pos x="T4" y="T5"/>
                    </a:cxn>
                    <a:cxn ang="0">
                      <a:pos x="T6" y="T7"/>
                    </a:cxn>
                    <a:cxn ang="0">
                      <a:pos x="T8" y="T9"/>
                    </a:cxn>
                  </a:cxnLst>
                  <a:rect l="0" t="0" r="r" b="b"/>
                  <a:pathLst>
                    <a:path w="38" h="33">
                      <a:moveTo>
                        <a:pt x="38" y="0"/>
                      </a:moveTo>
                      <a:cubicBezTo>
                        <a:pt x="5" y="0"/>
                        <a:pt x="5" y="0"/>
                        <a:pt x="5" y="0"/>
                      </a:cubicBezTo>
                      <a:cubicBezTo>
                        <a:pt x="3" y="11"/>
                        <a:pt x="1" y="22"/>
                        <a:pt x="0" y="33"/>
                      </a:cubicBezTo>
                      <a:cubicBezTo>
                        <a:pt x="38" y="33"/>
                        <a:pt x="38" y="33"/>
                        <a:pt x="38" y="33"/>
                      </a:cubicBez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70" name="Freeform 32"/>
                <p:cNvSpPr/>
                <p:nvPr/>
              </p:nvSpPr>
              <p:spPr bwMode="auto">
                <a:xfrm>
                  <a:off x="970798" y="1563200"/>
                  <a:ext cx="214313" cy="146050"/>
                </a:xfrm>
                <a:custGeom>
                  <a:avLst/>
                  <a:gdLst>
                    <a:gd name="T0" fmla="*/ 57 w 57"/>
                    <a:gd name="T1" fmla="*/ 0 h 39"/>
                    <a:gd name="T2" fmla="*/ 0 w 57"/>
                    <a:gd name="T3" fmla="*/ 0 h 39"/>
                    <a:gd name="T4" fmla="*/ 0 w 57"/>
                    <a:gd name="T5" fmla="*/ 39 h 39"/>
                    <a:gd name="T6" fmla="*/ 57 w 57"/>
                    <a:gd name="T7" fmla="*/ 39 h 39"/>
                    <a:gd name="T8" fmla="*/ 57 w 57"/>
                    <a:gd name="T9" fmla="*/ 0 h 39"/>
                  </a:gdLst>
                  <a:ahLst/>
                  <a:cxnLst>
                    <a:cxn ang="0">
                      <a:pos x="T0" y="T1"/>
                    </a:cxn>
                    <a:cxn ang="0">
                      <a:pos x="T2" y="T3"/>
                    </a:cxn>
                    <a:cxn ang="0">
                      <a:pos x="T4" y="T5"/>
                    </a:cxn>
                    <a:cxn ang="0">
                      <a:pos x="T6" y="T7"/>
                    </a:cxn>
                    <a:cxn ang="0">
                      <a:pos x="T8" y="T9"/>
                    </a:cxn>
                  </a:cxnLst>
                  <a:rect l="0" t="0" r="r" b="b"/>
                  <a:pathLst>
                    <a:path w="57" h="39">
                      <a:moveTo>
                        <a:pt x="57" y="0"/>
                      </a:moveTo>
                      <a:cubicBezTo>
                        <a:pt x="0" y="0"/>
                        <a:pt x="0" y="0"/>
                        <a:pt x="0" y="0"/>
                      </a:cubicBezTo>
                      <a:cubicBezTo>
                        <a:pt x="0" y="14"/>
                        <a:pt x="0" y="27"/>
                        <a:pt x="0" y="39"/>
                      </a:cubicBezTo>
                      <a:cubicBezTo>
                        <a:pt x="57" y="39"/>
                        <a:pt x="57" y="39"/>
                        <a:pt x="57" y="39"/>
                      </a:cubicBezTo>
                      <a:lnTo>
                        <a:pt x="5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71" name="Freeform 33"/>
                <p:cNvSpPr/>
                <p:nvPr/>
              </p:nvSpPr>
              <p:spPr bwMode="auto">
                <a:xfrm>
                  <a:off x="981910" y="1220299"/>
                  <a:ext cx="203200" cy="120650"/>
                </a:xfrm>
                <a:custGeom>
                  <a:avLst/>
                  <a:gdLst>
                    <a:gd name="T0" fmla="*/ 54 w 54"/>
                    <a:gd name="T1" fmla="*/ 0 h 32"/>
                    <a:gd name="T2" fmla="*/ 2 w 54"/>
                    <a:gd name="T3" fmla="*/ 0 h 32"/>
                    <a:gd name="T4" fmla="*/ 0 w 54"/>
                    <a:gd name="T5" fmla="*/ 32 h 32"/>
                    <a:gd name="T6" fmla="*/ 54 w 54"/>
                    <a:gd name="T7" fmla="*/ 32 h 32"/>
                    <a:gd name="T8" fmla="*/ 54 w 54"/>
                    <a:gd name="T9" fmla="*/ 0 h 32"/>
                  </a:gdLst>
                  <a:ahLst/>
                  <a:cxnLst>
                    <a:cxn ang="0">
                      <a:pos x="T0" y="T1"/>
                    </a:cxn>
                    <a:cxn ang="0">
                      <a:pos x="T2" y="T3"/>
                    </a:cxn>
                    <a:cxn ang="0">
                      <a:pos x="T4" y="T5"/>
                    </a:cxn>
                    <a:cxn ang="0">
                      <a:pos x="T6" y="T7"/>
                    </a:cxn>
                    <a:cxn ang="0">
                      <a:pos x="T8" y="T9"/>
                    </a:cxn>
                  </a:cxnLst>
                  <a:rect l="0" t="0" r="r" b="b"/>
                  <a:pathLst>
                    <a:path w="54" h="32">
                      <a:moveTo>
                        <a:pt x="54" y="0"/>
                      </a:moveTo>
                      <a:cubicBezTo>
                        <a:pt x="2" y="0"/>
                        <a:pt x="2" y="0"/>
                        <a:pt x="2" y="0"/>
                      </a:cubicBezTo>
                      <a:cubicBezTo>
                        <a:pt x="1" y="11"/>
                        <a:pt x="0" y="21"/>
                        <a:pt x="0" y="32"/>
                      </a:cubicBezTo>
                      <a:cubicBezTo>
                        <a:pt x="54" y="32"/>
                        <a:pt x="54" y="32"/>
                        <a:pt x="54" y="32"/>
                      </a:cubicBezTo>
                      <a:cubicBezTo>
                        <a:pt x="54" y="0"/>
                        <a:pt x="54" y="0"/>
                        <a:pt x="5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72" name="Freeform 34"/>
                <p:cNvSpPr/>
                <p:nvPr/>
              </p:nvSpPr>
              <p:spPr bwMode="auto">
                <a:xfrm>
                  <a:off x="973973" y="1382225"/>
                  <a:ext cx="211138" cy="139700"/>
                </a:xfrm>
                <a:custGeom>
                  <a:avLst/>
                  <a:gdLst>
                    <a:gd name="T0" fmla="*/ 56 w 56"/>
                    <a:gd name="T1" fmla="*/ 0 h 37"/>
                    <a:gd name="T2" fmla="*/ 1 w 56"/>
                    <a:gd name="T3" fmla="*/ 0 h 37"/>
                    <a:gd name="T4" fmla="*/ 0 w 56"/>
                    <a:gd name="T5" fmla="*/ 37 h 37"/>
                    <a:gd name="T6" fmla="*/ 56 w 56"/>
                    <a:gd name="T7" fmla="*/ 37 h 37"/>
                    <a:gd name="T8" fmla="*/ 56 w 56"/>
                    <a:gd name="T9" fmla="*/ 0 h 37"/>
                  </a:gdLst>
                  <a:ahLst/>
                  <a:cxnLst>
                    <a:cxn ang="0">
                      <a:pos x="T0" y="T1"/>
                    </a:cxn>
                    <a:cxn ang="0">
                      <a:pos x="T2" y="T3"/>
                    </a:cxn>
                    <a:cxn ang="0">
                      <a:pos x="T4" y="T5"/>
                    </a:cxn>
                    <a:cxn ang="0">
                      <a:pos x="T6" y="T7"/>
                    </a:cxn>
                    <a:cxn ang="0">
                      <a:pos x="T8" y="T9"/>
                    </a:cxn>
                  </a:cxnLst>
                  <a:rect l="0" t="0" r="r" b="b"/>
                  <a:pathLst>
                    <a:path w="56" h="37">
                      <a:moveTo>
                        <a:pt x="56" y="0"/>
                      </a:moveTo>
                      <a:cubicBezTo>
                        <a:pt x="1" y="0"/>
                        <a:pt x="1" y="0"/>
                        <a:pt x="1" y="0"/>
                      </a:cubicBezTo>
                      <a:cubicBezTo>
                        <a:pt x="0" y="13"/>
                        <a:pt x="0" y="25"/>
                        <a:pt x="0" y="37"/>
                      </a:cubicBezTo>
                      <a:cubicBezTo>
                        <a:pt x="56" y="37"/>
                        <a:pt x="56" y="37"/>
                        <a:pt x="56" y="37"/>
                      </a:cubicBezTo>
                      <a:cubicBezTo>
                        <a:pt x="56" y="0"/>
                        <a:pt x="56" y="0"/>
                        <a:pt x="5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73" name="Freeform 35"/>
                <p:cNvSpPr/>
                <p:nvPr/>
              </p:nvSpPr>
              <p:spPr bwMode="auto">
                <a:xfrm>
                  <a:off x="853323" y="1382225"/>
                  <a:ext cx="90488" cy="139700"/>
                </a:xfrm>
                <a:custGeom>
                  <a:avLst/>
                  <a:gdLst>
                    <a:gd name="T0" fmla="*/ 2 w 24"/>
                    <a:gd name="T1" fmla="*/ 0 h 37"/>
                    <a:gd name="T2" fmla="*/ 0 w 24"/>
                    <a:gd name="T3" fmla="*/ 37 h 37"/>
                    <a:gd name="T4" fmla="*/ 22 w 24"/>
                    <a:gd name="T5" fmla="*/ 37 h 37"/>
                    <a:gd name="T6" fmla="*/ 24 w 24"/>
                    <a:gd name="T7" fmla="*/ 0 h 37"/>
                    <a:gd name="T8" fmla="*/ 2 w 24"/>
                    <a:gd name="T9" fmla="*/ 0 h 37"/>
                  </a:gdLst>
                  <a:ahLst/>
                  <a:cxnLst>
                    <a:cxn ang="0">
                      <a:pos x="T0" y="T1"/>
                    </a:cxn>
                    <a:cxn ang="0">
                      <a:pos x="T2" y="T3"/>
                    </a:cxn>
                    <a:cxn ang="0">
                      <a:pos x="T4" y="T5"/>
                    </a:cxn>
                    <a:cxn ang="0">
                      <a:pos x="T6" y="T7"/>
                    </a:cxn>
                    <a:cxn ang="0">
                      <a:pos x="T8" y="T9"/>
                    </a:cxn>
                  </a:cxnLst>
                  <a:rect l="0" t="0" r="r" b="b"/>
                  <a:pathLst>
                    <a:path w="24" h="37">
                      <a:moveTo>
                        <a:pt x="2" y="0"/>
                      </a:moveTo>
                      <a:cubicBezTo>
                        <a:pt x="1" y="13"/>
                        <a:pt x="1" y="25"/>
                        <a:pt x="0" y="37"/>
                      </a:cubicBezTo>
                      <a:cubicBezTo>
                        <a:pt x="22" y="37"/>
                        <a:pt x="22" y="37"/>
                        <a:pt x="22" y="37"/>
                      </a:cubicBezTo>
                      <a:cubicBezTo>
                        <a:pt x="22" y="25"/>
                        <a:pt x="23" y="13"/>
                        <a:pt x="24" y="0"/>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74" name="Freeform 36"/>
                <p:cNvSpPr/>
                <p:nvPr/>
              </p:nvSpPr>
              <p:spPr bwMode="auto">
                <a:xfrm>
                  <a:off x="1472449" y="1382225"/>
                  <a:ext cx="79375" cy="139700"/>
                </a:xfrm>
                <a:custGeom>
                  <a:avLst/>
                  <a:gdLst>
                    <a:gd name="T0" fmla="*/ 21 w 21"/>
                    <a:gd name="T1" fmla="*/ 37 h 37"/>
                    <a:gd name="T2" fmla="*/ 18 w 21"/>
                    <a:gd name="T3" fmla="*/ 0 h 37"/>
                    <a:gd name="T4" fmla="*/ 0 w 21"/>
                    <a:gd name="T5" fmla="*/ 0 h 37"/>
                    <a:gd name="T6" fmla="*/ 1 w 21"/>
                    <a:gd name="T7" fmla="*/ 37 h 37"/>
                    <a:gd name="T8" fmla="*/ 21 w 21"/>
                    <a:gd name="T9" fmla="*/ 37 h 37"/>
                  </a:gdLst>
                  <a:ahLst/>
                  <a:cxnLst>
                    <a:cxn ang="0">
                      <a:pos x="T0" y="T1"/>
                    </a:cxn>
                    <a:cxn ang="0">
                      <a:pos x="T2" y="T3"/>
                    </a:cxn>
                    <a:cxn ang="0">
                      <a:pos x="T4" y="T5"/>
                    </a:cxn>
                    <a:cxn ang="0">
                      <a:pos x="T6" y="T7"/>
                    </a:cxn>
                    <a:cxn ang="0">
                      <a:pos x="T8" y="T9"/>
                    </a:cxn>
                  </a:cxnLst>
                  <a:rect l="0" t="0" r="r" b="b"/>
                  <a:pathLst>
                    <a:path w="21" h="37">
                      <a:moveTo>
                        <a:pt x="21" y="37"/>
                      </a:moveTo>
                      <a:cubicBezTo>
                        <a:pt x="20" y="25"/>
                        <a:pt x="19" y="13"/>
                        <a:pt x="18" y="0"/>
                      </a:cubicBezTo>
                      <a:cubicBezTo>
                        <a:pt x="0" y="0"/>
                        <a:pt x="0" y="0"/>
                        <a:pt x="0" y="0"/>
                      </a:cubicBezTo>
                      <a:cubicBezTo>
                        <a:pt x="0" y="13"/>
                        <a:pt x="1" y="25"/>
                        <a:pt x="1" y="37"/>
                      </a:cubicBezTo>
                      <a:lnTo>
                        <a:pt x="21"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75" name="Freeform 37"/>
                <p:cNvSpPr/>
                <p:nvPr/>
              </p:nvSpPr>
              <p:spPr bwMode="auto">
                <a:xfrm>
                  <a:off x="1461336" y="1220299"/>
                  <a:ext cx="76200" cy="120650"/>
                </a:xfrm>
                <a:custGeom>
                  <a:avLst/>
                  <a:gdLst>
                    <a:gd name="T0" fmla="*/ 20 w 20"/>
                    <a:gd name="T1" fmla="*/ 32 h 32"/>
                    <a:gd name="T2" fmla="*/ 17 w 20"/>
                    <a:gd name="T3" fmla="*/ 0 h 32"/>
                    <a:gd name="T4" fmla="*/ 0 w 20"/>
                    <a:gd name="T5" fmla="*/ 0 h 32"/>
                    <a:gd name="T6" fmla="*/ 2 w 20"/>
                    <a:gd name="T7" fmla="*/ 32 h 32"/>
                    <a:gd name="T8" fmla="*/ 20 w 20"/>
                    <a:gd name="T9" fmla="*/ 32 h 32"/>
                  </a:gdLst>
                  <a:ahLst/>
                  <a:cxnLst>
                    <a:cxn ang="0">
                      <a:pos x="T0" y="T1"/>
                    </a:cxn>
                    <a:cxn ang="0">
                      <a:pos x="T2" y="T3"/>
                    </a:cxn>
                    <a:cxn ang="0">
                      <a:pos x="T4" y="T5"/>
                    </a:cxn>
                    <a:cxn ang="0">
                      <a:pos x="T6" y="T7"/>
                    </a:cxn>
                    <a:cxn ang="0">
                      <a:pos x="T8" y="T9"/>
                    </a:cxn>
                  </a:cxnLst>
                  <a:rect l="0" t="0" r="r" b="b"/>
                  <a:pathLst>
                    <a:path w="20" h="32">
                      <a:moveTo>
                        <a:pt x="20" y="32"/>
                      </a:moveTo>
                      <a:cubicBezTo>
                        <a:pt x="19" y="21"/>
                        <a:pt x="18" y="11"/>
                        <a:pt x="17" y="0"/>
                      </a:cubicBezTo>
                      <a:cubicBezTo>
                        <a:pt x="0" y="0"/>
                        <a:pt x="0" y="0"/>
                        <a:pt x="0" y="0"/>
                      </a:cubicBezTo>
                      <a:cubicBezTo>
                        <a:pt x="1" y="11"/>
                        <a:pt x="1" y="21"/>
                        <a:pt x="2" y="32"/>
                      </a:cubicBezTo>
                      <a:lnTo>
                        <a:pt x="20"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76" name="Freeform 38"/>
                <p:cNvSpPr/>
                <p:nvPr/>
              </p:nvSpPr>
              <p:spPr bwMode="auto">
                <a:xfrm>
                  <a:off x="1058111" y="451949"/>
                  <a:ext cx="47625" cy="41275"/>
                </a:xfrm>
                <a:custGeom>
                  <a:avLst/>
                  <a:gdLst>
                    <a:gd name="T0" fmla="*/ 13 w 13"/>
                    <a:gd name="T1" fmla="*/ 0 h 11"/>
                    <a:gd name="T2" fmla="*/ 3 w 13"/>
                    <a:gd name="T3" fmla="*/ 0 h 11"/>
                    <a:gd name="T4" fmla="*/ 0 w 13"/>
                    <a:gd name="T5" fmla="*/ 11 h 11"/>
                    <a:gd name="T6" fmla="*/ 10 w 13"/>
                    <a:gd name="T7" fmla="*/ 11 h 11"/>
                    <a:gd name="T8" fmla="*/ 13 w 13"/>
                    <a:gd name="T9" fmla="*/ 0 h 11"/>
                  </a:gdLst>
                  <a:ahLst/>
                  <a:cxnLst>
                    <a:cxn ang="0">
                      <a:pos x="T0" y="T1"/>
                    </a:cxn>
                    <a:cxn ang="0">
                      <a:pos x="T2" y="T3"/>
                    </a:cxn>
                    <a:cxn ang="0">
                      <a:pos x="T4" y="T5"/>
                    </a:cxn>
                    <a:cxn ang="0">
                      <a:pos x="T6" y="T7"/>
                    </a:cxn>
                    <a:cxn ang="0">
                      <a:pos x="T8" y="T9"/>
                    </a:cxn>
                  </a:cxnLst>
                  <a:rect l="0" t="0" r="r" b="b"/>
                  <a:pathLst>
                    <a:path w="13" h="11">
                      <a:moveTo>
                        <a:pt x="13" y="0"/>
                      </a:moveTo>
                      <a:cubicBezTo>
                        <a:pt x="3" y="0"/>
                        <a:pt x="3" y="0"/>
                        <a:pt x="3" y="0"/>
                      </a:cubicBezTo>
                      <a:cubicBezTo>
                        <a:pt x="2" y="4"/>
                        <a:pt x="1" y="8"/>
                        <a:pt x="0" y="11"/>
                      </a:cubicBezTo>
                      <a:cubicBezTo>
                        <a:pt x="10" y="11"/>
                        <a:pt x="10" y="11"/>
                        <a:pt x="10" y="11"/>
                      </a:cubicBezTo>
                      <a:cubicBezTo>
                        <a:pt x="11" y="8"/>
                        <a:pt x="12" y="4"/>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77" name="Freeform 39"/>
                <p:cNvSpPr/>
                <p:nvPr/>
              </p:nvSpPr>
              <p:spPr bwMode="auto">
                <a:xfrm>
                  <a:off x="1310523" y="451949"/>
                  <a:ext cx="44450" cy="41275"/>
                </a:xfrm>
                <a:custGeom>
                  <a:avLst/>
                  <a:gdLst>
                    <a:gd name="T0" fmla="*/ 12 w 12"/>
                    <a:gd name="T1" fmla="*/ 11 h 11"/>
                    <a:gd name="T2" fmla="*/ 11 w 12"/>
                    <a:gd name="T3" fmla="*/ 5 h 11"/>
                    <a:gd name="T4" fmla="*/ 9 w 12"/>
                    <a:gd name="T5" fmla="*/ 0 h 11"/>
                    <a:gd name="T6" fmla="*/ 0 w 12"/>
                    <a:gd name="T7" fmla="*/ 0 h 11"/>
                    <a:gd name="T8" fmla="*/ 2 w 12"/>
                    <a:gd name="T9" fmla="*/ 11 h 11"/>
                    <a:gd name="T10" fmla="*/ 12 w 12"/>
                    <a:gd name="T11" fmla="*/ 11 h 11"/>
                  </a:gdLst>
                  <a:ahLst/>
                  <a:cxnLst>
                    <a:cxn ang="0">
                      <a:pos x="T0" y="T1"/>
                    </a:cxn>
                    <a:cxn ang="0">
                      <a:pos x="T2" y="T3"/>
                    </a:cxn>
                    <a:cxn ang="0">
                      <a:pos x="T4" y="T5"/>
                    </a:cxn>
                    <a:cxn ang="0">
                      <a:pos x="T6" y="T7"/>
                    </a:cxn>
                    <a:cxn ang="0">
                      <a:pos x="T8" y="T9"/>
                    </a:cxn>
                    <a:cxn ang="0">
                      <a:pos x="T10" y="T11"/>
                    </a:cxn>
                  </a:cxnLst>
                  <a:rect l="0" t="0" r="r" b="b"/>
                  <a:pathLst>
                    <a:path w="12" h="11">
                      <a:moveTo>
                        <a:pt x="12" y="11"/>
                      </a:moveTo>
                      <a:cubicBezTo>
                        <a:pt x="12" y="9"/>
                        <a:pt x="11" y="7"/>
                        <a:pt x="11" y="5"/>
                      </a:cubicBezTo>
                      <a:cubicBezTo>
                        <a:pt x="10" y="3"/>
                        <a:pt x="9" y="2"/>
                        <a:pt x="9" y="0"/>
                      </a:cubicBezTo>
                      <a:cubicBezTo>
                        <a:pt x="0" y="0"/>
                        <a:pt x="0" y="0"/>
                        <a:pt x="0" y="0"/>
                      </a:cubicBezTo>
                      <a:cubicBezTo>
                        <a:pt x="1" y="4"/>
                        <a:pt x="1" y="8"/>
                        <a:pt x="2" y="11"/>
                      </a:cubicBezTo>
                      <a:lnTo>
                        <a:pt x="12"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78" name="Rectangle 40"/>
                <p:cNvSpPr>
                  <a:spLocks noChangeArrowheads="1"/>
                </p:cNvSpPr>
                <p:nvPr/>
              </p:nvSpPr>
              <p:spPr bwMode="auto">
                <a:xfrm>
                  <a:off x="1185111" y="451949"/>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79" name="Freeform 41"/>
                <p:cNvSpPr/>
                <p:nvPr/>
              </p:nvSpPr>
              <p:spPr bwMode="auto">
                <a:xfrm>
                  <a:off x="1023185" y="624986"/>
                  <a:ext cx="46038" cy="44450"/>
                </a:xfrm>
                <a:custGeom>
                  <a:avLst/>
                  <a:gdLst>
                    <a:gd name="T0" fmla="*/ 12 w 12"/>
                    <a:gd name="T1" fmla="*/ 0 h 12"/>
                    <a:gd name="T2" fmla="*/ 2 w 12"/>
                    <a:gd name="T3" fmla="*/ 0 h 12"/>
                    <a:gd name="T4" fmla="*/ 0 w 12"/>
                    <a:gd name="T5" fmla="*/ 12 h 12"/>
                    <a:gd name="T6" fmla="*/ 10 w 12"/>
                    <a:gd name="T7" fmla="*/ 12 h 12"/>
                    <a:gd name="T8" fmla="*/ 12 w 12"/>
                    <a:gd name="T9" fmla="*/ 0 h 12"/>
                  </a:gdLst>
                  <a:ahLst/>
                  <a:cxnLst>
                    <a:cxn ang="0">
                      <a:pos x="T0" y="T1"/>
                    </a:cxn>
                    <a:cxn ang="0">
                      <a:pos x="T2" y="T3"/>
                    </a:cxn>
                    <a:cxn ang="0">
                      <a:pos x="T4" y="T5"/>
                    </a:cxn>
                    <a:cxn ang="0">
                      <a:pos x="T6" y="T7"/>
                    </a:cxn>
                    <a:cxn ang="0">
                      <a:pos x="T8" y="T9"/>
                    </a:cxn>
                  </a:cxnLst>
                  <a:rect l="0" t="0" r="r" b="b"/>
                  <a:pathLst>
                    <a:path w="12" h="12">
                      <a:moveTo>
                        <a:pt x="12" y="0"/>
                      </a:moveTo>
                      <a:cubicBezTo>
                        <a:pt x="2" y="0"/>
                        <a:pt x="2" y="0"/>
                        <a:pt x="2" y="0"/>
                      </a:cubicBezTo>
                      <a:cubicBezTo>
                        <a:pt x="2" y="4"/>
                        <a:pt x="1" y="8"/>
                        <a:pt x="0" y="12"/>
                      </a:cubicBezTo>
                      <a:cubicBezTo>
                        <a:pt x="10" y="12"/>
                        <a:pt x="10" y="12"/>
                        <a:pt x="10" y="12"/>
                      </a:cubicBezTo>
                      <a:cubicBezTo>
                        <a:pt x="11" y="8"/>
                        <a:pt x="12" y="4"/>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80" name="Freeform 42"/>
                <p:cNvSpPr/>
                <p:nvPr/>
              </p:nvSpPr>
              <p:spPr bwMode="auto">
                <a:xfrm>
                  <a:off x="1343861" y="624986"/>
                  <a:ext cx="46038" cy="44450"/>
                </a:xfrm>
                <a:custGeom>
                  <a:avLst/>
                  <a:gdLst>
                    <a:gd name="T0" fmla="*/ 2 w 12"/>
                    <a:gd name="T1" fmla="*/ 12 h 12"/>
                    <a:gd name="T2" fmla="*/ 12 w 12"/>
                    <a:gd name="T3" fmla="*/ 12 h 12"/>
                    <a:gd name="T4" fmla="*/ 10 w 12"/>
                    <a:gd name="T5" fmla="*/ 0 h 12"/>
                    <a:gd name="T6" fmla="*/ 0 w 12"/>
                    <a:gd name="T7" fmla="*/ 0 h 12"/>
                    <a:gd name="T8" fmla="*/ 2 w 12"/>
                    <a:gd name="T9" fmla="*/ 12 h 12"/>
                  </a:gdLst>
                  <a:ahLst/>
                  <a:cxnLst>
                    <a:cxn ang="0">
                      <a:pos x="T0" y="T1"/>
                    </a:cxn>
                    <a:cxn ang="0">
                      <a:pos x="T2" y="T3"/>
                    </a:cxn>
                    <a:cxn ang="0">
                      <a:pos x="T4" y="T5"/>
                    </a:cxn>
                    <a:cxn ang="0">
                      <a:pos x="T6" y="T7"/>
                    </a:cxn>
                    <a:cxn ang="0">
                      <a:pos x="T8" y="T9"/>
                    </a:cxn>
                  </a:cxnLst>
                  <a:rect l="0" t="0" r="r" b="b"/>
                  <a:pathLst>
                    <a:path w="12" h="12">
                      <a:moveTo>
                        <a:pt x="2" y="12"/>
                      </a:moveTo>
                      <a:cubicBezTo>
                        <a:pt x="12" y="12"/>
                        <a:pt x="12" y="12"/>
                        <a:pt x="12" y="12"/>
                      </a:cubicBezTo>
                      <a:cubicBezTo>
                        <a:pt x="11" y="8"/>
                        <a:pt x="11" y="4"/>
                        <a:pt x="10" y="0"/>
                      </a:cubicBezTo>
                      <a:cubicBezTo>
                        <a:pt x="0" y="0"/>
                        <a:pt x="0" y="0"/>
                        <a:pt x="0" y="0"/>
                      </a:cubicBezTo>
                      <a:cubicBezTo>
                        <a:pt x="1" y="4"/>
                        <a:pt x="2" y="8"/>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81" name="Rectangle 43"/>
                <p:cNvSpPr>
                  <a:spLocks noChangeArrowheads="1"/>
                </p:cNvSpPr>
                <p:nvPr/>
              </p:nvSpPr>
              <p:spPr bwMode="auto">
                <a:xfrm>
                  <a:off x="1185111" y="624986"/>
                  <a:ext cx="34925"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82" name="Freeform 44"/>
                <p:cNvSpPr/>
                <p:nvPr/>
              </p:nvSpPr>
              <p:spPr bwMode="auto">
                <a:xfrm>
                  <a:off x="996198" y="794849"/>
                  <a:ext cx="46038" cy="41275"/>
                </a:xfrm>
                <a:custGeom>
                  <a:avLst/>
                  <a:gdLst>
                    <a:gd name="T0" fmla="*/ 12 w 12"/>
                    <a:gd name="T1" fmla="*/ 0 h 11"/>
                    <a:gd name="T2" fmla="*/ 2 w 12"/>
                    <a:gd name="T3" fmla="*/ 0 h 11"/>
                    <a:gd name="T4" fmla="*/ 0 w 12"/>
                    <a:gd name="T5" fmla="*/ 11 h 11"/>
                    <a:gd name="T6" fmla="*/ 10 w 12"/>
                    <a:gd name="T7" fmla="*/ 11 h 11"/>
                    <a:gd name="T8" fmla="*/ 12 w 12"/>
                    <a:gd name="T9" fmla="*/ 0 h 11"/>
                  </a:gdLst>
                  <a:ahLst/>
                  <a:cxnLst>
                    <a:cxn ang="0">
                      <a:pos x="T0" y="T1"/>
                    </a:cxn>
                    <a:cxn ang="0">
                      <a:pos x="T2" y="T3"/>
                    </a:cxn>
                    <a:cxn ang="0">
                      <a:pos x="T4" y="T5"/>
                    </a:cxn>
                    <a:cxn ang="0">
                      <a:pos x="T6" y="T7"/>
                    </a:cxn>
                    <a:cxn ang="0">
                      <a:pos x="T8" y="T9"/>
                    </a:cxn>
                  </a:cxnLst>
                  <a:rect l="0" t="0" r="r" b="b"/>
                  <a:pathLst>
                    <a:path w="12" h="11">
                      <a:moveTo>
                        <a:pt x="12" y="0"/>
                      </a:moveTo>
                      <a:cubicBezTo>
                        <a:pt x="2" y="0"/>
                        <a:pt x="2" y="0"/>
                        <a:pt x="2" y="0"/>
                      </a:cubicBezTo>
                      <a:cubicBezTo>
                        <a:pt x="1" y="4"/>
                        <a:pt x="1" y="7"/>
                        <a:pt x="0" y="11"/>
                      </a:cubicBezTo>
                      <a:cubicBezTo>
                        <a:pt x="10" y="11"/>
                        <a:pt x="10" y="11"/>
                        <a:pt x="10" y="11"/>
                      </a:cubicBezTo>
                      <a:cubicBezTo>
                        <a:pt x="10" y="7"/>
                        <a:pt x="11" y="4"/>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83" name="Freeform 45"/>
                <p:cNvSpPr/>
                <p:nvPr/>
              </p:nvSpPr>
              <p:spPr bwMode="auto">
                <a:xfrm>
                  <a:off x="1374024" y="794849"/>
                  <a:ext cx="42863" cy="41275"/>
                </a:xfrm>
                <a:custGeom>
                  <a:avLst/>
                  <a:gdLst>
                    <a:gd name="T0" fmla="*/ 2 w 11"/>
                    <a:gd name="T1" fmla="*/ 11 h 11"/>
                    <a:gd name="T2" fmla="*/ 11 w 11"/>
                    <a:gd name="T3" fmla="*/ 11 h 11"/>
                    <a:gd name="T4" fmla="*/ 9 w 11"/>
                    <a:gd name="T5" fmla="*/ 0 h 11"/>
                    <a:gd name="T6" fmla="*/ 0 w 11"/>
                    <a:gd name="T7" fmla="*/ 0 h 11"/>
                    <a:gd name="T8" fmla="*/ 2 w 11"/>
                    <a:gd name="T9" fmla="*/ 11 h 11"/>
                  </a:gdLst>
                  <a:ahLst/>
                  <a:cxnLst>
                    <a:cxn ang="0">
                      <a:pos x="T0" y="T1"/>
                    </a:cxn>
                    <a:cxn ang="0">
                      <a:pos x="T2" y="T3"/>
                    </a:cxn>
                    <a:cxn ang="0">
                      <a:pos x="T4" y="T5"/>
                    </a:cxn>
                    <a:cxn ang="0">
                      <a:pos x="T6" y="T7"/>
                    </a:cxn>
                    <a:cxn ang="0">
                      <a:pos x="T8" y="T9"/>
                    </a:cxn>
                  </a:cxnLst>
                  <a:rect l="0" t="0" r="r" b="b"/>
                  <a:pathLst>
                    <a:path w="11" h="11">
                      <a:moveTo>
                        <a:pt x="2" y="11"/>
                      </a:moveTo>
                      <a:cubicBezTo>
                        <a:pt x="11" y="11"/>
                        <a:pt x="11" y="11"/>
                        <a:pt x="11" y="11"/>
                      </a:cubicBezTo>
                      <a:cubicBezTo>
                        <a:pt x="11" y="7"/>
                        <a:pt x="10" y="4"/>
                        <a:pt x="9" y="0"/>
                      </a:cubicBezTo>
                      <a:cubicBezTo>
                        <a:pt x="0" y="0"/>
                        <a:pt x="0" y="0"/>
                        <a:pt x="0" y="0"/>
                      </a:cubicBezTo>
                      <a:cubicBezTo>
                        <a:pt x="0" y="4"/>
                        <a:pt x="1" y="7"/>
                        <a:pt x="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84" name="Rectangle 46"/>
                <p:cNvSpPr>
                  <a:spLocks noChangeArrowheads="1"/>
                </p:cNvSpPr>
                <p:nvPr/>
              </p:nvSpPr>
              <p:spPr bwMode="auto">
                <a:xfrm>
                  <a:off x="1185111" y="794849"/>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85" name="Freeform 47"/>
                <p:cNvSpPr/>
                <p:nvPr/>
              </p:nvSpPr>
              <p:spPr bwMode="auto">
                <a:xfrm>
                  <a:off x="970798" y="998049"/>
                  <a:ext cx="41275" cy="41275"/>
                </a:xfrm>
                <a:custGeom>
                  <a:avLst/>
                  <a:gdLst>
                    <a:gd name="T0" fmla="*/ 11 w 11"/>
                    <a:gd name="T1" fmla="*/ 0 h 11"/>
                    <a:gd name="T2" fmla="*/ 1 w 11"/>
                    <a:gd name="T3" fmla="*/ 0 h 11"/>
                    <a:gd name="T4" fmla="*/ 0 w 11"/>
                    <a:gd name="T5" fmla="*/ 11 h 11"/>
                    <a:gd name="T6" fmla="*/ 10 w 11"/>
                    <a:gd name="T7" fmla="*/ 11 h 11"/>
                    <a:gd name="T8" fmla="*/ 11 w 11"/>
                    <a:gd name="T9" fmla="*/ 0 h 11"/>
                  </a:gdLst>
                  <a:ahLst/>
                  <a:cxnLst>
                    <a:cxn ang="0">
                      <a:pos x="T0" y="T1"/>
                    </a:cxn>
                    <a:cxn ang="0">
                      <a:pos x="T2" y="T3"/>
                    </a:cxn>
                    <a:cxn ang="0">
                      <a:pos x="T4" y="T5"/>
                    </a:cxn>
                    <a:cxn ang="0">
                      <a:pos x="T6" y="T7"/>
                    </a:cxn>
                    <a:cxn ang="0">
                      <a:pos x="T8" y="T9"/>
                    </a:cxn>
                  </a:cxnLst>
                  <a:rect l="0" t="0" r="r" b="b"/>
                  <a:pathLst>
                    <a:path w="11" h="11">
                      <a:moveTo>
                        <a:pt x="11" y="0"/>
                      </a:moveTo>
                      <a:cubicBezTo>
                        <a:pt x="1" y="0"/>
                        <a:pt x="1" y="0"/>
                        <a:pt x="1" y="0"/>
                      </a:cubicBezTo>
                      <a:cubicBezTo>
                        <a:pt x="1" y="3"/>
                        <a:pt x="1" y="7"/>
                        <a:pt x="0" y="11"/>
                      </a:cubicBezTo>
                      <a:cubicBezTo>
                        <a:pt x="10" y="11"/>
                        <a:pt x="10" y="11"/>
                        <a:pt x="10" y="11"/>
                      </a:cubicBezTo>
                      <a:cubicBezTo>
                        <a:pt x="10" y="7"/>
                        <a:pt x="11" y="3"/>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86" name="Freeform 48"/>
                <p:cNvSpPr/>
                <p:nvPr/>
              </p:nvSpPr>
              <p:spPr bwMode="auto">
                <a:xfrm>
                  <a:off x="1401011" y="998049"/>
                  <a:ext cx="41275" cy="41275"/>
                </a:xfrm>
                <a:custGeom>
                  <a:avLst/>
                  <a:gdLst>
                    <a:gd name="T0" fmla="*/ 2 w 11"/>
                    <a:gd name="T1" fmla="*/ 11 h 11"/>
                    <a:gd name="T2" fmla="*/ 11 w 11"/>
                    <a:gd name="T3" fmla="*/ 11 h 11"/>
                    <a:gd name="T4" fmla="*/ 10 w 11"/>
                    <a:gd name="T5" fmla="*/ 0 h 11"/>
                    <a:gd name="T6" fmla="*/ 0 w 11"/>
                    <a:gd name="T7" fmla="*/ 0 h 11"/>
                    <a:gd name="T8" fmla="*/ 2 w 11"/>
                    <a:gd name="T9" fmla="*/ 11 h 11"/>
                  </a:gdLst>
                  <a:ahLst/>
                  <a:cxnLst>
                    <a:cxn ang="0">
                      <a:pos x="T0" y="T1"/>
                    </a:cxn>
                    <a:cxn ang="0">
                      <a:pos x="T2" y="T3"/>
                    </a:cxn>
                    <a:cxn ang="0">
                      <a:pos x="T4" y="T5"/>
                    </a:cxn>
                    <a:cxn ang="0">
                      <a:pos x="T6" y="T7"/>
                    </a:cxn>
                    <a:cxn ang="0">
                      <a:pos x="T8" y="T9"/>
                    </a:cxn>
                  </a:cxnLst>
                  <a:rect l="0" t="0" r="r" b="b"/>
                  <a:pathLst>
                    <a:path w="11" h="11">
                      <a:moveTo>
                        <a:pt x="2" y="11"/>
                      </a:moveTo>
                      <a:cubicBezTo>
                        <a:pt x="11" y="11"/>
                        <a:pt x="11" y="11"/>
                        <a:pt x="11" y="11"/>
                      </a:cubicBezTo>
                      <a:cubicBezTo>
                        <a:pt x="11" y="7"/>
                        <a:pt x="10" y="3"/>
                        <a:pt x="10" y="0"/>
                      </a:cubicBezTo>
                      <a:cubicBezTo>
                        <a:pt x="0" y="0"/>
                        <a:pt x="0" y="0"/>
                        <a:pt x="0" y="0"/>
                      </a:cubicBezTo>
                      <a:cubicBezTo>
                        <a:pt x="1" y="3"/>
                        <a:pt x="1" y="7"/>
                        <a:pt x="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87" name="Rectangle 49"/>
                <p:cNvSpPr>
                  <a:spLocks noChangeArrowheads="1"/>
                </p:cNvSpPr>
                <p:nvPr/>
              </p:nvSpPr>
              <p:spPr bwMode="auto">
                <a:xfrm>
                  <a:off x="1185111" y="998049"/>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88" name="Freeform 50"/>
                <p:cNvSpPr/>
                <p:nvPr/>
              </p:nvSpPr>
              <p:spPr bwMode="auto">
                <a:xfrm>
                  <a:off x="951748" y="1179024"/>
                  <a:ext cx="41275" cy="41275"/>
                </a:xfrm>
                <a:custGeom>
                  <a:avLst/>
                  <a:gdLst>
                    <a:gd name="T0" fmla="*/ 11 w 11"/>
                    <a:gd name="T1" fmla="*/ 0 h 11"/>
                    <a:gd name="T2" fmla="*/ 1 w 11"/>
                    <a:gd name="T3" fmla="*/ 0 h 11"/>
                    <a:gd name="T4" fmla="*/ 0 w 11"/>
                    <a:gd name="T5" fmla="*/ 11 h 11"/>
                    <a:gd name="T6" fmla="*/ 10 w 11"/>
                    <a:gd name="T7" fmla="*/ 11 h 11"/>
                    <a:gd name="T8" fmla="*/ 11 w 11"/>
                    <a:gd name="T9" fmla="*/ 0 h 11"/>
                  </a:gdLst>
                  <a:ahLst/>
                  <a:cxnLst>
                    <a:cxn ang="0">
                      <a:pos x="T0" y="T1"/>
                    </a:cxn>
                    <a:cxn ang="0">
                      <a:pos x="T2" y="T3"/>
                    </a:cxn>
                    <a:cxn ang="0">
                      <a:pos x="T4" y="T5"/>
                    </a:cxn>
                    <a:cxn ang="0">
                      <a:pos x="T6" y="T7"/>
                    </a:cxn>
                    <a:cxn ang="0">
                      <a:pos x="T8" y="T9"/>
                    </a:cxn>
                  </a:cxnLst>
                  <a:rect l="0" t="0" r="r" b="b"/>
                  <a:pathLst>
                    <a:path w="11" h="11">
                      <a:moveTo>
                        <a:pt x="11" y="0"/>
                      </a:moveTo>
                      <a:cubicBezTo>
                        <a:pt x="1" y="0"/>
                        <a:pt x="1" y="0"/>
                        <a:pt x="1" y="0"/>
                      </a:cubicBezTo>
                      <a:cubicBezTo>
                        <a:pt x="1" y="4"/>
                        <a:pt x="1" y="7"/>
                        <a:pt x="0" y="11"/>
                      </a:cubicBezTo>
                      <a:cubicBezTo>
                        <a:pt x="10" y="11"/>
                        <a:pt x="10" y="11"/>
                        <a:pt x="10" y="11"/>
                      </a:cubicBezTo>
                      <a:cubicBezTo>
                        <a:pt x="10" y="7"/>
                        <a:pt x="11" y="4"/>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89" name="Freeform 51"/>
                <p:cNvSpPr/>
                <p:nvPr/>
              </p:nvSpPr>
              <p:spPr bwMode="auto">
                <a:xfrm>
                  <a:off x="1420061" y="1179024"/>
                  <a:ext cx="41275" cy="41275"/>
                </a:xfrm>
                <a:custGeom>
                  <a:avLst/>
                  <a:gdLst>
                    <a:gd name="T0" fmla="*/ 1 w 11"/>
                    <a:gd name="T1" fmla="*/ 11 h 11"/>
                    <a:gd name="T2" fmla="*/ 11 w 11"/>
                    <a:gd name="T3" fmla="*/ 11 h 11"/>
                    <a:gd name="T4" fmla="*/ 10 w 11"/>
                    <a:gd name="T5" fmla="*/ 0 h 11"/>
                    <a:gd name="T6" fmla="*/ 0 w 11"/>
                    <a:gd name="T7" fmla="*/ 0 h 11"/>
                    <a:gd name="T8" fmla="*/ 1 w 11"/>
                    <a:gd name="T9" fmla="*/ 11 h 11"/>
                  </a:gdLst>
                  <a:ahLst/>
                  <a:cxnLst>
                    <a:cxn ang="0">
                      <a:pos x="T0" y="T1"/>
                    </a:cxn>
                    <a:cxn ang="0">
                      <a:pos x="T2" y="T3"/>
                    </a:cxn>
                    <a:cxn ang="0">
                      <a:pos x="T4" y="T5"/>
                    </a:cxn>
                    <a:cxn ang="0">
                      <a:pos x="T6" y="T7"/>
                    </a:cxn>
                    <a:cxn ang="0">
                      <a:pos x="T8" y="T9"/>
                    </a:cxn>
                  </a:cxnLst>
                  <a:rect l="0" t="0" r="r" b="b"/>
                  <a:pathLst>
                    <a:path w="11" h="11">
                      <a:moveTo>
                        <a:pt x="1" y="11"/>
                      </a:moveTo>
                      <a:cubicBezTo>
                        <a:pt x="11" y="11"/>
                        <a:pt x="11" y="11"/>
                        <a:pt x="11" y="11"/>
                      </a:cubicBezTo>
                      <a:cubicBezTo>
                        <a:pt x="11" y="7"/>
                        <a:pt x="10" y="4"/>
                        <a:pt x="10" y="0"/>
                      </a:cubicBezTo>
                      <a:cubicBezTo>
                        <a:pt x="0" y="0"/>
                        <a:pt x="0" y="0"/>
                        <a:pt x="0" y="0"/>
                      </a:cubicBezTo>
                      <a:cubicBezTo>
                        <a:pt x="1" y="4"/>
                        <a:pt x="1" y="7"/>
                        <a:pt x="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90" name="Rectangle 52"/>
                <p:cNvSpPr>
                  <a:spLocks noChangeArrowheads="1"/>
                </p:cNvSpPr>
                <p:nvPr/>
              </p:nvSpPr>
              <p:spPr bwMode="auto">
                <a:xfrm>
                  <a:off x="1185111" y="1179024"/>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91" name="Freeform 53"/>
                <p:cNvSpPr/>
                <p:nvPr/>
              </p:nvSpPr>
              <p:spPr bwMode="auto">
                <a:xfrm>
                  <a:off x="943810" y="1340950"/>
                  <a:ext cx="38100" cy="41275"/>
                </a:xfrm>
                <a:custGeom>
                  <a:avLst/>
                  <a:gdLst>
                    <a:gd name="T0" fmla="*/ 10 w 10"/>
                    <a:gd name="T1" fmla="*/ 0 h 11"/>
                    <a:gd name="T2" fmla="*/ 0 w 10"/>
                    <a:gd name="T3" fmla="*/ 0 h 11"/>
                    <a:gd name="T4" fmla="*/ 0 w 10"/>
                    <a:gd name="T5" fmla="*/ 11 h 11"/>
                    <a:gd name="T6" fmla="*/ 9 w 10"/>
                    <a:gd name="T7" fmla="*/ 11 h 11"/>
                    <a:gd name="T8" fmla="*/ 10 w 10"/>
                    <a:gd name="T9" fmla="*/ 0 h 11"/>
                  </a:gdLst>
                  <a:ahLst/>
                  <a:cxnLst>
                    <a:cxn ang="0">
                      <a:pos x="T0" y="T1"/>
                    </a:cxn>
                    <a:cxn ang="0">
                      <a:pos x="T2" y="T3"/>
                    </a:cxn>
                    <a:cxn ang="0">
                      <a:pos x="T4" y="T5"/>
                    </a:cxn>
                    <a:cxn ang="0">
                      <a:pos x="T6" y="T7"/>
                    </a:cxn>
                    <a:cxn ang="0">
                      <a:pos x="T8" y="T9"/>
                    </a:cxn>
                  </a:cxnLst>
                  <a:rect l="0" t="0" r="r" b="b"/>
                  <a:pathLst>
                    <a:path w="10" h="11">
                      <a:moveTo>
                        <a:pt x="10" y="0"/>
                      </a:moveTo>
                      <a:cubicBezTo>
                        <a:pt x="0" y="0"/>
                        <a:pt x="0" y="0"/>
                        <a:pt x="0" y="0"/>
                      </a:cubicBezTo>
                      <a:cubicBezTo>
                        <a:pt x="0" y="3"/>
                        <a:pt x="0" y="7"/>
                        <a:pt x="0" y="11"/>
                      </a:cubicBezTo>
                      <a:cubicBezTo>
                        <a:pt x="9" y="11"/>
                        <a:pt x="9" y="11"/>
                        <a:pt x="9" y="11"/>
                      </a:cubicBezTo>
                      <a:cubicBezTo>
                        <a:pt x="9" y="7"/>
                        <a:pt x="10" y="3"/>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92" name="Freeform 54"/>
                <p:cNvSpPr/>
                <p:nvPr/>
              </p:nvSpPr>
              <p:spPr bwMode="auto">
                <a:xfrm>
                  <a:off x="1434349" y="1340950"/>
                  <a:ext cx="38100" cy="41275"/>
                </a:xfrm>
                <a:custGeom>
                  <a:avLst/>
                  <a:gdLst>
                    <a:gd name="T0" fmla="*/ 0 w 10"/>
                    <a:gd name="T1" fmla="*/ 11 h 11"/>
                    <a:gd name="T2" fmla="*/ 10 w 10"/>
                    <a:gd name="T3" fmla="*/ 11 h 11"/>
                    <a:gd name="T4" fmla="*/ 9 w 10"/>
                    <a:gd name="T5" fmla="*/ 0 h 11"/>
                    <a:gd name="T6" fmla="*/ 0 w 10"/>
                    <a:gd name="T7" fmla="*/ 0 h 11"/>
                    <a:gd name="T8" fmla="*/ 0 w 10"/>
                    <a:gd name="T9" fmla="*/ 11 h 11"/>
                  </a:gdLst>
                  <a:ahLst/>
                  <a:cxnLst>
                    <a:cxn ang="0">
                      <a:pos x="T0" y="T1"/>
                    </a:cxn>
                    <a:cxn ang="0">
                      <a:pos x="T2" y="T3"/>
                    </a:cxn>
                    <a:cxn ang="0">
                      <a:pos x="T4" y="T5"/>
                    </a:cxn>
                    <a:cxn ang="0">
                      <a:pos x="T6" y="T7"/>
                    </a:cxn>
                    <a:cxn ang="0">
                      <a:pos x="T8" y="T9"/>
                    </a:cxn>
                  </a:cxnLst>
                  <a:rect l="0" t="0" r="r" b="b"/>
                  <a:pathLst>
                    <a:path w="10" h="11">
                      <a:moveTo>
                        <a:pt x="0" y="11"/>
                      </a:moveTo>
                      <a:cubicBezTo>
                        <a:pt x="10" y="11"/>
                        <a:pt x="10" y="11"/>
                        <a:pt x="10" y="11"/>
                      </a:cubicBezTo>
                      <a:cubicBezTo>
                        <a:pt x="10" y="7"/>
                        <a:pt x="9" y="3"/>
                        <a:pt x="9" y="0"/>
                      </a:cubicBezTo>
                      <a:cubicBezTo>
                        <a:pt x="0" y="0"/>
                        <a:pt x="0" y="0"/>
                        <a:pt x="0" y="0"/>
                      </a:cubicBezTo>
                      <a:cubicBezTo>
                        <a:pt x="0" y="3"/>
                        <a:pt x="0" y="7"/>
                        <a:pt x="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93" name="Rectangle 55"/>
                <p:cNvSpPr>
                  <a:spLocks noChangeArrowheads="1"/>
                </p:cNvSpPr>
                <p:nvPr/>
              </p:nvSpPr>
              <p:spPr bwMode="auto">
                <a:xfrm>
                  <a:off x="1185111" y="1340950"/>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94" name="Freeform 56"/>
                <p:cNvSpPr/>
                <p:nvPr/>
              </p:nvSpPr>
              <p:spPr bwMode="auto">
                <a:xfrm>
                  <a:off x="935873" y="1521925"/>
                  <a:ext cx="34925" cy="41275"/>
                </a:xfrm>
                <a:custGeom>
                  <a:avLst/>
                  <a:gdLst>
                    <a:gd name="T0" fmla="*/ 9 w 9"/>
                    <a:gd name="T1" fmla="*/ 0 h 11"/>
                    <a:gd name="T2" fmla="*/ 0 w 9"/>
                    <a:gd name="T3" fmla="*/ 0 h 11"/>
                    <a:gd name="T4" fmla="*/ 0 w 9"/>
                    <a:gd name="T5" fmla="*/ 11 h 11"/>
                    <a:gd name="T6" fmla="*/ 9 w 9"/>
                    <a:gd name="T7" fmla="*/ 11 h 11"/>
                    <a:gd name="T8" fmla="*/ 9 w 9"/>
                    <a:gd name="T9" fmla="*/ 0 h 11"/>
                  </a:gdLst>
                  <a:ahLst/>
                  <a:cxnLst>
                    <a:cxn ang="0">
                      <a:pos x="T0" y="T1"/>
                    </a:cxn>
                    <a:cxn ang="0">
                      <a:pos x="T2" y="T3"/>
                    </a:cxn>
                    <a:cxn ang="0">
                      <a:pos x="T4" y="T5"/>
                    </a:cxn>
                    <a:cxn ang="0">
                      <a:pos x="T6" y="T7"/>
                    </a:cxn>
                    <a:cxn ang="0">
                      <a:pos x="T8" y="T9"/>
                    </a:cxn>
                  </a:cxnLst>
                  <a:rect l="0" t="0" r="r" b="b"/>
                  <a:pathLst>
                    <a:path w="9" h="11">
                      <a:moveTo>
                        <a:pt x="9" y="0"/>
                      </a:moveTo>
                      <a:cubicBezTo>
                        <a:pt x="0" y="0"/>
                        <a:pt x="0" y="0"/>
                        <a:pt x="0" y="0"/>
                      </a:cubicBezTo>
                      <a:cubicBezTo>
                        <a:pt x="0" y="4"/>
                        <a:pt x="0" y="7"/>
                        <a:pt x="0" y="11"/>
                      </a:cubicBezTo>
                      <a:cubicBezTo>
                        <a:pt x="9" y="11"/>
                        <a:pt x="9" y="11"/>
                        <a:pt x="9" y="11"/>
                      </a:cubicBezTo>
                      <a:cubicBezTo>
                        <a:pt x="9" y="7"/>
                        <a:pt x="9" y="4"/>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95" name="Freeform 57"/>
                <p:cNvSpPr/>
                <p:nvPr/>
              </p:nvSpPr>
              <p:spPr bwMode="auto">
                <a:xfrm>
                  <a:off x="1442286" y="1521925"/>
                  <a:ext cx="38100" cy="41275"/>
                </a:xfrm>
                <a:custGeom>
                  <a:avLst/>
                  <a:gdLst>
                    <a:gd name="T0" fmla="*/ 0 w 10"/>
                    <a:gd name="T1" fmla="*/ 11 h 11"/>
                    <a:gd name="T2" fmla="*/ 10 w 10"/>
                    <a:gd name="T3" fmla="*/ 11 h 11"/>
                    <a:gd name="T4" fmla="*/ 9 w 10"/>
                    <a:gd name="T5" fmla="*/ 0 h 11"/>
                    <a:gd name="T6" fmla="*/ 0 w 10"/>
                    <a:gd name="T7" fmla="*/ 0 h 11"/>
                    <a:gd name="T8" fmla="*/ 0 w 10"/>
                    <a:gd name="T9" fmla="*/ 11 h 11"/>
                  </a:gdLst>
                  <a:ahLst/>
                  <a:cxnLst>
                    <a:cxn ang="0">
                      <a:pos x="T0" y="T1"/>
                    </a:cxn>
                    <a:cxn ang="0">
                      <a:pos x="T2" y="T3"/>
                    </a:cxn>
                    <a:cxn ang="0">
                      <a:pos x="T4" y="T5"/>
                    </a:cxn>
                    <a:cxn ang="0">
                      <a:pos x="T6" y="T7"/>
                    </a:cxn>
                    <a:cxn ang="0">
                      <a:pos x="T8" y="T9"/>
                    </a:cxn>
                  </a:cxnLst>
                  <a:rect l="0" t="0" r="r" b="b"/>
                  <a:pathLst>
                    <a:path w="10" h="11">
                      <a:moveTo>
                        <a:pt x="0" y="11"/>
                      </a:moveTo>
                      <a:cubicBezTo>
                        <a:pt x="10" y="11"/>
                        <a:pt x="10" y="11"/>
                        <a:pt x="10" y="11"/>
                      </a:cubicBezTo>
                      <a:cubicBezTo>
                        <a:pt x="10" y="7"/>
                        <a:pt x="9" y="4"/>
                        <a:pt x="9" y="0"/>
                      </a:cubicBezTo>
                      <a:cubicBezTo>
                        <a:pt x="0" y="0"/>
                        <a:pt x="0" y="0"/>
                        <a:pt x="0" y="0"/>
                      </a:cubicBezTo>
                      <a:cubicBezTo>
                        <a:pt x="0" y="4"/>
                        <a:pt x="0" y="7"/>
                        <a:pt x="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96" name="Rectangle 58"/>
                <p:cNvSpPr>
                  <a:spLocks noChangeArrowheads="1"/>
                </p:cNvSpPr>
                <p:nvPr/>
              </p:nvSpPr>
              <p:spPr bwMode="auto">
                <a:xfrm>
                  <a:off x="1185111" y="1521925"/>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97" name="Rectangle 59"/>
                <p:cNvSpPr>
                  <a:spLocks noChangeArrowheads="1"/>
                </p:cNvSpPr>
                <p:nvPr/>
              </p:nvSpPr>
              <p:spPr bwMode="auto">
                <a:xfrm>
                  <a:off x="1185111" y="1709250"/>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grpSp>
        </p:grpSp>
      </p:grpSp>
      <p:grpSp>
        <p:nvGrpSpPr>
          <p:cNvPr id="98" name="Group 97"/>
          <p:cNvGrpSpPr/>
          <p:nvPr/>
        </p:nvGrpSpPr>
        <p:grpSpPr>
          <a:xfrm>
            <a:off x="7322240" y="4719893"/>
            <a:ext cx="617788" cy="617788"/>
            <a:chOff x="6942614" y="3637203"/>
            <a:chExt cx="585787" cy="585787"/>
          </a:xfrm>
        </p:grpSpPr>
        <p:sp>
          <p:nvSpPr>
            <p:cNvPr id="99" name="Oval 98"/>
            <p:cNvSpPr/>
            <p:nvPr/>
          </p:nvSpPr>
          <p:spPr>
            <a:xfrm>
              <a:off x="6942614" y="3637203"/>
              <a:ext cx="585787" cy="58578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685">
                <a:solidFill>
                  <a:schemeClr val="bg1"/>
                </a:solidFill>
                <a:latin typeface="Times New Roman" panose="02020603050405020304" pitchFamily="18" charset="0"/>
                <a:ea typeface="微软雅黑" pitchFamily="34" charset="-122"/>
                <a:sym typeface="Times New Roman" panose="02020603050405020304" pitchFamily="18" charset="0"/>
              </a:endParaRPr>
            </a:p>
          </p:txBody>
        </p:sp>
        <p:sp>
          <p:nvSpPr>
            <p:cNvPr id="100" name="Shape 1094"/>
            <p:cNvSpPr/>
            <p:nvPr/>
          </p:nvSpPr>
          <p:spPr>
            <a:xfrm>
              <a:off x="7087269" y="3817565"/>
              <a:ext cx="299334" cy="213772"/>
            </a:xfrm>
            <a:custGeom>
              <a:avLst/>
              <a:gdLst/>
              <a:ahLst/>
              <a:cxnLst>
                <a:cxn ang="0">
                  <a:pos x="wd2" y="hd2"/>
                </a:cxn>
                <a:cxn ang="5400000">
                  <a:pos x="wd2" y="hd2"/>
                </a:cxn>
                <a:cxn ang="10800000">
                  <a:pos x="wd2" y="hd2"/>
                </a:cxn>
                <a:cxn ang="16200000">
                  <a:pos x="wd2" y="hd2"/>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chemeClr val="bg1"/>
            </a:solidFill>
            <a:ln w="12700" cap="flat">
              <a:noFill/>
              <a:miter lim="400000"/>
            </a:ln>
            <a:effectLst/>
          </p:spPr>
          <p:txBody>
            <a:bodyPr wrap="square" lIns="40181" tIns="40181" rIns="40181" bIns="40181" numCol="1" anchor="ctr">
              <a:noAutofit/>
            </a:bodyPr>
            <a:lstStyle/>
            <a:p>
              <a:pPr lvl="0">
                <a:defRPr sz="3200">
                  <a:solidFill>
                    <a:srgbClr val="FFFFFF"/>
                  </a:solidFill>
                  <a:latin typeface="Helvetica"/>
                  <a:ea typeface="Helvetica"/>
                  <a:cs typeface="Helvetica"/>
                  <a:sym typeface="Helvetica"/>
                </a:defRPr>
              </a:pPr>
              <a:endParaRPr sz="3375">
                <a:latin typeface="Times New Roman" panose="02020603050405020304" pitchFamily="18" charset="0"/>
                <a:ea typeface="微软雅黑" pitchFamily="34" charset="-122"/>
                <a:sym typeface="Times New Roman" panose="02020603050405020304" pitchFamily="18" charset="0"/>
              </a:endParaRPr>
            </a:p>
          </p:txBody>
        </p:sp>
      </p:grpSp>
      <p:sp>
        <p:nvSpPr>
          <p:cNvPr id="155" name="标题 3"/>
          <p:cNvSpPr txBox="1"/>
          <p:nvPr/>
        </p:nvSpPr>
        <p:spPr>
          <a:xfrm>
            <a:off x="792039" y="62547"/>
            <a:ext cx="3898556" cy="440807"/>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800" dirty="0" smtClean="0">
                <a:solidFill>
                  <a:schemeClr val="accent1">
                    <a:lumMod val="50000"/>
                  </a:schemeClr>
                </a:solidFill>
                <a:latin typeface="方正粗谭黑简体" panose="02000000000000000000" pitchFamily="2" charset="-122"/>
                <a:ea typeface="方正粗谭黑简体" panose="02000000000000000000" pitchFamily="2" charset="-122"/>
              </a:rPr>
              <a:t>点击添加相关标题文字</a:t>
            </a:r>
            <a:endParaRPr lang="zh-CN" altLang="en-US" sz="1200" dirty="0">
              <a:solidFill>
                <a:schemeClr val="accent1">
                  <a:lumMod val="50000"/>
                </a:schemeClr>
              </a:solidFill>
              <a:latin typeface="方正粗谭黑简体" panose="02000000000000000000" pitchFamily="2" charset="-122"/>
              <a:ea typeface="方正粗谭黑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fade">
                                      <p:cBhvr>
                                        <p:cTn id="19" dur="500"/>
                                        <p:tgtEl>
                                          <p:spTgt spid="40"/>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left)">
                                      <p:cBhvr>
                                        <p:cTn id="23" dur="500"/>
                                        <p:tgtEl>
                                          <p:spTgt spid="31"/>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childTnLst>
                          </p:cTn>
                        </p:par>
                        <p:par>
                          <p:cTn id="30" fill="hold">
                            <p:stCondLst>
                              <p:cond delay="2500"/>
                            </p:stCondLst>
                            <p:childTnLst>
                              <p:par>
                                <p:cTn id="31" presetID="10" presetClass="entr" presetSubtype="0"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childTnLst>
                                </p:cTn>
                              </p:par>
                            </p:childTnLst>
                          </p:cTn>
                        </p:par>
                        <p:par>
                          <p:cTn id="34" fill="hold">
                            <p:stCondLst>
                              <p:cond delay="3000"/>
                            </p:stCondLst>
                            <p:childTnLst>
                              <p:par>
                                <p:cTn id="35" presetID="22" presetClass="entr" presetSubtype="8" fill="hold" nodeType="after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wipe(left)">
                                      <p:cBhvr>
                                        <p:cTn id="37" dur="500"/>
                                        <p:tgtEl>
                                          <p:spTgt spid="34"/>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p:cTn id="41" dur="500" fill="hold"/>
                                        <p:tgtEl>
                                          <p:spTgt spid="15"/>
                                        </p:tgtEl>
                                        <p:attrNameLst>
                                          <p:attrName>ppt_w</p:attrName>
                                        </p:attrNameLst>
                                      </p:cBhvr>
                                      <p:tavLst>
                                        <p:tav tm="0">
                                          <p:val>
                                            <p:fltVal val="0"/>
                                          </p:val>
                                        </p:tav>
                                        <p:tav tm="100000">
                                          <p:val>
                                            <p:strVal val="#ppt_w"/>
                                          </p:val>
                                        </p:tav>
                                      </p:tavLst>
                                    </p:anim>
                                    <p:anim calcmode="lin" valueType="num">
                                      <p:cBhvr>
                                        <p:cTn id="42" dur="500" fill="hold"/>
                                        <p:tgtEl>
                                          <p:spTgt spid="15"/>
                                        </p:tgtEl>
                                        <p:attrNameLst>
                                          <p:attrName>ppt_h</p:attrName>
                                        </p:attrNameLst>
                                      </p:cBhvr>
                                      <p:tavLst>
                                        <p:tav tm="0">
                                          <p:val>
                                            <p:fltVal val="0"/>
                                          </p:val>
                                        </p:tav>
                                        <p:tav tm="100000">
                                          <p:val>
                                            <p:strVal val="#ppt_h"/>
                                          </p:val>
                                        </p:tav>
                                      </p:tavLst>
                                    </p:anim>
                                    <p:animEffect transition="in" filter="fade">
                                      <p:cBhvr>
                                        <p:cTn id="43" dur="500"/>
                                        <p:tgtEl>
                                          <p:spTgt spid="15"/>
                                        </p:tgtEl>
                                      </p:cBhvr>
                                    </p:animEffect>
                                  </p:childTnLst>
                                </p:cTn>
                              </p:par>
                            </p:childTnLst>
                          </p:cTn>
                        </p:par>
                        <p:par>
                          <p:cTn id="44" fill="hold">
                            <p:stCondLst>
                              <p:cond delay="4000"/>
                            </p:stCondLst>
                            <p:childTnLst>
                              <p:par>
                                <p:cTn id="45" presetID="10" presetClass="entr" presetSubtype="0" fill="hold" nodeType="afterEffect">
                                  <p:stCondLst>
                                    <p:cond delay="0"/>
                                  </p:stCondLst>
                                  <p:childTnLst>
                                    <p:set>
                                      <p:cBhvr>
                                        <p:cTn id="46" dur="1" fill="hold">
                                          <p:stCondLst>
                                            <p:cond delay="0"/>
                                          </p:stCondLst>
                                        </p:cTn>
                                        <p:tgtEl>
                                          <p:spTgt spid="98"/>
                                        </p:tgtEl>
                                        <p:attrNameLst>
                                          <p:attrName>style.visibility</p:attrName>
                                        </p:attrNameLst>
                                      </p:cBhvr>
                                      <p:to>
                                        <p:strVal val="visible"/>
                                      </p:to>
                                    </p:set>
                                    <p:animEffect transition="in" filter="fade">
                                      <p:cBhvr>
                                        <p:cTn id="47" dur="500"/>
                                        <p:tgtEl>
                                          <p:spTgt spid="98"/>
                                        </p:tgtEl>
                                      </p:cBhvr>
                                    </p:animEffect>
                                  </p:childTnLst>
                                </p:cTn>
                              </p:par>
                            </p:childTnLst>
                          </p:cTn>
                        </p:par>
                        <p:par>
                          <p:cTn id="48" fill="hold">
                            <p:stCondLst>
                              <p:cond delay="4500"/>
                            </p:stCondLst>
                            <p:childTnLst>
                              <p:par>
                                <p:cTn id="49" presetID="22" presetClass="entr" presetSubtype="8" fill="hold" nodeType="after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wipe(left)">
                                      <p:cBhvr>
                                        <p:cTn id="5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347787" y="3095501"/>
            <a:ext cx="4961444" cy="2113166"/>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50000"/>
              </a:lnSpc>
              <a:defRPr/>
            </a:pPr>
            <a:endParaRPr lang="en-US" altLang="zh-CN" sz="2000" dirty="0">
              <a:solidFill>
                <a:srgbClr val="FFFFFF"/>
              </a:solidFill>
              <a:latin typeface="Arial" panose="020B0604020202020204" pitchFamily="34" charset="0"/>
              <a:ea typeface="微软雅黑" pitchFamily="34" charset="-122"/>
              <a:sym typeface="Arial" panose="020B0604020202020204" pitchFamily="34" charset="0"/>
            </a:endParaRPr>
          </a:p>
        </p:txBody>
      </p:sp>
      <p:sp>
        <p:nvSpPr>
          <p:cNvPr id="8" name="Rectangle 7"/>
          <p:cNvSpPr/>
          <p:nvPr/>
        </p:nvSpPr>
        <p:spPr>
          <a:xfrm>
            <a:off x="6685857" y="3095501"/>
            <a:ext cx="4896544" cy="2113166"/>
          </a:xfrm>
          <a:prstGeom prst="rect">
            <a:avLst/>
          </a:prstGeom>
          <a:blipFill>
            <a:blip r:embed="rId2" cstate="print"/>
            <a:srcRect/>
            <a:stretch>
              <a:fillRect t="-19652" b="-10029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50000"/>
              </a:lnSpc>
              <a:defRPr/>
            </a:pPr>
            <a:endParaRPr lang="en-US" altLang="zh-CN" sz="2000" dirty="0">
              <a:solidFill>
                <a:srgbClr val="FFFFFF"/>
              </a:solidFill>
              <a:latin typeface="Arial" panose="020B0604020202020204" pitchFamily="34" charset="0"/>
              <a:ea typeface="微软雅黑" pitchFamily="34" charset="-122"/>
              <a:sym typeface="Arial" panose="020B0604020202020204" pitchFamily="34" charset="0"/>
            </a:endParaRPr>
          </a:p>
        </p:txBody>
      </p:sp>
      <p:sp>
        <p:nvSpPr>
          <p:cNvPr id="9" name="TextBox 8"/>
          <p:cNvSpPr txBox="1">
            <a:spLocks noChangeArrowheads="1"/>
          </p:cNvSpPr>
          <p:nvPr/>
        </p:nvSpPr>
        <p:spPr bwMode="auto">
          <a:xfrm>
            <a:off x="1347787" y="5383292"/>
            <a:ext cx="496144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endParaRPr>
          </a:p>
        </p:txBody>
      </p:sp>
      <p:sp>
        <p:nvSpPr>
          <p:cNvPr id="10" name="TextBox 9"/>
          <p:cNvSpPr txBox="1">
            <a:spLocks noChangeArrowheads="1"/>
          </p:cNvSpPr>
          <p:nvPr/>
        </p:nvSpPr>
        <p:spPr bwMode="auto">
          <a:xfrm>
            <a:off x="6685857" y="5383292"/>
            <a:ext cx="489654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endParaRPr>
          </a:p>
        </p:txBody>
      </p:sp>
      <p:sp>
        <p:nvSpPr>
          <p:cNvPr id="12" name="TextBox 39"/>
          <p:cNvSpPr txBox="1"/>
          <p:nvPr/>
        </p:nvSpPr>
        <p:spPr>
          <a:xfrm>
            <a:off x="1347787" y="1685490"/>
            <a:ext cx="10234614" cy="532069"/>
          </a:xfrm>
          <a:prstGeom prst="rect">
            <a:avLst/>
          </a:prstGeom>
          <a:noFill/>
        </p:spPr>
        <p:txBody>
          <a:bodyPr wrap="square" lIns="0" tIns="0" rIns="0" bIns="0" rtlCol="0">
            <a:spAutoFit/>
          </a:bodyPr>
          <a:lstStyle/>
          <a:p>
            <a:pPr algn="just">
              <a:lnSpc>
                <a:spcPct val="150000"/>
              </a:lnSpc>
            </a:pPr>
            <a:r>
              <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endParaRPr>
          </a:p>
        </p:txBody>
      </p:sp>
      <p:sp>
        <p:nvSpPr>
          <p:cNvPr id="11" name="标题 3"/>
          <p:cNvSpPr txBox="1"/>
          <p:nvPr/>
        </p:nvSpPr>
        <p:spPr>
          <a:xfrm>
            <a:off x="792039" y="62547"/>
            <a:ext cx="3898556" cy="440807"/>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800" dirty="0" smtClean="0">
                <a:solidFill>
                  <a:schemeClr val="accent1">
                    <a:lumMod val="50000"/>
                  </a:schemeClr>
                </a:solidFill>
                <a:latin typeface="方正粗谭黑简体" panose="02000000000000000000" pitchFamily="2" charset="-122"/>
                <a:ea typeface="方正粗谭黑简体" panose="02000000000000000000" pitchFamily="2" charset="-122"/>
              </a:rPr>
              <a:t>点击添加相关标题文字</a:t>
            </a:r>
            <a:endParaRPr lang="zh-CN" altLang="en-US" sz="1200" dirty="0">
              <a:solidFill>
                <a:schemeClr val="accent1">
                  <a:lumMod val="50000"/>
                </a:schemeClr>
              </a:solidFill>
              <a:latin typeface="方正粗谭黑简体" panose="02000000000000000000" pitchFamily="2" charset="-122"/>
              <a:ea typeface="方正粗谭黑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5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10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10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up)">
                                      <p:cBhvr>
                                        <p:cTn id="2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ChangeAspect="1"/>
          </p:cNvSpPr>
          <p:nvPr/>
        </p:nvSpPr>
        <p:spPr>
          <a:xfrm>
            <a:off x="1184768" y="1676064"/>
            <a:ext cx="3061274" cy="3100664"/>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50000"/>
              </a:lnSpc>
              <a:defRPr/>
            </a:pPr>
            <a:endParaRPr lang="en-US" altLang="zh-CN" sz="2000" dirty="0">
              <a:solidFill>
                <a:srgbClr val="FFFFFF"/>
              </a:solidFill>
              <a:latin typeface="Arial" panose="020B0604020202020204" pitchFamily="34" charset="0"/>
              <a:ea typeface="微软雅黑" pitchFamily="34" charset="-122"/>
              <a:sym typeface="Arial" panose="020B0604020202020204" pitchFamily="34" charset="0"/>
            </a:endParaRPr>
          </a:p>
        </p:txBody>
      </p:sp>
      <p:sp>
        <p:nvSpPr>
          <p:cNvPr id="8" name="Rectangle 7"/>
          <p:cNvSpPr>
            <a:spLocks noChangeAspect="1"/>
          </p:cNvSpPr>
          <p:nvPr/>
        </p:nvSpPr>
        <p:spPr>
          <a:xfrm>
            <a:off x="4948901" y="1676064"/>
            <a:ext cx="3059866" cy="3100664"/>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50000"/>
              </a:lnSpc>
              <a:defRPr/>
            </a:pPr>
            <a:endParaRPr lang="en-US" altLang="zh-CN" sz="2000" dirty="0">
              <a:solidFill>
                <a:srgbClr val="FFFFFF"/>
              </a:solidFill>
              <a:latin typeface="Arial" panose="020B0604020202020204" pitchFamily="34" charset="0"/>
              <a:ea typeface="微软雅黑" pitchFamily="34" charset="-122"/>
              <a:sym typeface="Arial" panose="020B0604020202020204" pitchFamily="34" charset="0"/>
            </a:endParaRPr>
          </a:p>
        </p:txBody>
      </p:sp>
      <p:sp>
        <p:nvSpPr>
          <p:cNvPr id="9" name="Rectangle 8"/>
          <p:cNvSpPr>
            <a:spLocks noChangeAspect="1"/>
          </p:cNvSpPr>
          <p:nvPr/>
        </p:nvSpPr>
        <p:spPr>
          <a:xfrm>
            <a:off x="8711626" y="1676064"/>
            <a:ext cx="3061274" cy="310066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50000"/>
              </a:lnSpc>
              <a:defRPr/>
            </a:pPr>
            <a:endParaRPr lang="en-US" altLang="zh-CN" sz="2000" dirty="0">
              <a:solidFill>
                <a:srgbClr val="FFFFFF"/>
              </a:solidFill>
              <a:latin typeface="Arial" panose="020B0604020202020204" pitchFamily="34" charset="0"/>
              <a:ea typeface="微软雅黑" pitchFamily="34" charset="-122"/>
              <a:sym typeface="Arial" panose="020B0604020202020204" pitchFamily="34" charset="0"/>
            </a:endParaRPr>
          </a:p>
        </p:txBody>
      </p:sp>
      <p:sp>
        <p:nvSpPr>
          <p:cNvPr id="10" name="TextBox 9"/>
          <p:cNvSpPr txBox="1">
            <a:spLocks noChangeArrowheads="1"/>
          </p:cNvSpPr>
          <p:nvPr/>
        </p:nvSpPr>
        <p:spPr bwMode="auto">
          <a:xfrm>
            <a:off x="1356217" y="5058311"/>
            <a:ext cx="2718374"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just">
              <a:lnSpc>
                <a:spcPct val="150000"/>
              </a:lnSpc>
            </a:pPr>
            <a:r>
              <a:rPr lang="zh-CN" altLang="en-US" sz="800" dirty="0" smtClean="0">
                <a:solidFill>
                  <a:schemeClr val="bg1">
                    <a:lumMod val="65000"/>
                  </a:schemeClr>
                </a:solidFill>
                <a:latin typeface="Arial" panose="020B0604020202020204" pitchFamily="34" charset="0"/>
                <a:ea typeface="微软雅黑" pitchFamily="34" charset="-122"/>
                <a:sym typeface="Arial" panose="020B0604020202020204" pitchFamily="34" charset="0"/>
              </a:rPr>
              <a:t>请</a:t>
            </a:r>
            <a:r>
              <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rPr>
              <a:t>替换文字内容</a:t>
            </a:r>
            <a:r>
              <a:rPr lang="zh-CN" altLang="en-US" sz="800" dirty="0" smtClean="0">
                <a:solidFill>
                  <a:schemeClr val="bg1">
                    <a:lumMod val="65000"/>
                  </a:schemeClr>
                </a:solidFill>
                <a:latin typeface="Arial" panose="020B0604020202020204" pitchFamily="34" charset="0"/>
                <a:ea typeface="微软雅黑"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itchFamily="34" charset="-122"/>
                <a:sym typeface="Arial" panose="020B0604020202020204" pitchFamily="34" charset="0"/>
              </a:rPr>
              <a:t>。</a:t>
            </a:r>
            <a:endPar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endParaRPr>
          </a:p>
        </p:txBody>
      </p:sp>
      <p:sp>
        <p:nvSpPr>
          <p:cNvPr id="11" name="TextBox 10"/>
          <p:cNvSpPr txBox="1">
            <a:spLocks noChangeArrowheads="1"/>
          </p:cNvSpPr>
          <p:nvPr/>
        </p:nvSpPr>
        <p:spPr bwMode="auto">
          <a:xfrm>
            <a:off x="5119646" y="5058311"/>
            <a:ext cx="2718374"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just">
              <a:lnSpc>
                <a:spcPct val="150000"/>
              </a:lnSpc>
            </a:pPr>
            <a:r>
              <a:rPr lang="zh-CN" altLang="en-US" sz="800" dirty="0" smtClean="0">
                <a:solidFill>
                  <a:schemeClr val="bg1">
                    <a:lumMod val="65000"/>
                  </a:schemeClr>
                </a:solidFill>
                <a:latin typeface="Arial" panose="020B0604020202020204" pitchFamily="34" charset="0"/>
                <a:ea typeface="微软雅黑" pitchFamily="34" charset="-122"/>
                <a:sym typeface="Arial" panose="020B0604020202020204" pitchFamily="34" charset="0"/>
              </a:rPr>
              <a:t>请</a:t>
            </a:r>
            <a:r>
              <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rPr>
              <a:t>替换文字内容</a:t>
            </a:r>
            <a:r>
              <a:rPr lang="zh-CN" altLang="en-US" sz="800" dirty="0" smtClean="0">
                <a:solidFill>
                  <a:schemeClr val="bg1">
                    <a:lumMod val="65000"/>
                  </a:schemeClr>
                </a:solidFill>
                <a:latin typeface="Arial" panose="020B0604020202020204" pitchFamily="34" charset="0"/>
                <a:ea typeface="微软雅黑"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rPr>
              <a:t>修改文字内容，也可以直接复制你的内容到此。</a:t>
            </a:r>
            <a:endPar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endParaRPr>
          </a:p>
        </p:txBody>
      </p:sp>
      <p:sp>
        <p:nvSpPr>
          <p:cNvPr id="12" name="TextBox 11"/>
          <p:cNvSpPr txBox="1">
            <a:spLocks noChangeArrowheads="1"/>
          </p:cNvSpPr>
          <p:nvPr/>
        </p:nvSpPr>
        <p:spPr bwMode="auto">
          <a:xfrm>
            <a:off x="8883076" y="5058311"/>
            <a:ext cx="2718374"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just">
              <a:lnSpc>
                <a:spcPct val="150000"/>
              </a:lnSpc>
            </a:pPr>
            <a:r>
              <a:rPr lang="zh-CN" altLang="en-US" sz="800" dirty="0" smtClean="0">
                <a:solidFill>
                  <a:schemeClr val="bg1">
                    <a:lumMod val="65000"/>
                  </a:schemeClr>
                </a:solidFill>
                <a:latin typeface="Arial" panose="020B0604020202020204" pitchFamily="34" charset="0"/>
                <a:ea typeface="微软雅黑" pitchFamily="34" charset="-122"/>
                <a:sym typeface="Arial" panose="020B0604020202020204" pitchFamily="34" charset="0"/>
              </a:rPr>
              <a:t>请</a:t>
            </a:r>
            <a:r>
              <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rPr>
              <a:t>替换文字内容</a:t>
            </a:r>
            <a:r>
              <a:rPr lang="zh-CN" altLang="en-US" sz="800" dirty="0" smtClean="0">
                <a:solidFill>
                  <a:schemeClr val="bg1">
                    <a:lumMod val="65000"/>
                  </a:schemeClr>
                </a:solidFill>
                <a:latin typeface="Arial" panose="020B0604020202020204" pitchFamily="34" charset="0"/>
                <a:ea typeface="微软雅黑"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rPr>
              <a:t>修改文字内容，也可以直接复制你的内容到此。</a:t>
            </a:r>
            <a:endPar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endParaRPr>
          </a:p>
        </p:txBody>
      </p:sp>
      <p:sp>
        <p:nvSpPr>
          <p:cNvPr id="13" name="标题 3"/>
          <p:cNvSpPr txBox="1"/>
          <p:nvPr/>
        </p:nvSpPr>
        <p:spPr>
          <a:xfrm>
            <a:off x="792039" y="62547"/>
            <a:ext cx="3898556" cy="440807"/>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800" dirty="0" smtClean="0">
                <a:solidFill>
                  <a:schemeClr val="accent1">
                    <a:lumMod val="50000"/>
                  </a:schemeClr>
                </a:solidFill>
                <a:latin typeface="方正粗谭黑简体" panose="02000000000000000000" pitchFamily="2" charset="-122"/>
                <a:ea typeface="方正粗谭黑简体" panose="02000000000000000000" pitchFamily="2" charset="-122"/>
              </a:rPr>
              <a:t>点击添加相关标题文字</a:t>
            </a:r>
            <a:endParaRPr lang="zh-CN" altLang="en-US" sz="1200" dirty="0">
              <a:solidFill>
                <a:schemeClr val="accent1">
                  <a:lumMod val="50000"/>
                </a:schemeClr>
              </a:solidFill>
              <a:latin typeface="方正粗谭黑简体" panose="02000000000000000000" pitchFamily="2" charset="-122"/>
              <a:ea typeface="方正粗谭黑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5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5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10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100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1+#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100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1+#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1174" y="448"/>
            <a:ext cx="12879130" cy="7231757"/>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9" tIns="45714" rIns="91429" bIns="45714" numCol="1" spcCol="0" rtlCol="0" fromWordArt="0" anchor="ctr" anchorCtr="0" forceAA="0" compatLnSpc="1">
            <a:noAutofit/>
          </a:bodyPr>
          <a:lstStyle/>
          <a:p>
            <a:pPr algn="ctr"/>
            <a:endParaRPr lang="zh-CN" altLang="en-US"/>
          </a:p>
        </p:txBody>
      </p:sp>
      <p:sp>
        <p:nvSpPr>
          <p:cNvPr id="156" name="Shape 156"/>
          <p:cNvSpPr/>
          <p:nvPr/>
        </p:nvSpPr>
        <p:spPr bwMode="auto">
          <a:xfrm>
            <a:off x="-38239" y="3321698"/>
            <a:ext cx="10452568" cy="3923898"/>
          </a:xfrm>
          <a:custGeom>
            <a:avLst/>
            <a:gdLst>
              <a:gd name="T0" fmla="*/ 3717132 w 20811"/>
              <a:gd name="T1" fmla="*/ 1395413 h 18162"/>
              <a:gd name="T2" fmla="*/ 3717132 w 20811"/>
              <a:gd name="T3" fmla="*/ 1395413 h 18162"/>
              <a:gd name="T4" fmla="*/ 3717132 w 20811"/>
              <a:gd name="T5" fmla="*/ 1395413 h 18162"/>
              <a:gd name="T6" fmla="*/ 3717132 w 20811"/>
              <a:gd name="T7" fmla="*/ 1395413 h 1816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811" h="18162" extrusionOk="0">
                <a:moveTo>
                  <a:pt x="0" y="2007"/>
                </a:moveTo>
                <a:lnTo>
                  <a:pt x="0" y="18162"/>
                </a:lnTo>
                <a:lnTo>
                  <a:pt x="20728" y="18162"/>
                </a:lnTo>
                <a:cubicBezTo>
                  <a:pt x="21600" y="2933"/>
                  <a:pt x="15438" y="9748"/>
                  <a:pt x="11751" y="2674"/>
                </a:cubicBezTo>
                <a:cubicBezTo>
                  <a:pt x="8567" y="-3438"/>
                  <a:pt x="6374" y="2667"/>
                  <a:pt x="4197" y="3937"/>
                </a:cubicBezTo>
                <a:cubicBezTo>
                  <a:pt x="1396" y="5570"/>
                  <a:pt x="0" y="2007"/>
                  <a:pt x="0" y="2007"/>
                </a:cubicBezTo>
                <a:close/>
              </a:path>
            </a:pathLst>
          </a:custGeom>
          <a:solidFill>
            <a:schemeClr val="accent1">
              <a:alpha val="90195"/>
            </a:schemeClr>
          </a:solidFill>
          <a:ln>
            <a:noFill/>
          </a:ln>
        </p:spPr>
        <p:txBody>
          <a:bodyPr lIns="0" tIns="0" rIns="0" bIns="0" anchor="ctr"/>
          <a:lstStyle/>
          <a:p>
            <a:endParaRPr lang="zh-CN" altLang="en-US"/>
          </a:p>
        </p:txBody>
      </p:sp>
      <p:sp>
        <p:nvSpPr>
          <p:cNvPr id="157" name="Shape 157"/>
          <p:cNvSpPr/>
          <p:nvPr/>
        </p:nvSpPr>
        <p:spPr bwMode="auto">
          <a:xfrm>
            <a:off x="-33776" y="2915471"/>
            <a:ext cx="3234204" cy="1352606"/>
          </a:xfrm>
          <a:custGeom>
            <a:avLst/>
            <a:gdLst>
              <a:gd name="T0" fmla="*/ 1150144 w 21600"/>
              <a:gd name="T1" fmla="*/ 481013 h 17187"/>
              <a:gd name="T2" fmla="*/ 1150144 w 21600"/>
              <a:gd name="T3" fmla="*/ 481013 h 17187"/>
              <a:gd name="T4" fmla="*/ 1150144 w 21600"/>
              <a:gd name="T5" fmla="*/ 481013 h 17187"/>
              <a:gd name="T6" fmla="*/ 1150144 w 21600"/>
              <a:gd name="T7" fmla="*/ 481013 h 17187"/>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17187" extrusionOk="0">
                <a:moveTo>
                  <a:pt x="0" y="0"/>
                </a:moveTo>
                <a:lnTo>
                  <a:pt x="0" y="11247"/>
                </a:lnTo>
                <a:cubicBezTo>
                  <a:pt x="4449" y="17205"/>
                  <a:pt x="11449" y="21600"/>
                  <a:pt x="21600" y="9539"/>
                </a:cubicBezTo>
                <a:cubicBezTo>
                  <a:pt x="11455" y="20381"/>
                  <a:pt x="2428" y="14276"/>
                  <a:pt x="0" y="0"/>
                </a:cubicBezTo>
                <a:close/>
              </a:path>
            </a:pathLst>
          </a:custGeom>
          <a:solidFill>
            <a:schemeClr val="accent2"/>
          </a:solidFill>
          <a:ln>
            <a:noFill/>
          </a:ln>
        </p:spPr>
        <p:txBody>
          <a:bodyPr lIns="0" tIns="0" rIns="0" bIns="0" anchor="ctr"/>
          <a:lstStyle/>
          <a:p>
            <a:endParaRPr lang="zh-CN" altLang="en-US"/>
          </a:p>
        </p:txBody>
      </p:sp>
      <p:sp>
        <p:nvSpPr>
          <p:cNvPr id="162" name="Shape 162"/>
          <p:cNvSpPr/>
          <p:nvPr/>
        </p:nvSpPr>
        <p:spPr>
          <a:xfrm>
            <a:off x="4601349" y="4553777"/>
            <a:ext cx="703087" cy="1600361"/>
          </a:xfrm>
          <a:custGeom>
            <a:avLst/>
            <a:gdLst/>
            <a:ahLst/>
            <a:cxnLst>
              <a:cxn ang="0">
                <a:pos x="wd2" y="hd2"/>
              </a:cxn>
              <a:cxn ang="5400000">
                <a:pos x="wd2" y="hd2"/>
              </a:cxn>
              <a:cxn ang="10800000">
                <a:pos x="wd2" y="hd2"/>
              </a:cxn>
              <a:cxn ang="16200000">
                <a:pos x="wd2" y="hd2"/>
              </a:cxn>
            </a:cxnLst>
            <a:rect l="0" t="0" r="r" b="b"/>
            <a:pathLst>
              <a:path w="21600" h="21600" extrusionOk="0">
                <a:moveTo>
                  <a:pt x="20064" y="0"/>
                </a:moveTo>
                <a:lnTo>
                  <a:pt x="21600" y="0"/>
                </a:lnTo>
                <a:lnTo>
                  <a:pt x="1491" y="21600"/>
                </a:lnTo>
                <a:lnTo>
                  <a:pt x="0" y="21600"/>
                </a:lnTo>
                <a:lnTo>
                  <a:pt x="20064" y="0"/>
                </a:lnTo>
                <a:close/>
              </a:path>
            </a:pathLst>
          </a:custGeom>
          <a:solidFill>
            <a:schemeClr val="accent2"/>
          </a:solidFill>
          <a:ln w="12700">
            <a:solidFill>
              <a:schemeClr val="accent3"/>
            </a:solidFill>
            <a:miter lim="400000"/>
          </a:ln>
        </p:spPr>
        <p:txBody>
          <a:bodyPr lIns="0" tIns="0" rIns="0" bIns="0" anchor="ctr"/>
          <a:lstStyle/>
          <a:p>
            <a:pPr algn="ctr" fontAlgn="auto">
              <a:spcBef>
                <a:spcPts val="0"/>
              </a:spcBef>
              <a:spcAft>
                <a:spcPts val="0"/>
              </a:spcAft>
              <a:defRPr/>
            </a:pPr>
            <a:endParaRPr kern="0">
              <a:solidFill>
                <a:sysClr val="windowText" lastClr="000000"/>
              </a:solidFill>
              <a:latin typeface="+mn-lt"/>
              <a:ea typeface="+mn-ea"/>
              <a:cs typeface="+mn-cs"/>
            </a:endParaRPr>
          </a:p>
        </p:txBody>
      </p:sp>
      <p:sp>
        <p:nvSpPr>
          <p:cNvPr id="11" name="TextBox 44"/>
          <p:cNvSpPr txBox="1"/>
          <p:nvPr/>
        </p:nvSpPr>
        <p:spPr>
          <a:xfrm>
            <a:off x="2049727" y="5644311"/>
            <a:ext cx="2506303" cy="353449"/>
          </a:xfrm>
          <a:prstGeom prst="rect">
            <a:avLst/>
          </a:prstGeom>
          <a:noFill/>
        </p:spPr>
        <p:txBody>
          <a:bodyPr wrap="square" lIns="45305" tIns="22653" rIns="45305" bIns="22653" rtlCol="0">
            <a:spAutoFit/>
          </a:bodyPr>
          <a:lstStyle/>
          <a:p>
            <a:pPr>
              <a:tabLst>
                <a:tab pos="989965" algn="l"/>
              </a:tabLst>
            </a:pPr>
            <a:r>
              <a:rPr lang="zh-CN" altLang="en-US" sz="2000" dirty="0">
                <a:ln w="12700" cmpd="sng">
                  <a:noFill/>
                  <a:prstDash val="solid"/>
                </a:ln>
                <a:solidFill>
                  <a:schemeClr val="bg1"/>
                </a:solidFill>
                <a:latin typeface="方正粗谭黑简体" panose="02000000000000000000" pitchFamily="2" charset="-122"/>
                <a:ea typeface="方正粗谭黑简体" panose="02000000000000000000" pitchFamily="2" charset="-122"/>
                <a:cs typeface="华文黑体"/>
              </a:rPr>
              <a:t>添加相关标题文字</a:t>
            </a:r>
            <a:endParaRPr lang="en-SG" altLang="zh-CN" sz="2000" dirty="0">
              <a:ln w="12700" cmpd="sng">
                <a:noFill/>
                <a:prstDash val="solid"/>
              </a:ln>
              <a:solidFill>
                <a:schemeClr val="bg1"/>
              </a:solidFill>
              <a:latin typeface="方正粗谭黑简体" panose="02000000000000000000" pitchFamily="2" charset="-122"/>
              <a:ea typeface="方正粗谭黑简体" panose="02000000000000000000" pitchFamily="2" charset="-122"/>
              <a:cs typeface="华文黑体"/>
            </a:endParaRPr>
          </a:p>
        </p:txBody>
      </p:sp>
      <p:sp>
        <p:nvSpPr>
          <p:cNvPr id="12" name="TextBox 45"/>
          <p:cNvSpPr txBox="1"/>
          <p:nvPr/>
        </p:nvSpPr>
        <p:spPr>
          <a:xfrm>
            <a:off x="2049726" y="5369583"/>
            <a:ext cx="2647534" cy="261140"/>
          </a:xfrm>
          <a:prstGeom prst="rect">
            <a:avLst/>
          </a:prstGeom>
          <a:noFill/>
        </p:spPr>
        <p:txBody>
          <a:bodyPr wrap="square" lIns="45305" tIns="22653" rIns="45305" bIns="22653" rtlCol="0">
            <a:spAutoFit/>
          </a:bodyPr>
          <a:lstStyle/>
          <a:p>
            <a:r>
              <a:rPr lang="en-US" altLang="zh-CN" sz="1400" dirty="0">
                <a:solidFill>
                  <a:schemeClr val="bg1"/>
                </a:solidFill>
                <a:latin typeface="+mj-lt"/>
                <a:ea typeface="微软雅黑" pitchFamily="34" charset="-122"/>
                <a:cs typeface="Microsoft Himalaya" panose="01010100010101010101" pitchFamily="2" charset="0"/>
              </a:rPr>
              <a:t>ADD RELATED TITLE WORDS</a:t>
            </a:r>
            <a:endParaRPr lang="zh-CN" altLang="en-US" sz="1400" dirty="0">
              <a:solidFill>
                <a:schemeClr val="bg1"/>
              </a:solidFill>
              <a:latin typeface="+mj-lt"/>
              <a:ea typeface="微软雅黑" pitchFamily="34" charset="-122"/>
              <a:cs typeface="Microsoft Himalaya" panose="01010100010101010101" pitchFamily="2" charset="0"/>
            </a:endParaRPr>
          </a:p>
        </p:txBody>
      </p:sp>
      <p:sp>
        <p:nvSpPr>
          <p:cNvPr id="13" name="TextBox 69"/>
          <p:cNvSpPr txBox="1"/>
          <p:nvPr/>
        </p:nvSpPr>
        <p:spPr>
          <a:xfrm>
            <a:off x="5536586" y="4515442"/>
            <a:ext cx="1611398" cy="2230642"/>
          </a:xfrm>
          <a:prstGeom prst="rect">
            <a:avLst/>
          </a:prstGeom>
          <a:noFill/>
        </p:spPr>
        <p:txBody>
          <a:bodyPr wrap="none" lIns="45305" tIns="22653" rIns="45305" bIns="22653" rtlCol="0">
            <a:spAutoFit/>
          </a:bodyPr>
          <a:lstStyle/>
          <a:p>
            <a:r>
              <a:rPr lang="en-US" altLang="zh-CN" sz="14200" spc="-149" dirty="0" smtClean="0">
                <a:solidFill>
                  <a:schemeClr val="bg1"/>
                </a:solidFill>
                <a:latin typeface="Agency FB" panose="020B0503020202020204" pitchFamily="34" charset="0"/>
                <a:ea typeface="微软雅黑" pitchFamily="34" charset="-122"/>
                <a:cs typeface="Raavi" pitchFamily="34" charset="0"/>
              </a:rPr>
              <a:t>03</a:t>
            </a:r>
            <a:endParaRPr lang="zh-CN" altLang="en-US" sz="14200" spc="-149" dirty="0">
              <a:solidFill>
                <a:schemeClr val="bg1"/>
              </a:solidFill>
              <a:latin typeface="Agency FB" panose="020B0503020202020204" pitchFamily="34" charset="0"/>
              <a:ea typeface="微软雅黑" pitchFamily="34" charset="-122"/>
              <a:cs typeface="Raavi"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indefinite" fill="hold"/>
                                        <p:tgtEl>
                                          <p:spTgt spid="156"/>
                                        </p:tgtEl>
                                        <p:attrNameLst>
                                          <p:attrName>style.visibility</p:attrName>
                                        </p:attrNameLst>
                                      </p:cBhvr>
                                      <p:to>
                                        <p:strVal val="visible"/>
                                      </p:to>
                                    </p:set>
                                    <p:anim calcmode="lin" valueType="num">
                                      <p:cBhvr>
                                        <p:cTn id="7" dur="1000" fill="hold"/>
                                        <p:tgtEl>
                                          <p:spTgt spid="156"/>
                                        </p:tgtEl>
                                        <p:attrNameLst>
                                          <p:attrName>ppt_w</p:attrName>
                                        </p:attrNameLst>
                                      </p:cBhvr>
                                      <p:tavLst>
                                        <p:tav tm="0">
                                          <p:val>
                                            <p:fltVal val="0"/>
                                          </p:val>
                                        </p:tav>
                                        <p:tav tm="100000">
                                          <p:val>
                                            <p:strVal val="#ppt_w"/>
                                          </p:val>
                                        </p:tav>
                                      </p:tavLst>
                                    </p:anim>
                                    <p:anim calcmode="lin" valueType="num">
                                      <p:cBhvr>
                                        <p:cTn id="8" dur="1000" fill="hold"/>
                                        <p:tgtEl>
                                          <p:spTgt spid="156"/>
                                        </p:tgtEl>
                                        <p:attrNameLst>
                                          <p:attrName>ppt_h</p:attrName>
                                        </p:attrNameLst>
                                      </p:cBhvr>
                                      <p:tavLst>
                                        <p:tav tm="0">
                                          <p:val>
                                            <p:fltVal val="0"/>
                                          </p:val>
                                        </p:tav>
                                        <p:tav tm="100000">
                                          <p:val>
                                            <p:strVal val="#ppt_h"/>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indefinite" fill="hold"/>
                                        <p:tgtEl>
                                          <p:spTgt spid="157"/>
                                        </p:tgtEl>
                                        <p:attrNameLst>
                                          <p:attrName>style.visibility</p:attrName>
                                        </p:attrNameLst>
                                      </p:cBhvr>
                                      <p:to>
                                        <p:strVal val="visible"/>
                                      </p:to>
                                    </p:set>
                                    <p:animEffect transition="in" filter="wipe(left)">
                                      <p:cBhvr>
                                        <p:cTn id="12" dur="1000"/>
                                        <p:tgtEl>
                                          <p:spTgt spid="157"/>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nodeType="clickEffect">
                                  <p:stCondLst>
                                    <p:cond delay="0"/>
                                  </p:stCondLst>
                                  <p:childTnLst>
                                    <p:set>
                                      <p:cBhvr>
                                        <p:cTn id="16" dur="indefinite" fill="hold"/>
                                        <p:tgtEl>
                                          <p:spTgt spid="162"/>
                                        </p:tgtEl>
                                        <p:attrNameLst>
                                          <p:attrName>style.visibility</p:attrName>
                                        </p:attrNameLst>
                                      </p:cBhvr>
                                      <p:to>
                                        <p:strVal val="visible"/>
                                      </p:to>
                                    </p:set>
                                    <p:animEffect transition="in" filter="box(out)">
                                      <p:cBhvr>
                                        <p:cTn id="17" dur="1000"/>
                                        <p:tgtEl>
                                          <p:spTgt spid="162"/>
                                        </p:tgtEl>
                                      </p:cBhvr>
                                    </p:animEffect>
                                  </p:childTnLst>
                                </p:cTn>
                              </p:par>
                            </p:childTnLst>
                          </p:cTn>
                        </p:par>
                        <p:par>
                          <p:cTn id="18" fill="hold">
                            <p:stCondLst>
                              <p:cond delay="1000"/>
                            </p:stCondLst>
                            <p:childTnLst>
                              <p:par>
                                <p:cTn id="19" presetID="14" presetClass="entr" presetSubtype="10"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randombar(horizontal)">
                                      <p:cBhvr>
                                        <p:cTn id="21" dur="500"/>
                                        <p:tgtEl>
                                          <p:spTgt spid="11"/>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randombar(horizontal)">
                                      <p:cBhvr>
                                        <p:cTn id="24" dur="500"/>
                                        <p:tgtEl>
                                          <p:spTgt spid="12"/>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 grpId="0" animBg="1"/>
      <p:bldP spid="157" grpId="0" animBg="1"/>
      <p:bldP spid="11" grpId="0"/>
      <p:bldP spid="12"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6725106" y="1770479"/>
            <a:ext cx="1705416" cy="1706939"/>
            <a:chOff x="6376412" y="1678768"/>
            <a:chExt cx="1617076" cy="1618520"/>
          </a:xfrm>
          <a:solidFill>
            <a:schemeClr val="accent3"/>
          </a:solidFill>
        </p:grpSpPr>
        <p:sp>
          <p:nvSpPr>
            <p:cNvPr id="38" name="Freeform 35"/>
            <p:cNvSpPr>
              <a:spLocks noEditPoints="1"/>
            </p:cNvSpPr>
            <p:nvPr/>
          </p:nvSpPr>
          <p:spPr bwMode="auto">
            <a:xfrm>
              <a:off x="6376412" y="1678768"/>
              <a:ext cx="1617076" cy="1618520"/>
            </a:xfrm>
            <a:custGeom>
              <a:avLst/>
              <a:gdLst>
                <a:gd name="T0" fmla="*/ 235 w 471"/>
                <a:gd name="T1" fmla="*/ 0 h 471"/>
                <a:gd name="T2" fmla="*/ 0 w 471"/>
                <a:gd name="T3" fmla="*/ 235 h 471"/>
                <a:gd name="T4" fmla="*/ 235 w 471"/>
                <a:gd name="T5" fmla="*/ 471 h 471"/>
                <a:gd name="T6" fmla="*/ 471 w 471"/>
                <a:gd name="T7" fmla="*/ 235 h 471"/>
                <a:gd name="T8" fmla="*/ 235 w 471"/>
                <a:gd name="T9" fmla="*/ 0 h 471"/>
                <a:gd name="T10" fmla="*/ 235 w 471"/>
                <a:gd name="T11" fmla="*/ 408 h 471"/>
                <a:gd name="T12" fmla="*/ 62 w 471"/>
                <a:gd name="T13" fmla="*/ 235 h 471"/>
                <a:gd name="T14" fmla="*/ 235 w 471"/>
                <a:gd name="T15" fmla="*/ 62 h 471"/>
                <a:gd name="T16" fmla="*/ 408 w 471"/>
                <a:gd name="T17" fmla="*/ 235 h 471"/>
                <a:gd name="T18" fmla="*/ 235 w 471"/>
                <a:gd name="T19" fmla="*/ 408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1" h="471">
                  <a:moveTo>
                    <a:pt x="235" y="0"/>
                  </a:moveTo>
                  <a:cubicBezTo>
                    <a:pt x="105" y="0"/>
                    <a:pt x="0" y="105"/>
                    <a:pt x="0" y="235"/>
                  </a:cubicBezTo>
                  <a:cubicBezTo>
                    <a:pt x="0" y="365"/>
                    <a:pt x="105" y="471"/>
                    <a:pt x="235" y="471"/>
                  </a:cubicBezTo>
                  <a:cubicBezTo>
                    <a:pt x="365" y="471"/>
                    <a:pt x="471" y="365"/>
                    <a:pt x="471" y="235"/>
                  </a:cubicBezTo>
                  <a:cubicBezTo>
                    <a:pt x="471" y="105"/>
                    <a:pt x="365" y="0"/>
                    <a:pt x="235" y="0"/>
                  </a:cubicBezTo>
                  <a:close/>
                  <a:moveTo>
                    <a:pt x="235" y="408"/>
                  </a:moveTo>
                  <a:cubicBezTo>
                    <a:pt x="140" y="408"/>
                    <a:pt x="62" y="331"/>
                    <a:pt x="62" y="235"/>
                  </a:cubicBezTo>
                  <a:cubicBezTo>
                    <a:pt x="62" y="140"/>
                    <a:pt x="140" y="62"/>
                    <a:pt x="235" y="62"/>
                  </a:cubicBezTo>
                  <a:cubicBezTo>
                    <a:pt x="331" y="62"/>
                    <a:pt x="408" y="140"/>
                    <a:pt x="408" y="235"/>
                  </a:cubicBezTo>
                  <a:cubicBezTo>
                    <a:pt x="408" y="331"/>
                    <a:pt x="331" y="408"/>
                    <a:pt x="235" y="408"/>
                  </a:cubicBezTo>
                  <a:close/>
                </a:path>
              </a:pathLst>
            </a:custGeom>
            <a:grpFill/>
            <a:ln>
              <a:noFill/>
            </a:ln>
          </p:spPr>
          <p:txBody>
            <a:bodyPr vert="horz" wrap="square" lIns="96435" tIns="48218" rIns="96435" bIns="48218" numCol="1" anchor="t" anchorCtr="0" compatLnSpc="1"/>
            <a:lstStyle/>
            <a:p>
              <a:endParaRPr lang="id-ID">
                <a:latin typeface="Times New Roman" panose="02020603050405020304" pitchFamily="18" charset="0"/>
                <a:ea typeface="微软雅黑" pitchFamily="34" charset="-122"/>
                <a:sym typeface="Times New Roman" panose="02020603050405020304" pitchFamily="18" charset="0"/>
              </a:endParaRPr>
            </a:p>
          </p:txBody>
        </p:sp>
        <p:sp>
          <p:nvSpPr>
            <p:cNvPr id="70" name="Shape 4168"/>
            <p:cNvSpPr/>
            <p:nvPr/>
          </p:nvSpPr>
          <p:spPr>
            <a:xfrm>
              <a:off x="7101470" y="2315605"/>
              <a:ext cx="519944" cy="337948"/>
            </a:xfrm>
            <a:custGeom>
              <a:avLst/>
              <a:gdLst/>
              <a:ahLst/>
              <a:cxnLst>
                <a:cxn ang="0">
                  <a:pos x="wd2" y="hd2"/>
                </a:cxn>
                <a:cxn ang="5400000">
                  <a:pos x="wd2" y="hd2"/>
                </a:cxn>
                <a:cxn ang="10800000">
                  <a:pos x="wd2" y="hd2"/>
                </a:cxn>
                <a:cxn ang="16200000">
                  <a:pos x="wd2" y="hd2"/>
                </a:cxn>
              </a:cxnLst>
              <a:rect l="0" t="0" r="r" b="b"/>
              <a:pathLst>
                <a:path w="21600" h="21600" extrusionOk="0">
                  <a:moveTo>
                    <a:pt x="12281" y="13211"/>
                  </a:moveTo>
                  <a:cubicBezTo>
                    <a:pt x="11747" y="14381"/>
                    <a:pt x="9458" y="18011"/>
                    <a:pt x="9360" y="18165"/>
                  </a:cubicBezTo>
                  <a:cubicBezTo>
                    <a:pt x="9249" y="18377"/>
                    <a:pt x="8939" y="18735"/>
                    <a:pt x="8644" y="18441"/>
                  </a:cubicBezTo>
                  <a:cubicBezTo>
                    <a:pt x="8559" y="18357"/>
                    <a:pt x="8459" y="18187"/>
                    <a:pt x="8459" y="17853"/>
                  </a:cubicBezTo>
                  <a:cubicBezTo>
                    <a:pt x="8459" y="17530"/>
                    <a:pt x="8554" y="17204"/>
                    <a:pt x="8565" y="17168"/>
                  </a:cubicBezTo>
                  <a:lnTo>
                    <a:pt x="9680" y="13369"/>
                  </a:lnTo>
                  <a:cubicBezTo>
                    <a:pt x="9471" y="13239"/>
                    <a:pt x="9111" y="13015"/>
                    <a:pt x="8832" y="12829"/>
                  </a:cubicBezTo>
                  <a:lnTo>
                    <a:pt x="8758" y="12781"/>
                  </a:lnTo>
                  <a:cubicBezTo>
                    <a:pt x="8476" y="12597"/>
                    <a:pt x="8124" y="12367"/>
                    <a:pt x="8124" y="11770"/>
                  </a:cubicBezTo>
                  <a:cubicBezTo>
                    <a:pt x="8124" y="11484"/>
                    <a:pt x="8211" y="11152"/>
                    <a:pt x="8393" y="10758"/>
                  </a:cubicBezTo>
                  <a:cubicBezTo>
                    <a:pt x="8927" y="9588"/>
                    <a:pt x="11216" y="5958"/>
                    <a:pt x="11314" y="5804"/>
                  </a:cubicBezTo>
                  <a:cubicBezTo>
                    <a:pt x="11426" y="5592"/>
                    <a:pt x="11735" y="5234"/>
                    <a:pt x="12030" y="5528"/>
                  </a:cubicBezTo>
                  <a:cubicBezTo>
                    <a:pt x="12115" y="5612"/>
                    <a:pt x="12215" y="5782"/>
                    <a:pt x="12215" y="6116"/>
                  </a:cubicBezTo>
                  <a:cubicBezTo>
                    <a:pt x="12215" y="6438"/>
                    <a:pt x="12120" y="6765"/>
                    <a:pt x="12110" y="6801"/>
                  </a:cubicBezTo>
                  <a:lnTo>
                    <a:pt x="10992" y="10600"/>
                  </a:lnTo>
                  <a:cubicBezTo>
                    <a:pt x="11203" y="10730"/>
                    <a:pt x="11563" y="10954"/>
                    <a:pt x="11842" y="11140"/>
                  </a:cubicBezTo>
                  <a:lnTo>
                    <a:pt x="11916" y="11188"/>
                  </a:lnTo>
                  <a:cubicBezTo>
                    <a:pt x="12198" y="11372"/>
                    <a:pt x="12550" y="11602"/>
                    <a:pt x="12550" y="12201"/>
                  </a:cubicBezTo>
                  <a:cubicBezTo>
                    <a:pt x="12550" y="12485"/>
                    <a:pt x="12462" y="12817"/>
                    <a:pt x="12281" y="13211"/>
                  </a:cubicBezTo>
                  <a:close/>
                  <a:moveTo>
                    <a:pt x="16430" y="6048"/>
                  </a:moveTo>
                  <a:cubicBezTo>
                    <a:pt x="16132" y="6048"/>
                    <a:pt x="15840" y="6088"/>
                    <a:pt x="15557" y="6162"/>
                  </a:cubicBezTo>
                  <a:cubicBezTo>
                    <a:pt x="14848" y="2597"/>
                    <a:pt x="12653" y="0"/>
                    <a:pt x="10054" y="0"/>
                  </a:cubicBezTo>
                  <a:cubicBezTo>
                    <a:pt x="6881" y="0"/>
                    <a:pt x="4310" y="3869"/>
                    <a:pt x="4310" y="8641"/>
                  </a:cubicBezTo>
                  <a:cubicBezTo>
                    <a:pt x="4310" y="9067"/>
                    <a:pt x="4330" y="9486"/>
                    <a:pt x="4369" y="9896"/>
                  </a:cubicBezTo>
                  <a:cubicBezTo>
                    <a:pt x="4217" y="9868"/>
                    <a:pt x="4064" y="9850"/>
                    <a:pt x="3906" y="9850"/>
                  </a:cubicBezTo>
                  <a:cubicBezTo>
                    <a:pt x="1749" y="9850"/>
                    <a:pt x="0" y="12481"/>
                    <a:pt x="0" y="15726"/>
                  </a:cubicBezTo>
                  <a:cubicBezTo>
                    <a:pt x="0" y="18969"/>
                    <a:pt x="1749" y="21600"/>
                    <a:pt x="3906" y="21600"/>
                  </a:cubicBezTo>
                  <a:lnTo>
                    <a:pt x="16430" y="21600"/>
                  </a:lnTo>
                  <a:cubicBezTo>
                    <a:pt x="19285" y="21600"/>
                    <a:pt x="21600" y="18119"/>
                    <a:pt x="21600" y="13823"/>
                  </a:cubicBezTo>
                  <a:cubicBezTo>
                    <a:pt x="21600" y="9530"/>
                    <a:pt x="19285" y="6048"/>
                    <a:pt x="16430" y="6048"/>
                  </a:cubicBezTo>
                  <a:close/>
                </a:path>
              </a:pathLst>
            </a:custGeom>
            <a:grpFill/>
            <a:ln w="12700" cap="flat">
              <a:noFill/>
              <a:miter lim="400000"/>
            </a:ln>
            <a:effectLst/>
          </p:spPr>
          <p:txBody>
            <a:bodyPr wrap="square" lIns="40181" tIns="40181" rIns="40181" bIns="40181" numCol="1" anchor="ctr">
              <a:noAutofit/>
            </a:bodyPr>
            <a:lstStyle/>
            <a:p>
              <a:pPr lvl="0">
                <a:defRPr sz="3200">
                  <a:solidFill>
                    <a:srgbClr val="FFFFFF"/>
                  </a:solidFill>
                  <a:latin typeface="Helvetica"/>
                  <a:ea typeface="Helvetica"/>
                  <a:cs typeface="Helvetica"/>
                  <a:sym typeface="Helvetica"/>
                </a:defRPr>
              </a:pPr>
              <a:endParaRPr sz="3375">
                <a:latin typeface="Times New Roman" panose="02020603050405020304" pitchFamily="18" charset="0"/>
                <a:ea typeface="微软雅黑" pitchFamily="34" charset="-122"/>
                <a:sym typeface="Times New Roman" panose="02020603050405020304" pitchFamily="18" charset="0"/>
              </a:endParaRPr>
            </a:p>
          </p:txBody>
        </p:sp>
      </p:grpSp>
      <p:grpSp>
        <p:nvGrpSpPr>
          <p:cNvPr id="11" name="Group 10"/>
          <p:cNvGrpSpPr/>
          <p:nvPr/>
        </p:nvGrpSpPr>
        <p:grpSpPr>
          <a:xfrm>
            <a:off x="3802166" y="2542123"/>
            <a:ext cx="618433" cy="407211"/>
            <a:chOff x="3672114" y="2961703"/>
            <a:chExt cx="1188615" cy="782652"/>
          </a:xfrm>
        </p:grpSpPr>
        <p:cxnSp>
          <p:nvCxnSpPr>
            <p:cNvPr id="12" name="Straight Connector 11"/>
            <p:cNvCxnSpPr/>
            <p:nvPr/>
          </p:nvCxnSpPr>
          <p:spPr>
            <a:xfrm flipH="1">
              <a:off x="4412341" y="2961703"/>
              <a:ext cx="448388" cy="773992"/>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a:off x="3672114" y="3744355"/>
              <a:ext cx="740227" cy="0"/>
            </a:xfrm>
            <a:prstGeom prst="line">
              <a:avLst/>
            </a:prstGeom>
            <a:ln w="12700">
              <a:solidFill>
                <a:schemeClr val="bg1">
                  <a:lumMod val="65000"/>
                </a:schemeClr>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14" name="Group 13"/>
          <p:cNvGrpSpPr/>
          <p:nvPr/>
        </p:nvGrpSpPr>
        <p:grpSpPr>
          <a:xfrm flipH="1">
            <a:off x="6871813" y="3313178"/>
            <a:ext cx="1253548" cy="825408"/>
            <a:chOff x="3672114" y="2961703"/>
            <a:chExt cx="1188615" cy="782652"/>
          </a:xfrm>
        </p:grpSpPr>
        <p:cxnSp>
          <p:nvCxnSpPr>
            <p:cNvPr id="15" name="Straight Connector 14"/>
            <p:cNvCxnSpPr/>
            <p:nvPr/>
          </p:nvCxnSpPr>
          <p:spPr>
            <a:xfrm flipH="1">
              <a:off x="4412341" y="2961703"/>
              <a:ext cx="448388" cy="773992"/>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H="1">
              <a:off x="3672114" y="3744355"/>
              <a:ext cx="740227" cy="0"/>
            </a:xfrm>
            <a:prstGeom prst="line">
              <a:avLst/>
            </a:prstGeom>
            <a:ln w="12700">
              <a:solidFill>
                <a:schemeClr val="bg1">
                  <a:lumMod val="65000"/>
                </a:schemeClr>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19" name="Group 18"/>
          <p:cNvGrpSpPr/>
          <p:nvPr/>
        </p:nvGrpSpPr>
        <p:grpSpPr>
          <a:xfrm flipH="1">
            <a:off x="8405314" y="2542123"/>
            <a:ext cx="618433" cy="407211"/>
            <a:chOff x="3672114" y="2961703"/>
            <a:chExt cx="1188615" cy="782652"/>
          </a:xfrm>
        </p:grpSpPr>
        <p:cxnSp>
          <p:nvCxnSpPr>
            <p:cNvPr id="20" name="Straight Connector 19"/>
            <p:cNvCxnSpPr/>
            <p:nvPr/>
          </p:nvCxnSpPr>
          <p:spPr>
            <a:xfrm flipH="1">
              <a:off x="4412341" y="2961703"/>
              <a:ext cx="448388" cy="773992"/>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a:off x="3672114" y="3744355"/>
              <a:ext cx="740227" cy="0"/>
            </a:xfrm>
            <a:prstGeom prst="line">
              <a:avLst/>
            </a:prstGeom>
            <a:ln w="12700">
              <a:solidFill>
                <a:schemeClr val="bg1">
                  <a:lumMod val="65000"/>
                </a:schemeClr>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22" name="Group 21"/>
          <p:cNvGrpSpPr/>
          <p:nvPr/>
        </p:nvGrpSpPr>
        <p:grpSpPr>
          <a:xfrm>
            <a:off x="9257042" y="2716659"/>
            <a:ext cx="2337191" cy="993497"/>
            <a:chOff x="9179005" y="2464956"/>
            <a:chExt cx="2216125" cy="942034"/>
          </a:xfrm>
        </p:grpSpPr>
        <p:sp>
          <p:nvSpPr>
            <p:cNvPr id="23" name="TextBox 22"/>
            <p:cNvSpPr txBox="1"/>
            <p:nvPr/>
          </p:nvSpPr>
          <p:spPr>
            <a:xfrm>
              <a:off x="9256677" y="2852871"/>
              <a:ext cx="2138453" cy="554119"/>
            </a:xfrm>
            <a:prstGeom prst="rect">
              <a:avLst/>
            </a:prstGeom>
            <a:noFill/>
          </p:spPr>
          <p:txBody>
            <a:bodyPr wrap="square" lIns="0" tIns="0" rIns="0" bIns="0" rtlCol="0">
              <a:spAutoFit/>
            </a:bodyPr>
            <a:lstStyle/>
            <a:p>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Loem</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ipsum</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dolor sit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amet</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cnsectetur</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adipiscing</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elit</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Seddiet</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tincidunt</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velit</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endPar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endParaRPr>
            </a:p>
          </p:txBody>
        </p:sp>
        <p:sp>
          <p:nvSpPr>
            <p:cNvPr id="24" name="TextBox 23"/>
            <p:cNvSpPr txBox="1"/>
            <p:nvPr/>
          </p:nvSpPr>
          <p:spPr>
            <a:xfrm>
              <a:off x="9179005" y="2464956"/>
              <a:ext cx="1320097" cy="412642"/>
            </a:xfrm>
            <a:prstGeom prst="rect">
              <a:avLst/>
            </a:prstGeom>
            <a:noFill/>
          </p:spPr>
          <p:txBody>
            <a:bodyPr wrap="square" rtlCol="0" anchor="ctr">
              <a:spAutoFit/>
            </a:bodyPr>
            <a:lstStyle/>
            <a:p>
              <a:pPr>
                <a:lnSpc>
                  <a:spcPct val="150000"/>
                </a:lnSpc>
              </a:pPr>
              <a:r>
                <a:rPr lang="en-US" sz="1685">
                  <a:solidFill>
                    <a:schemeClr val="tx1">
                      <a:lumMod val="65000"/>
                      <a:lumOff val="35000"/>
                    </a:schemeClr>
                  </a:solidFill>
                  <a:latin typeface="Times New Roman" panose="02020603050405020304" pitchFamily="18" charset="0"/>
                  <a:ea typeface="微软雅黑" pitchFamily="34" charset="-122"/>
                  <a:cs typeface="Clear Sans" panose="020B0503030202020304" pitchFamily="34" charset="0"/>
                  <a:sym typeface="Times New Roman" panose="02020603050405020304" pitchFamily="18" charset="0"/>
                </a:rPr>
                <a:t>Improve</a:t>
              </a:r>
              <a:endParaRPr lang="en-US" sz="1685">
                <a:solidFill>
                  <a:schemeClr val="tx1">
                    <a:lumMod val="65000"/>
                    <a:lumOff val="35000"/>
                  </a:schemeClr>
                </a:solidFill>
                <a:latin typeface="Times New Roman" panose="02020603050405020304" pitchFamily="18" charset="0"/>
                <a:ea typeface="微软雅黑" pitchFamily="34" charset="-122"/>
                <a:cs typeface="Clear Sans" panose="020B0503030202020304" pitchFamily="34" charset="0"/>
                <a:sym typeface="Times New Roman" panose="02020603050405020304" pitchFamily="18" charset="0"/>
              </a:endParaRPr>
            </a:p>
          </p:txBody>
        </p:sp>
      </p:grpSp>
      <p:grpSp>
        <p:nvGrpSpPr>
          <p:cNvPr id="25" name="Group 24"/>
          <p:cNvGrpSpPr/>
          <p:nvPr/>
        </p:nvGrpSpPr>
        <p:grpSpPr>
          <a:xfrm>
            <a:off x="1492127" y="2716659"/>
            <a:ext cx="2157254" cy="993497"/>
            <a:chOff x="905232" y="2464956"/>
            <a:chExt cx="2045509" cy="942034"/>
          </a:xfrm>
        </p:grpSpPr>
        <p:sp>
          <p:nvSpPr>
            <p:cNvPr id="26" name="TextBox 25"/>
            <p:cNvSpPr txBox="1"/>
            <p:nvPr/>
          </p:nvSpPr>
          <p:spPr>
            <a:xfrm>
              <a:off x="905232" y="2852871"/>
              <a:ext cx="1967465" cy="554119"/>
            </a:xfrm>
            <a:prstGeom prst="rect">
              <a:avLst/>
            </a:prstGeom>
            <a:noFill/>
          </p:spPr>
          <p:txBody>
            <a:bodyPr wrap="square" lIns="0" tIns="0" rIns="0" bIns="0" rtlCol="0">
              <a:spAutoFit/>
            </a:bodyPr>
            <a:lstStyle/>
            <a:p>
              <a:pPr algn="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Loem</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ipsum</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dolor sit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amet</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cnsectetur</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adipiscing</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elit</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Seddiet</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tincidunt</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velit</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endPar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endParaRPr>
            </a:p>
          </p:txBody>
        </p:sp>
        <p:sp>
          <p:nvSpPr>
            <p:cNvPr id="27" name="TextBox 26"/>
            <p:cNvSpPr txBox="1"/>
            <p:nvPr/>
          </p:nvSpPr>
          <p:spPr>
            <a:xfrm>
              <a:off x="1630644" y="2464956"/>
              <a:ext cx="1320097" cy="412642"/>
            </a:xfrm>
            <a:prstGeom prst="rect">
              <a:avLst/>
            </a:prstGeom>
            <a:noFill/>
          </p:spPr>
          <p:txBody>
            <a:bodyPr wrap="square" rtlCol="0" anchor="ctr">
              <a:spAutoFit/>
            </a:bodyPr>
            <a:lstStyle/>
            <a:p>
              <a:pPr algn="r">
                <a:lnSpc>
                  <a:spcPct val="150000"/>
                </a:lnSpc>
              </a:pPr>
              <a:r>
                <a:rPr lang="en-US" sz="1685">
                  <a:solidFill>
                    <a:schemeClr val="tx1">
                      <a:lumMod val="65000"/>
                      <a:lumOff val="35000"/>
                    </a:schemeClr>
                  </a:solidFill>
                  <a:latin typeface="Times New Roman" panose="02020603050405020304" pitchFamily="18" charset="0"/>
                  <a:ea typeface="微软雅黑" pitchFamily="34" charset="-122"/>
                  <a:cs typeface="Clear Sans" panose="020B0503030202020304" pitchFamily="34" charset="0"/>
                  <a:sym typeface="Times New Roman" panose="02020603050405020304" pitchFamily="18" charset="0"/>
                </a:rPr>
                <a:t>Measure</a:t>
              </a:r>
              <a:endParaRPr lang="en-US" sz="1685">
                <a:solidFill>
                  <a:schemeClr val="tx1">
                    <a:lumMod val="65000"/>
                    <a:lumOff val="35000"/>
                  </a:schemeClr>
                </a:solidFill>
                <a:latin typeface="Times New Roman" panose="02020603050405020304" pitchFamily="18" charset="0"/>
                <a:ea typeface="微软雅黑" pitchFamily="34" charset="-122"/>
                <a:cs typeface="Clear Sans" panose="020B0503030202020304" pitchFamily="34" charset="0"/>
                <a:sym typeface="Times New Roman" panose="02020603050405020304" pitchFamily="18" charset="0"/>
              </a:endParaRPr>
            </a:p>
          </p:txBody>
        </p:sp>
      </p:grpSp>
      <p:grpSp>
        <p:nvGrpSpPr>
          <p:cNvPr id="28" name="Group 27"/>
          <p:cNvGrpSpPr/>
          <p:nvPr/>
        </p:nvGrpSpPr>
        <p:grpSpPr>
          <a:xfrm>
            <a:off x="8356247" y="3913018"/>
            <a:ext cx="2151539" cy="993497"/>
            <a:chOff x="9179005" y="2464956"/>
            <a:chExt cx="2040090" cy="942034"/>
          </a:xfrm>
        </p:grpSpPr>
        <p:sp>
          <p:nvSpPr>
            <p:cNvPr id="29" name="TextBox 28"/>
            <p:cNvSpPr txBox="1"/>
            <p:nvPr/>
          </p:nvSpPr>
          <p:spPr>
            <a:xfrm>
              <a:off x="9256677" y="2852871"/>
              <a:ext cx="1962418" cy="554119"/>
            </a:xfrm>
            <a:prstGeom prst="rect">
              <a:avLst/>
            </a:prstGeom>
            <a:noFill/>
          </p:spPr>
          <p:txBody>
            <a:bodyPr wrap="square" lIns="0" tIns="0" rIns="0" bIns="0" rtlCol="0">
              <a:spAutoFit/>
            </a:bodyPr>
            <a:lstStyle/>
            <a:p>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Loem</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ipsum</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dolor sit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amet</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cnsectetur</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adipiscing</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elit</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Seddiet</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tincidunt</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velit</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endPar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endParaRPr>
            </a:p>
          </p:txBody>
        </p:sp>
        <p:sp>
          <p:nvSpPr>
            <p:cNvPr id="30" name="TextBox 29"/>
            <p:cNvSpPr txBox="1"/>
            <p:nvPr/>
          </p:nvSpPr>
          <p:spPr>
            <a:xfrm>
              <a:off x="9179005" y="2464956"/>
              <a:ext cx="1320097" cy="412642"/>
            </a:xfrm>
            <a:prstGeom prst="rect">
              <a:avLst/>
            </a:prstGeom>
            <a:noFill/>
          </p:spPr>
          <p:txBody>
            <a:bodyPr wrap="square" rtlCol="0" anchor="ctr">
              <a:spAutoFit/>
            </a:bodyPr>
            <a:lstStyle/>
            <a:p>
              <a:pPr>
                <a:lnSpc>
                  <a:spcPct val="150000"/>
                </a:lnSpc>
              </a:pPr>
              <a:r>
                <a:rPr lang="en-US" sz="1685">
                  <a:solidFill>
                    <a:schemeClr val="tx1">
                      <a:lumMod val="65000"/>
                      <a:lumOff val="35000"/>
                    </a:schemeClr>
                  </a:solidFill>
                  <a:latin typeface="Times New Roman" panose="02020603050405020304" pitchFamily="18" charset="0"/>
                  <a:ea typeface="微软雅黑" pitchFamily="34" charset="-122"/>
                  <a:cs typeface="Clear Sans" panose="020B0503030202020304" pitchFamily="34" charset="0"/>
                  <a:sym typeface="Times New Roman" panose="02020603050405020304" pitchFamily="18" charset="0"/>
                </a:rPr>
                <a:t>Plan</a:t>
              </a:r>
              <a:endParaRPr lang="en-US" sz="1685">
                <a:solidFill>
                  <a:schemeClr val="tx1">
                    <a:lumMod val="65000"/>
                    <a:lumOff val="35000"/>
                  </a:schemeClr>
                </a:solidFill>
                <a:latin typeface="Times New Roman" panose="02020603050405020304" pitchFamily="18" charset="0"/>
                <a:ea typeface="微软雅黑" pitchFamily="34" charset="-122"/>
                <a:cs typeface="Clear Sans" panose="020B0503030202020304" pitchFamily="34" charset="0"/>
                <a:sym typeface="Times New Roman" panose="02020603050405020304" pitchFamily="18" charset="0"/>
              </a:endParaRPr>
            </a:p>
          </p:txBody>
        </p:sp>
      </p:grpSp>
      <p:grpSp>
        <p:nvGrpSpPr>
          <p:cNvPr id="5" name="Group 4"/>
          <p:cNvGrpSpPr/>
          <p:nvPr/>
        </p:nvGrpSpPr>
        <p:grpSpPr>
          <a:xfrm>
            <a:off x="5938277" y="3489722"/>
            <a:ext cx="1010045" cy="2889017"/>
            <a:chOff x="5630340" y="3308955"/>
            <a:chExt cx="957725" cy="2739366"/>
          </a:xfrm>
        </p:grpSpPr>
        <p:grpSp>
          <p:nvGrpSpPr>
            <p:cNvPr id="50" name="Group 49"/>
            <p:cNvGrpSpPr/>
            <p:nvPr/>
          </p:nvGrpSpPr>
          <p:grpSpPr>
            <a:xfrm>
              <a:off x="5630340" y="4068408"/>
              <a:ext cx="957725" cy="688825"/>
              <a:chOff x="5615826" y="4108318"/>
              <a:chExt cx="957725" cy="688825"/>
            </a:xfrm>
          </p:grpSpPr>
          <p:sp>
            <p:nvSpPr>
              <p:cNvPr id="51" name="Rectangle 9"/>
              <p:cNvSpPr>
                <a:spLocks noChangeArrowheads="1"/>
              </p:cNvSpPr>
              <p:nvPr/>
            </p:nvSpPr>
            <p:spPr bwMode="auto">
              <a:xfrm>
                <a:off x="5615826" y="4108318"/>
                <a:ext cx="957725" cy="68882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ctr" anchorCtr="0" compatLnSpc="1"/>
              <a:lstStyle/>
              <a:p>
                <a:pPr algn="ctr"/>
                <a:endParaRPr lang="id-ID" sz="2955">
                  <a:latin typeface="Times New Roman" panose="02020603050405020304" pitchFamily="18" charset="0"/>
                  <a:ea typeface="微软雅黑" pitchFamily="34" charset="-122"/>
                  <a:sym typeface="Times New Roman" panose="02020603050405020304" pitchFamily="18" charset="0"/>
                </a:endParaRPr>
              </a:p>
            </p:txBody>
          </p:sp>
          <p:sp>
            <p:nvSpPr>
              <p:cNvPr id="52" name="Rectangle 17"/>
              <p:cNvSpPr>
                <a:spLocks noChangeArrowheads="1"/>
              </p:cNvSpPr>
              <p:nvPr/>
            </p:nvSpPr>
            <p:spPr bwMode="auto">
              <a:xfrm>
                <a:off x="6094688" y="4108318"/>
                <a:ext cx="478863" cy="688825"/>
              </a:xfrm>
              <a:prstGeom prst="rect">
                <a:avLst/>
              </a:prstGeom>
              <a:solidFill>
                <a:schemeClr val="tx1">
                  <a:lumMod val="95000"/>
                  <a:lumOff val="5000"/>
                  <a:alpha val="10000"/>
                </a:schemeClr>
              </a:solidFill>
              <a:ln>
                <a:noFill/>
              </a:ln>
            </p:spPr>
            <p:txBody>
              <a:bodyPr vert="horz" wrap="square" lIns="96435" tIns="48218" rIns="96435" bIns="48218" numCol="1" anchor="t" anchorCtr="0" compatLnSpc="1"/>
              <a:lstStyle/>
              <a:p>
                <a:endParaRPr lang="id-ID">
                  <a:latin typeface="Times New Roman" panose="02020603050405020304" pitchFamily="18" charset="0"/>
                  <a:ea typeface="微软雅黑" pitchFamily="34" charset="-122"/>
                  <a:sym typeface="Times New Roman" panose="02020603050405020304" pitchFamily="18" charset="0"/>
                </a:endParaRPr>
              </a:p>
            </p:txBody>
          </p:sp>
        </p:grpSp>
        <p:grpSp>
          <p:nvGrpSpPr>
            <p:cNvPr id="53" name="Group 52"/>
            <p:cNvGrpSpPr/>
            <p:nvPr/>
          </p:nvGrpSpPr>
          <p:grpSpPr>
            <a:xfrm>
              <a:off x="5630340" y="4819854"/>
              <a:ext cx="957725" cy="688825"/>
              <a:chOff x="5615826" y="4859764"/>
              <a:chExt cx="957725" cy="688825"/>
            </a:xfrm>
          </p:grpSpPr>
          <p:sp>
            <p:nvSpPr>
              <p:cNvPr id="54" name="Rectangle 8"/>
              <p:cNvSpPr>
                <a:spLocks noChangeArrowheads="1"/>
              </p:cNvSpPr>
              <p:nvPr/>
            </p:nvSpPr>
            <p:spPr bwMode="auto">
              <a:xfrm>
                <a:off x="5615826" y="4859764"/>
                <a:ext cx="957725" cy="688825"/>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ctr" anchorCtr="0" compatLnSpc="1"/>
              <a:lstStyle/>
              <a:p>
                <a:pPr algn="ctr"/>
                <a:endParaRPr lang="id-ID" sz="2955">
                  <a:latin typeface="Times New Roman" panose="02020603050405020304" pitchFamily="18" charset="0"/>
                  <a:ea typeface="微软雅黑" pitchFamily="34" charset="-122"/>
                  <a:sym typeface="Times New Roman" panose="02020603050405020304" pitchFamily="18" charset="0"/>
                </a:endParaRPr>
              </a:p>
            </p:txBody>
          </p:sp>
          <p:sp>
            <p:nvSpPr>
              <p:cNvPr id="55" name="Rectangle 18"/>
              <p:cNvSpPr>
                <a:spLocks noChangeArrowheads="1"/>
              </p:cNvSpPr>
              <p:nvPr/>
            </p:nvSpPr>
            <p:spPr bwMode="auto">
              <a:xfrm>
                <a:off x="6094688" y="4859764"/>
                <a:ext cx="478863" cy="688825"/>
              </a:xfrm>
              <a:prstGeom prst="rect">
                <a:avLst/>
              </a:prstGeom>
              <a:solidFill>
                <a:schemeClr val="tx1">
                  <a:lumMod val="95000"/>
                  <a:lumOff val="5000"/>
                  <a:alpha val="10000"/>
                </a:schemeClr>
              </a:solidFill>
              <a:ln>
                <a:noFill/>
              </a:ln>
            </p:spPr>
            <p:txBody>
              <a:bodyPr vert="horz" wrap="square" lIns="96435" tIns="48218" rIns="96435" bIns="48218" numCol="1" anchor="t" anchorCtr="0" compatLnSpc="1"/>
              <a:lstStyle/>
              <a:p>
                <a:endParaRPr lang="id-ID">
                  <a:latin typeface="Times New Roman" panose="02020603050405020304" pitchFamily="18" charset="0"/>
                  <a:ea typeface="微软雅黑" pitchFamily="34" charset="-122"/>
                  <a:sym typeface="Times New Roman" panose="02020603050405020304" pitchFamily="18" charset="0"/>
                </a:endParaRPr>
              </a:p>
            </p:txBody>
          </p:sp>
        </p:grpSp>
        <p:grpSp>
          <p:nvGrpSpPr>
            <p:cNvPr id="56" name="Group 55"/>
            <p:cNvGrpSpPr/>
            <p:nvPr/>
          </p:nvGrpSpPr>
          <p:grpSpPr>
            <a:xfrm>
              <a:off x="5630340" y="5567616"/>
              <a:ext cx="957725" cy="480705"/>
              <a:chOff x="5615826" y="5607526"/>
              <a:chExt cx="957725" cy="480705"/>
            </a:xfrm>
          </p:grpSpPr>
          <p:sp>
            <p:nvSpPr>
              <p:cNvPr id="57" name="Freeform 7"/>
              <p:cNvSpPr/>
              <p:nvPr/>
            </p:nvSpPr>
            <p:spPr bwMode="auto">
              <a:xfrm>
                <a:off x="5615826" y="5607526"/>
                <a:ext cx="957725" cy="480705"/>
              </a:xfrm>
              <a:custGeom>
                <a:avLst/>
                <a:gdLst>
                  <a:gd name="T0" fmla="*/ 260 w 520"/>
                  <a:gd name="T1" fmla="*/ 261 h 261"/>
                  <a:gd name="T2" fmla="*/ 0 w 520"/>
                  <a:gd name="T3" fmla="*/ 0 h 261"/>
                  <a:gd name="T4" fmla="*/ 520 w 520"/>
                  <a:gd name="T5" fmla="*/ 0 h 261"/>
                  <a:gd name="T6" fmla="*/ 260 w 520"/>
                  <a:gd name="T7" fmla="*/ 261 h 261"/>
                </a:gdLst>
                <a:ahLst/>
                <a:cxnLst>
                  <a:cxn ang="0">
                    <a:pos x="T0" y="T1"/>
                  </a:cxn>
                  <a:cxn ang="0">
                    <a:pos x="T2" y="T3"/>
                  </a:cxn>
                  <a:cxn ang="0">
                    <a:pos x="T4" y="T5"/>
                  </a:cxn>
                  <a:cxn ang="0">
                    <a:pos x="T6" y="T7"/>
                  </a:cxn>
                </a:cxnLst>
                <a:rect l="0" t="0" r="r" b="b"/>
                <a:pathLst>
                  <a:path w="520" h="261">
                    <a:moveTo>
                      <a:pt x="260" y="261"/>
                    </a:moveTo>
                    <a:lnTo>
                      <a:pt x="0" y="0"/>
                    </a:lnTo>
                    <a:lnTo>
                      <a:pt x="520" y="0"/>
                    </a:lnTo>
                    <a:lnTo>
                      <a:pt x="260" y="261"/>
                    </a:lnTo>
                    <a:close/>
                  </a:path>
                </a:pathLst>
              </a:custGeom>
              <a:solidFill>
                <a:srgbClr val="ECAE7D"/>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id-ID">
                  <a:latin typeface="Times New Roman" panose="02020603050405020304" pitchFamily="18" charset="0"/>
                  <a:ea typeface="微软雅黑" pitchFamily="34" charset="-122"/>
                  <a:sym typeface="Times New Roman" panose="02020603050405020304" pitchFamily="18" charset="0"/>
                </a:endParaRPr>
              </a:p>
            </p:txBody>
          </p:sp>
          <p:sp>
            <p:nvSpPr>
              <p:cNvPr id="58" name="Freeform 13"/>
              <p:cNvSpPr/>
              <p:nvPr/>
            </p:nvSpPr>
            <p:spPr bwMode="auto">
              <a:xfrm>
                <a:off x="5954713" y="5944571"/>
                <a:ext cx="279950" cy="143659"/>
              </a:xfrm>
              <a:custGeom>
                <a:avLst/>
                <a:gdLst>
                  <a:gd name="T0" fmla="*/ 76 w 152"/>
                  <a:gd name="T1" fmla="*/ 78 h 78"/>
                  <a:gd name="T2" fmla="*/ 152 w 152"/>
                  <a:gd name="T3" fmla="*/ 0 h 78"/>
                  <a:gd name="T4" fmla="*/ 0 w 152"/>
                  <a:gd name="T5" fmla="*/ 0 h 78"/>
                  <a:gd name="T6" fmla="*/ 0 w 152"/>
                  <a:gd name="T7" fmla="*/ 0 h 78"/>
                  <a:gd name="T8" fmla="*/ 76 w 152"/>
                  <a:gd name="T9" fmla="*/ 78 h 78"/>
                </a:gdLst>
                <a:ahLst/>
                <a:cxnLst>
                  <a:cxn ang="0">
                    <a:pos x="T0" y="T1"/>
                  </a:cxn>
                  <a:cxn ang="0">
                    <a:pos x="T2" y="T3"/>
                  </a:cxn>
                  <a:cxn ang="0">
                    <a:pos x="T4" y="T5"/>
                  </a:cxn>
                  <a:cxn ang="0">
                    <a:pos x="T6" y="T7"/>
                  </a:cxn>
                  <a:cxn ang="0">
                    <a:pos x="T8" y="T9"/>
                  </a:cxn>
                </a:cxnLst>
                <a:rect l="0" t="0" r="r" b="b"/>
                <a:pathLst>
                  <a:path w="152" h="78">
                    <a:moveTo>
                      <a:pt x="76" y="78"/>
                    </a:moveTo>
                    <a:lnTo>
                      <a:pt x="152" y="0"/>
                    </a:lnTo>
                    <a:lnTo>
                      <a:pt x="0" y="0"/>
                    </a:lnTo>
                    <a:lnTo>
                      <a:pt x="0" y="0"/>
                    </a:lnTo>
                    <a:lnTo>
                      <a:pt x="76" y="78"/>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id-ID">
                  <a:latin typeface="Times New Roman" panose="02020603050405020304" pitchFamily="18" charset="0"/>
                  <a:ea typeface="微软雅黑" pitchFamily="34" charset="-122"/>
                  <a:sym typeface="Times New Roman" panose="02020603050405020304" pitchFamily="18" charset="0"/>
                </a:endParaRPr>
              </a:p>
            </p:txBody>
          </p:sp>
          <p:sp>
            <p:nvSpPr>
              <p:cNvPr id="59" name="Freeform 20"/>
              <p:cNvSpPr/>
              <p:nvPr/>
            </p:nvSpPr>
            <p:spPr bwMode="auto">
              <a:xfrm>
                <a:off x="6094688" y="5607526"/>
                <a:ext cx="478863" cy="480705"/>
              </a:xfrm>
              <a:custGeom>
                <a:avLst/>
                <a:gdLst>
                  <a:gd name="T0" fmla="*/ 0 w 260"/>
                  <a:gd name="T1" fmla="*/ 261 h 261"/>
                  <a:gd name="T2" fmla="*/ 260 w 260"/>
                  <a:gd name="T3" fmla="*/ 0 h 261"/>
                  <a:gd name="T4" fmla="*/ 0 w 260"/>
                  <a:gd name="T5" fmla="*/ 0 h 261"/>
                  <a:gd name="T6" fmla="*/ 0 w 260"/>
                  <a:gd name="T7" fmla="*/ 261 h 261"/>
                </a:gdLst>
                <a:ahLst/>
                <a:cxnLst>
                  <a:cxn ang="0">
                    <a:pos x="T0" y="T1"/>
                  </a:cxn>
                  <a:cxn ang="0">
                    <a:pos x="T2" y="T3"/>
                  </a:cxn>
                  <a:cxn ang="0">
                    <a:pos x="T4" y="T5"/>
                  </a:cxn>
                  <a:cxn ang="0">
                    <a:pos x="T6" y="T7"/>
                  </a:cxn>
                </a:cxnLst>
                <a:rect l="0" t="0" r="r" b="b"/>
                <a:pathLst>
                  <a:path w="260" h="261">
                    <a:moveTo>
                      <a:pt x="0" y="261"/>
                    </a:moveTo>
                    <a:lnTo>
                      <a:pt x="260" y="0"/>
                    </a:lnTo>
                    <a:lnTo>
                      <a:pt x="0" y="0"/>
                    </a:lnTo>
                    <a:lnTo>
                      <a:pt x="0" y="261"/>
                    </a:lnTo>
                    <a:close/>
                  </a:path>
                </a:pathLst>
              </a:custGeom>
              <a:solidFill>
                <a:schemeClr val="tx1">
                  <a:lumMod val="95000"/>
                  <a:lumOff val="5000"/>
                  <a:alpha val="10000"/>
                </a:schemeClr>
              </a:solidFill>
              <a:ln>
                <a:noFill/>
              </a:ln>
            </p:spPr>
            <p:txBody>
              <a:bodyPr vert="horz" wrap="square" lIns="96435" tIns="48218" rIns="96435" bIns="48218" numCol="1" anchor="t" anchorCtr="0" compatLnSpc="1"/>
              <a:lstStyle/>
              <a:p>
                <a:endParaRPr lang="id-ID">
                  <a:latin typeface="Times New Roman" panose="02020603050405020304" pitchFamily="18" charset="0"/>
                  <a:ea typeface="微软雅黑" pitchFamily="34" charset="-122"/>
                  <a:sym typeface="Times New Roman" panose="02020603050405020304" pitchFamily="18" charset="0"/>
                </a:endParaRPr>
              </a:p>
            </p:txBody>
          </p:sp>
        </p:grpSp>
        <p:grpSp>
          <p:nvGrpSpPr>
            <p:cNvPr id="60" name="Group 59"/>
            <p:cNvGrpSpPr/>
            <p:nvPr/>
          </p:nvGrpSpPr>
          <p:grpSpPr>
            <a:xfrm>
              <a:off x="5630340" y="3308955"/>
              <a:ext cx="957725" cy="688825"/>
              <a:chOff x="5615826" y="4108318"/>
              <a:chExt cx="957725" cy="688825"/>
            </a:xfrm>
          </p:grpSpPr>
          <p:sp>
            <p:nvSpPr>
              <p:cNvPr id="61" name="Rectangle 9"/>
              <p:cNvSpPr>
                <a:spLocks noChangeArrowheads="1"/>
              </p:cNvSpPr>
              <p:nvPr/>
            </p:nvSpPr>
            <p:spPr bwMode="auto">
              <a:xfrm>
                <a:off x="5615826" y="4108318"/>
                <a:ext cx="957725" cy="68882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ctr" anchorCtr="0" compatLnSpc="1"/>
              <a:lstStyle/>
              <a:p>
                <a:pPr algn="ctr"/>
                <a:endParaRPr lang="id-ID" sz="2955">
                  <a:latin typeface="Times New Roman" panose="02020603050405020304" pitchFamily="18" charset="0"/>
                  <a:ea typeface="微软雅黑" pitchFamily="34" charset="-122"/>
                  <a:sym typeface="Times New Roman" panose="02020603050405020304" pitchFamily="18" charset="0"/>
                </a:endParaRPr>
              </a:p>
            </p:txBody>
          </p:sp>
          <p:sp>
            <p:nvSpPr>
              <p:cNvPr id="62" name="Rectangle 17"/>
              <p:cNvSpPr>
                <a:spLocks noChangeArrowheads="1"/>
              </p:cNvSpPr>
              <p:nvPr/>
            </p:nvSpPr>
            <p:spPr bwMode="auto">
              <a:xfrm>
                <a:off x="6094688" y="4108318"/>
                <a:ext cx="478863" cy="688825"/>
              </a:xfrm>
              <a:prstGeom prst="rect">
                <a:avLst/>
              </a:prstGeom>
              <a:solidFill>
                <a:schemeClr val="tx1">
                  <a:lumMod val="95000"/>
                  <a:lumOff val="5000"/>
                  <a:alpha val="10000"/>
                </a:schemeClr>
              </a:solidFill>
              <a:ln>
                <a:noFill/>
              </a:ln>
            </p:spPr>
            <p:txBody>
              <a:bodyPr vert="horz" wrap="square" lIns="96435" tIns="48218" rIns="96435" bIns="48218" numCol="1" anchor="t" anchorCtr="0" compatLnSpc="1"/>
              <a:lstStyle/>
              <a:p>
                <a:endParaRPr lang="id-ID">
                  <a:latin typeface="Times New Roman" panose="02020603050405020304" pitchFamily="18" charset="0"/>
                  <a:ea typeface="微软雅黑" pitchFamily="34" charset="-122"/>
                  <a:sym typeface="Times New Roman" panose="02020603050405020304" pitchFamily="18" charset="0"/>
                </a:endParaRPr>
              </a:p>
            </p:txBody>
          </p:sp>
        </p:grpSp>
      </p:grpSp>
      <p:grpSp>
        <p:nvGrpSpPr>
          <p:cNvPr id="3" name="Group 2"/>
          <p:cNvGrpSpPr/>
          <p:nvPr/>
        </p:nvGrpSpPr>
        <p:grpSpPr>
          <a:xfrm>
            <a:off x="4414422" y="1770479"/>
            <a:ext cx="1705416" cy="1706939"/>
            <a:chOff x="4185421" y="1678768"/>
            <a:chExt cx="1617076" cy="1618520"/>
          </a:xfrm>
          <a:solidFill>
            <a:schemeClr val="accent1"/>
          </a:solidFill>
        </p:grpSpPr>
        <p:sp>
          <p:nvSpPr>
            <p:cNvPr id="35" name="Freeform 35"/>
            <p:cNvSpPr>
              <a:spLocks noEditPoints="1"/>
            </p:cNvSpPr>
            <p:nvPr/>
          </p:nvSpPr>
          <p:spPr bwMode="auto">
            <a:xfrm>
              <a:off x="4185421" y="1678768"/>
              <a:ext cx="1617076" cy="1618520"/>
            </a:xfrm>
            <a:custGeom>
              <a:avLst/>
              <a:gdLst>
                <a:gd name="T0" fmla="*/ 235 w 471"/>
                <a:gd name="T1" fmla="*/ 0 h 471"/>
                <a:gd name="T2" fmla="*/ 0 w 471"/>
                <a:gd name="T3" fmla="*/ 235 h 471"/>
                <a:gd name="T4" fmla="*/ 235 w 471"/>
                <a:gd name="T5" fmla="*/ 471 h 471"/>
                <a:gd name="T6" fmla="*/ 471 w 471"/>
                <a:gd name="T7" fmla="*/ 235 h 471"/>
                <a:gd name="T8" fmla="*/ 235 w 471"/>
                <a:gd name="T9" fmla="*/ 0 h 471"/>
                <a:gd name="T10" fmla="*/ 235 w 471"/>
                <a:gd name="T11" fmla="*/ 408 h 471"/>
                <a:gd name="T12" fmla="*/ 62 w 471"/>
                <a:gd name="T13" fmla="*/ 235 h 471"/>
                <a:gd name="T14" fmla="*/ 235 w 471"/>
                <a:gd name="T15" fmla="*/ 62 h 471"/>
                <a:gd name="T16" fmla="*/ 408 w 471"/>
                <a:gd name="T17" fmla="*/ 235 h 471"/>
                <a:gd name="T18" fmla="*/ 235 w 471"/>
                <a:gd name="T19" fmla="*/ 408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1" h="471">
                  <a:moveTo>
                    <a:pt x="235" y="0"/>
                  </a:moveTo>
                  <a:cubicBezTo>
                    <a:pt x="105" y="0"/>
                    <a:pt x="0" y="105"/>
                    <a:pt x="0" y="235"/>
                  </a:cubicBezTo>
                  <a:cubicBezTo>
                    <a:pt x="0" y="365"/>
                    <a:pt x="105" y="471"/>
                    <a:pt x="235" y="471"/>
                  </a:cubicBezTo>
                  <a:cubicBezTo>
                    <a:pt x="365" y="471"/>
                    <a:pt x="471" y="365"/>
                    <a:pt x="471" y="235"/>
                  </a:cubicBezTo>
                  <a:cubicBezTo>
                    <a:pt x="471" y="105"/>
                    <a:pt x="365" y="0"/>
                    <a:pt x="235" y="0"/>
                  </a:cubicBezTo>
                  <a:close/>
                  <a:moveTo>
                    <a:pt x="235" y="408"/>
                  </a:moveTo>
                  <a:cubicBezTo>
                    <a:pt x="140" y="408"/>
                    <a:pt x="62" y="331"/>
                    <a:pt x="62" y="235"/>
                  </a:cubicBezTo>
                  <a:cubicBezTo>
                    <a:pt x="62" y="140"/>
                    <a:pt x="140" y="62"/>
                    <a:pt x="235" y="62"/>
                  </a:cubicBezTo>
                  <a:cubicBezTo>
                    <a:pt x="331" y="62"/>
                    <a:pt x="408" y="140"/>
                    <a:pt x="408" y="235"/>
                  </a:cubicBezTo>
                  <a:cubicBezTo>
                    <a:pt x="408" y="331"/>
                    <a:pt x="331" y="408"/>
                    <a:pt x="235" y="408"/>
                  </a:cubicBezTo>
                  <a:close/>
                </a:path>
              </a:pathLst>
            </a:custGeom>
            <a:grpFill/>
            <a:ln>
              <a:noFill/>
            </a:ln>
          </p:spPr>
          <p:txBody>
            <a:bodyPr vert="horz" wrap="square" lIns="96435" tIns="48218" rIns="96435" bIns="48218" numCol="1" anchor="t" anchorCtr="0" compatLnSpc="1"/>
            <a:lstStyle/>
            <a:p>
              <a:endParaRPr lang="id-ID">
                <a:latin typeface="Times New Roman" panose="02020603050405020304" pitchFamily="18" charset="0"/>
                <a:ea typeface="微软雅黑" pitchFamily="34" charset="-122"/>
                <a:sym typeface="Times New Roman" panose="02020603050405020304" pitchFamily="18" charset="0"/>
              </a:endParaRPr>
            </a:p>
          </p:txBody>
        </p:sp>
        <p:sp>
          <p:nvSpPr>
            <p:cNvPr id="68" name="Shape 2102"/>
            <p:cNvSpPr/>
            <p:nvPr/>
          </p:nvSpPr>
          <p:spPr>
            <a:xfrm>
              <a:off x="4581544" y="2292503"/>
              <a:ext cx="535463" cy="428354"/>
            </a:xfrm>
            <a:custGeom>
              <a:avLst/>
              <a:gdLst/>
              <a:ahLst/>
              <a:cxnLst>
                <a:cxn ang="0">
                  <a:pos x="wd2" y="hd2"/>
                </a:cxn>
                <a:cxn ang="5400000">
                  <a:pos x="wd2" y="hd2"/>
                </a:cxn>
                <a:cxn ang="10800000">
                  <a:pos x="wd2" y="hd2"/>
                </a:cxn>
                <a:cxn ang="16200000">
                  <a:pos x="wd2" y="hd2"/>
                </a:cxn>
              </a:cxnLst>
              <a:rect l="0" t="0" r="r" b="b"/>
              <a:pathLst>
                <a:path w="21600" h="21600" extrusionOk="0">
                  <a:moveTo>
                    <a:pt x="18143" y="10800"/>
                  </a:moveTo>
                  <a:cubicBezTo>
                    <a:pt x="17065" y="10800"/>
                    <a:pt x="16800" y="11898"/>
                    <a:pt x="16709" y="12419"/>
                  </a:cubicBezTo>
                  <a:cubicBezTo>
                    <a:pt x="16115" y="15817"/>
                    <a:pt x="13696" y="18359"/>
                    <a:pt x="10800" y="18359"/>
                  </a:cubicBezTo>
                  <a:cubicBezTo>
                    <a:pt x="9130" y="18359"/>
                    <a:pt x="7618" y="17514"/>
                    <a:pt x="6524" y="16146"/>
                  </a:cubicBezTo>
                  <a:cubicBezTo>
                    <a:pt x="6018" y="15513"/>
                    <a:pt x="5198" y="15513"/>
                    <a:pt x="4691" y="16146"/>
                  </a:cubicBezTo>
                  <a:cubicBezTo>
                    <a:pt x="4185" y="16779"/>
                    <a:pt x="4185" y="17804"/>
                    <a:pt x="4691" y="18437"/>
                  </a:cubicBezTo>
                  <a:cubicBezTo>
                    <a:pt x="6255" y="20391"/>
                    <a:pt x="8415" y="21600"/>
                    <a:pt x="10800" y="21600"/>
                  </a:cubicBezTo>
                  <a:cubicBezTo>
                    <a:pt x="14669" y="21600"/>
                    <a:pt x="17943" y="18421"/>
                    <a:pt x="19043" y="14039"/>
                  </a:cubicBezTo>
                  <a:lnTo>
                    <a:pt x="21600" y="14039"/>
                  </a:lnTo>
                  <a:lnTo>
                    <a:pt x="21600" y="10800"/>
                  </a:lnTo>
                  <a:cubicBezTo>
                    <a:pt x="21600" y="10800"/>
                    <a:pt x="18143" y="10800"/>
                    <a:pt x="18143" y="10800"/>
                  </a:cubicBezTo>
                  <a:close/>
                  <a:moveTo>
                    <a:pt x="4891" y="9180"/>
                  </a:moveTo>
                  <a:cubicBezTo>
                    <a:pt x="5484" y="5783"/>
                    <a:pt x="7904" y="3240"/>
                    <a:pt x="10800" y="3240"/>
                  </a:cubicBezTo>
                  <a:cubicBezTo>
                    <a:pt x="12470" y="3240"/>
                    <a:pt x="13982" y="4086"/>
                    <a:pt x="15076" y="5454"/>
                  </a:cubicBezTo>
                  <a:cubicBezTo>
                    <a:pt x="15582" y="6086"/>
                    <a:pt x="16404" y="6086"/>
                    <a:pt x="16909" y="5454"/>
                  </a:cubicBezTo>
                  <a:cubicBezTo>
                    <a:pt x="17415" y="4821"/>
                    <a:pt x="17415" y="3796"/>
                    <a:pt x="16909" y="3163"/>
                  </a:cubicBezTo>
                  <a:cubicBezTo>
                    <a:pt x="15346" y="1209"/>
                    <a:pt x="13186" y="0"/>
                    <a:pt x="10800" y="0"/>
                  </a:cubicBezTo>
                  <a:cubicBezTo>
                    <a:pt x="6931" y="0"/>
                    <a:pt x="3658" y="3178"/>
                    <a:pt x="2557" y="7560"/>
                  </a:cubicBezTo>
                  <a:lnTo>
                    <a:pt x="0" y="7560"/>
                  </a:lnTo>
                  <a:lnTo>
                    <a:pt x="0" y="10800"/>
                  </a:lnTo>
                  <a:lnTo>
                    <a:pt x="3457" y="10800"/>
                  </a:lnTo>
                  <a:cubicBezTo>
                    <a:pt x="4535" y="10800"/>
                    <a:pt x="4800" y="9702"/>
                    <a:pt x="4891" y="9180"/>
                  </a:cubicBezTo>
                  <a:close/>
                  <a:moveTo>
                    <a:pt x="7343" y="10800"/>
                  </a:moveTo>
                  <a:cubicBezTo>
                    <a:pt x="7343" y="13185"/>
                    <a:pt x="8891" y="15120"/>
                    <a:pt x="10800" y="15120"/>
                  </a:cubicBezTo>
                  <a:cubicBezTo>
                    <a:pt x="12709" y="15120"/>
                    <a:pt x="14255" y="13185"/>
                    <a:pt x="14255" y="10800"/>
                  </a:cubicBezTo>
                  <a:cubicBezTo>
                    <a:pt x="14255" y="8415"/>
                    <a:pt x="12709" y="6480"/>
                    <a:pt x="10800" y="6480"/>
                  </a:cubicBezTo>
                  <a:cubicBezTo>
                    <a:pt x="8891" y="6480"/>
                    <a:pt x="7343" y="8415"/>
                    <a:pt x="7343" y="10800"/>
                  </a:cubicBezTo>
                  <a:close/>
                </a:path>
              </a:pathLst>
            </a:custGeom>
            <a:grpFill/>
            <a:ln w="12700" cap="flat">
              <a:noFill/>
              <a:miter lim="400000"/>
            </a:ln>
            <a:effectLst/>
          </p:spPr>
          <p:txBody>
            <a:bodyPr wrap="square" lIns="40181" tIns="40181" rIns="40181" bIns="40181" numCol="1" anchor="ctr">
              <a:noAutofit/>
            </a:bodyPr>
            <a:lstStyle/>
            <a:p>
              <a:pPr lvl="0">
                <a:defRPr sz="3200">
                  <a:solidFill>
                    <a:srgbClr val="FFFFFF"/>
                  </a:solidFill>
                  <a:latin typeface="Helvetica"/>
                  <a:ea typeface="Helvetica"/>
                  <a:cs typeface="Helvetica"/>
                  <a:sym typeface="Helvetica"/>
                </a:defRPr>
              </a:pPr>
              <a:endParaRPr sz="3375">
                <a:latin typeface="Times New Roman" panose="02020603050405020304" pitchFamily="18" charset="0"/>
                <a:ea typeface="微软雅黑" pitchFamily="34" charset="-122"/>
                <a:sym typeface="Times New Roman" panose="02020603050405020304" pitchFamily="18" charset="0"/>
              </a:endParaRPr>
            </a:p>
          </p:txBody>
        </p:sp>
      </p:grpSp>
      <p:grpSp>
        <p:nvGrpSpPr>
          <p:cNvPr id="2" name="Group 1"/>
          <p:cNvGrpSpPr/>
          <p:nvPr/>
        </p:nvGrpSpPr>
        <p:grpSpPr>
          <a:xfrm>
            <a:off x="5566579" y="1770479"/>
            <a:ext cx="1705416" cy="1706939"/>
            <a:chOff x="5277897" y="1678768"/>
            <a:chExt cx="1617076" cy="1618520"/>
          </a:xfrm>
          <a:solidFill>
            <a:schemeClr val="accent2"/>
          </a:solidFill>
        </p:grpSpPr>
        <p:sp>
          <p:nvSpPr>
            <p:cNvPr id="32" name="Freeform 35"/>
            <p:cNvSpPr>
              <a:spLocks noEditPoints="1"/>
            </p:cNvSpPr>
            <p:nvPr/>
          </p:nvSpPr>
          <p:spPr bwMode="auto">
            <a:xfrm>
              <a:off x="5277897" y="1678768"/>
              <a:ext cx="1617076" cy="1618520"/>
            </a:xfrm>
            <a:custGeom>
              <a:avLst/>
              <a:gdLst>
                <a:gd name="T0" fmla="*/ 235 w 471"/>
                <a:gd name="T1" fmla="*/ 0 h 471"/>
                <a:gd name="T2" fmla="*/ 0 w 471"/>
                <a:gd name="T3" fmla="*/ 235 h 471"/>
                <a:gd name="T4" fmla="*/ 235 w 471"/>
                <a:gd name="T5" fmla="*/ 471 h 471"/>
                <a:gd name="T6" fmla="*/ 471 w 471"/>
                <a:gd name="T7" fmla="*/ 235 h 471"/>
                <a:gd name="T8" fmla="*/ 235 w 471"/>
                <a:gd name="T9" fmla="*/ 0 h 471"/>
                <a:gd name="T10" fmla="*/ 235 w 471"/>
                <a:gd name="T11" fmla="*/ 408 h 471"/>
                <a:gd name="T12" fmla="*/ 62 w 471"/>
                <a:gd name="T13" fmla="*/ 235 h 471"/>
                <a:gd name="T14" fmla="*/ 235 w 471"/>
                <a:gd name="T15" fmla="*/ 62 h 471"/>
                <a:gd name="T16" fmla="*/ 408 w 471"/>
                <a:gd name="T17" fmla="*/ 235 h 471"/>
                <a:gd name="T18" fmla="*/ 235 w 471"/>
                <a:gd name="T19" fmla="*/ 408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1" h="471">
                  <a:moveTo>
                    <a:pt x="235" y="0"/>
                  </a:moveTo>
                  <a:cubicBezTo>
                    <a:pt x="105" y="0"/>
                    <a:pt x="0" y="105"/>
                    <a:pt x="0" y="235"/>
                  </a:cubicBezTo>
                  <a:cubicBezTo>
                    <a:pt x="0" y="365"/>
                    <a:pt x="105" y="471"/>
                    <a:pt x="235" y="471"/>
                  </a:cubicBezTo>
                  <a:cubicBezTo>
                    <a:pt x="365" y="471"/>
                    <a:pt x="471" y="365"/>
                    <a:pt x="471" y="235"/>
                  </a:cubicBezTo>
                  <a:cubicBezTo>
                    <a:pt x="471" y="105"/>
                    <a:pt x="365" y="0"/>
                    <a:pt x="235" y="0"/>
                  </a:cubicBezTo>
                  <a:close/>
                  <a:moveTo>
                    <a:pt x="235" y="408"/>
                  </a:moveTo>
                  <a:cubicBezTo>
                    <a:pt x="140" y="408"/>
                    <a:pt x="62" y="331"/>
                    <a:pt x="62" y="235"/>
                  </a:cubicBezTo>
                  <a:cubicBezTo>
                    <a:pt x="62" y="140"/>
                    <a:pt x="140" y="62"/>
                    <a:pt x="235" y="62"/>
                  </a:cubicBezTo>
                  <a:cubicBezTo>
                    <a:pt x="331" y="62"/>
                    <a:pt x="408" y="140"/>
                    <a:pt x="408" y="235"/>
                  </a:cubicBezTo>
                  <a:cubicBezTo>
                    <a:pt x="408" y="331"/>
                    <a:pt x="331" y="408"/>
                    <a:pt x="235" y="408"/>
                  </a:cubicBezTo>
                  <a:close/>
                </a:path>
              </a:pathLst>
            </a:custGeom>
            <a:grpFill/>
            <a:ln>
              <a:noFill/>
            </a:ln>
          </p:spPr>
          <p:txBody>
            <a:bodyPr vert="horz" wrap="square" lIns="96435" tIns="48218" rIns="96435" bIns="48218" numCol="1" anchor="t" anchorCtr="0" compatLnSpc="1"/>
            <a:lstStyle/>
            <a:p>
              <a:endParaRPr lang="id-ID">
                <a:latin typeface="Times New Roman" panose="02020603050405020304" pitchFamily="18" charset="0"/>
                <a:ea typeface="微软雅黑" pitchFamily="34" charset="-122"/>
                <a:sym typeface="Times New Roman" panose="02020603050405020304" pitchFamily="18" charset="0"/>
              </a:endParaRPr>
            </a:p>
          </p:txBody>
        </p:sp>
        <p:sp>
          <p:nvSpPr>
            <p:cNvPr id="69" name="Freeform 51"/>
            <p:cNvSpPr>
              <a:spLocks noEditPoints="1"/>
            </p:cNvSpPr>
            <p:nvPr/>
          </p:nvSpPr>
          <p:spPr bwMode="auto">
            <a:xfrm>
              <a:off x="5860986" y="2325610"/>
              <a:ext cx="490768" cy="405417"/>
            </a:xfrm>
            <a:custGeom>
              <a:avLst/>
              <a:gdLst>
                <a:gd name="T0" fmla="*/ 83 w 107"/>
                <a:gd name="T1" fmla="*/ 63 h 88"/>
                <a:gd name="T2" fmla="*/ 83 w 107"/>
                <a:gd name="T3" fmla="*/ 7 h 88"/>
                <a:gd name="T4" fmla="*/ 83 w 107"/>
                <a:gd name="T5" fmla="*/ 3 h 88"/>
                <a:gd name="T6" fmla="*/ 85 w 107"/>
                <a:gd name="T7" fmla="*/ 0 h 88"/>
                <a:gd name="T8" fmla="*/ 87 w 107"/>
                <a:gd name="T9" fmla="*/ 0 h 88"/>
                <a:gd name="T10" fmla="*/ 89 w 107"/>
                <a:gd name="T11" fmla="*/ 0 h 88"/>
                <a:gd name="T12" fmla="*/ 89 w 107"/>
                <a:gd name="T13" fmla="*/ 69 h 88"/>
                <a:gd name="T14" fmla="*/ 87 w 107"/>
                <a:gd name="T15" fmla="*/ 70 h 88"/>
                <a:gd name="T16" fmla="*/ 85 w 107"/>
                <a:gd name="T17" fmla="*/ 69 h 88"/>
                <a:gd name="T18" fmla="*/ 83 w 107"/>
                <a:gd name="T19" fmla="*/ 67 h 88"/>
                <a:gd name="T20" fmla="*/ 83 w 107"/>
                <a:gd name="T21" fmla="*/ 63 h 88"/>
                <a:gd name="T22" fmla="*/ 24 w 107"/>
                <a:gd name="T23" fmla="*/ 63 h 88"/>
                <a:gd name="T24" fmla="*/ 24 w 107"/>
                <a:gd name="T25" fmla="*/ 7 h 88"/>
                <a:gd name="T26" fmla="*/ 24 w 107"/>
                <a:gd name="T27" fmla="*/ 3 h 88"/>
                <a:gd name="T28" fmla="*/ 22 w 107"/>
                <a:gd name="T29" fmla="*/ 0 h 88"/>
                <a:gd name="T30" fmla="*/ 20 w 107"/>
                <a:gd name="T31" fmla="*/ 0 h 88"/>
                <a:gd name="T32" fmla="*/ 18 w 107"/>
                <a:gd name="T33" fmla="*/ 0 h 88"/>
                <a:gd name="T34" fmla="*/ 18 w 107"/>
                <a:gd name="T35" fmla="*/ 69 h 88"/>
                <a:gd name="T36" fmla="*/ 20 w 107"/>
                <a:gd name="T37" fmla="*/ 70 h 88"/>
                <a:gd name="T38" fmla="*/ 22 w 107"/>
                <a:gd name="T39" fmla="*/ 69 h 88"/>
                <a:gd name="T40" fmla="*/ 24 w 107"/>
                <a:gd name="T41" fmla="*/ 67 h 88"/>
                <a:gd name="T42" fmla="*/ 24 w 107"/>
                <a:gd name="T43" fmla="*/ 63 h 88"/>
                <a:gd name="T44" fmla="*/ 36 w 107"/>
                <a:gd name="T45" fmla="*/ 51 h 88"/>
                <a:gd name="T46" fmla="*/ 36 w 107"/>
                <a:gd name="T47" fmla="*/ 55 h 88"/>
                <a:gd name="T48" fmla="*/ 33 w 107"/>
                <a:gd name="T49" fmla="*/ 58 h 88"/>
                <a:gd name="T50" fmla="*/ 31 w 107"/>
                <a:gd name="T51" fmla="*/ 59 h 88"/>
                <a:gd name="T52" fmla="*/ 29 w 107"/>
                <a:gd name="T53" fmla="*/ 58 h 88"/>
                <a:gd name="T54" fmla="*/ 29 w 107"/>
                <a:gd name="T55" fmla="*/ 12 h 88"/>
                <a:gd name="T56" fmla="*/ 31 w 107"/>
                <a:gd name="T57" fmla="*/ 11 h 88"/>
                <a:gd name="T58" fmla="*/ 33 w 107"/>
                <a:gd name="T59" fmla="*/ 12 h 88"/>
                <a:gd name="T60" fmla="*/ 36 w 107"/>
                <a:gd name="T61" fmla="*/ 14 h 88"/>
                <a:gd name="T62" fmla="*/ 36 w 107"/>
                <a:gd name="T63" fmla="*/ 18 h 88"/>
                <a:gd name="T64" fmla="*/ 36 w 107"/>
                <a:gd name="T65" fmla="*/ 51 h 88"/>
                <a:gd name="T66" fmla="*/ 61 w 107"/>
                <a:gd name="T67" fmla="*/ 80 h 88"/>
                <a:gd name="T68" fmla="*/ 54 w 107"/>
                <a:gd name="T69" fmla="*/ 88 h 88"/>
                <a:gd name="T70" fmla="*/ 46 w 107"/>
                <a:gd name="T71" fmla="*/ 80 h 88"/>
                <a:gd name="T72" fmla="*/ 46 w 107"/>
                <a:gd name="T73" fmla="*/ 24 h 88"/>
                <a:gd name="T74" fmla="*/ 54 w 107"/>
                <a:gd name="T75" fmla="*/ 16 h 88"/>
                <a:gd name="T76" fmla="*/ 61 w 107"/>
                <a:gd name="T77" fmla="*/ 24 h 88"/>
                <a:gd name="T78" fmla="*/ 61 w 107"/>
                <a:gd name="T79" fmla="*/ 80 h 88"/>
                <a:gd name="T80" fmla="*/ 71 w 107"/>
                <a:gd name="T81" fmla="*/ 51 h 88"/>
                <a:gd name="T82" fmla="*/ 71 w 107"/>
                <a:gd name="T83" fmla="*/ 55 h 88"/>
                <a:gd name="T84" fmla="*/ 74 w 107"/>
                <a:gd name="T85" fmla="*/ 58 h 88"/>
                <a:gd name="T86" fmla="*/ 76 w 107"/>
                <a:gd name="T87" fmla="*/ 59 h 88"/>
                <a:gd name="T88" fmla="*/ 78 w 107"/>
                <a:gd name="T89" fmla="*/ 58 h 88"/>
                <a:gd name="T90" fmla="*/ 78 w 107"/>
                <a:gd name="T91" fmla="*/ 12 h 88"/>
                <a:gd name="T92" fmla="*/ 76 w 107"/>
                <a:gd name="T93" fmla="*/ 11 h 88"/>
                <a:gd name="T94" fmla="*/ 74 w 107"/>
                <a:gd name="T95" fmla="*/ 12 h 88"/>
                <a:gd name="T96" fmla="*/ 71 w 107"/>
                <a:gd name="T97" fmla="*/ 14 h 88"/>
                <a:gd name="T98" fmla="*/ 71 w 107"/>
                <a:gd name="T99" fmla="*/ 18 h 88"/>
                <a:gd name="T100" fmla="*/ 71 w 107"/>
                <a:gd name="T101" fmla="*/ 5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7" h="88">
                  <a:moveTo>
                    <a:pt x="83" y="63"/>
                  </a:moveTo>
                  <a:cubicBezTo>
                    <a:pt x="97" y="47"/>
                    <a:pt x="97" y="23"/>
                    <a:pt x="83" y="7"/>
                  </a:cubicBezTo>
                  <a:cubicBezTo>
                    <a:pt x="82" y="6"/>
                    <a:pt x="82" y="4"/>
                    <a:pt x="83" y="3"/>
                  </a:cubicBezTo>
                  <a:cubicBezTo>
                    <a:pt x="85" y="0"/>
                    <a:pt x="85" y="0"/>
                    <a:pt x="85" y="0"/>
                  </a:cubicBezTo>
                  <a:cubicBezTo>
                    <a:pt x="86" y="0"/>
                    <a:pt x="86" y="0"/>
                    <a:pt x="87" y="0"/>
                  </a:cubicBezTo>
                  <a:cubicBezTo>
                    <a:pt x="88" y="0"/>
                    <a:pt x="89" y="0"/>
                    <a:pt x="89" y="0"/>
                  </a:cubicBezTo>
                  <a:cubicBezTo>
                    <a:pt x="107" y="20"/>
                    <a:pt x="107" y="50"/>
                    <a:pt x="89" y="69"/>
                  </a:cubicBezTo>
                  <a:cubicBezTo>
                    <a:pt x="89" y="70"/>
                    <a:pt x="88" y="70"/>
                    <a:pt x="87" y="70"/>
                  </a:cubicBezTo>
                  <a:cubicBezTo>
                    <a:pt x="86" y="70"/>
                    <a:pt x="86" y="70"/>
                    <a:pt x="85" y="69"/>
                  </a:cubicBezTo>
                  <a:cubicBezTo>
                    <a:pt x="83" y="67"/>
                    <a:pt x="83" y="67"/>
                    <a:pt x="83" y="67"/>
                  </a:cubicBezTo>
                  <a:cubicBezTo>
                    <a:pt x="82" y="65"/>
                    <a:pt x="82" y="64"/>
                    <a:pt x="83" y="63"/>
                  </a:cubicBezTo>
                  <a:close/>
                  <a:moveTo>
                    <a:pt x="24" y="63"/>
                  </a:moveTo>
                  <a:cubicBezTo>
                    <a:pt x="10" y="47"/>
                    <a:pt x="10" y="23"/>
                    <a:pt x="24" y="7"/>
                  </a:cubicBezTo>
                  <a:cubicBezTo>
                    <a:pt x="25" y="6"/>
                    <a:pt x="25" y="4"/>
                    <a:pt x="24" y="3"/>
                  </a:cubicBezTo>
                  <a:cubicBezTo>
                    <a:pt x="22" y="0"/>
                    <a:pt x="22" y="0"/>
                    <a:pt x="22" y="0"/>
                  </a:cubicBezTo>
                  <a:cubicBezTo>
                    <a:pt x="21" y="0"/>
                    <a:pt x="21" y="0"/>
                    <a:pt x="20" y="0"/>
                  </a:cubicBezTo>
                  <a:cubicBezTo>
                    <a:pt x="19" y="0"/>
                    <a:pt x="18" y="0"/>
                    <a:pt x="18" y="0"/>
                  </a:cubicBezTo>
                  <a:cubicBezTo>
                    <a:pt x="0" y="20"/>
                    <a:pt x="0" y="50"/>
                    <a:pt x="18" y="69"/>
                  </a:cubicBezTo>
                  <a:cubicBezTo>
                    <a:pt x="18" y="70"/>
                    <a:pt x="19" y="70"/>
                    <a:pt x="20" y="70"/>
                  </a:cubicBezTo>
                  <a:cubicBezTo>
                    <a:pt x="21" y="70"/>
                    <a:pt x="21" y="70"/>
                    <a:pt x="22" y="69"/>
                  </a:cubicBezTo>
                  <a:cubicBezTo>
                    <a:pt x="24" y="67"/>
                    <a:pt x="24" y="67"/>
                    <a:pt x="24" y="67"/>
                  </a:cubicBezTo>
                  <a:cubicBezTo>
                    <a:pt x="25" y="65"/>
                    <a:pt x="25" y="64"/>
                    <a:pt x="24" y="63"/>
                  </a:cubicBezTo>
                  <a:close/>
                  <a:moveTo>
                    <a:pt x="36" y="51"/>
                  </a:moveTo>
                  <a:cubicBezTo>
                    <a:pt x="37" y="53"/>
                    <a:pt x="37" y="54"/>
                    <a:pt x="36" y="55"/>
                  </a:cubicBezTo>
                  <a:cubicBezTo>
                    <a:pt x="33" y="58"/>
                    <a:pt x="33" y="58"/>
                    <a:pt x="33" y="58"/>
                  </a:cubicBezTo>
                  <a:cubicBezTo>
                    <a:pt x="33" y="58"/>
                    <a:pt x="32" y="59"/>
                    <a:pt x="31" y="59"/>
                  </a:cubicBezTo>
                  <a:cubicBezTo>
                    <a:pt x="30" y="58"/>
                    <a:pt x="30" y="58"/>
                    <a:pt x="29" y="58"/>
                  </a:cubicBezTo>
                  <a:cubicBezTo>
                    <a:pt x="18" y="44"/>
                    <a:pt x="18" y="25"/>
                    <a:pt x="29" y="12"/>
                  </a:cubicBezTo>
                  <a:cubicBezTo>
                    <a:pt x="30" y="11"/>
                    <a:pt x="30" y="11"/>
                    <a:pt x="31" y="11"/>
                  </a:cubicBezTo>
                  <a:cubicBezTo>
                    <a:pt x="32" y="11"/>
                    <a:pt x="33" y="11"/>
                    <a:pt x="33" y="12"/>
                  </a:cubicBezTo>
                  <a:cubicBezTo>
                    <a:pt x="36" y="14"/>
                    <a:pt x="36" y="14"/>
                    <a:pt x="36" y="14"/>
                  </a:cubicBezTo>
                  <a:cubicBezTo>
                    <a:pt x="37" y="15"/>
                    <a:pt x="37" y="17"/>
                    <a:pt x="36" y="18"/>
                  </a:cubicBezTo>
                  <a:cubicBezTo>
                    <a:pt x="28" y="28"/>
                    <a:pt x="28" y="42"/>
                    <a:pt x="36" y="51"/>
                  </a:cubicBezTo>
                  <a:close/>
                  <a:moveTo>
                    <a:pt x="61" y="80"/>
                  </a:moveTo>
                  <a:cubicBezTo>
                    <a:pt x="61" y="84"/>
                    <a:pt x="58" y="88"/>
                    <a:pt x="54" y="88"/>
                  </a:cubicBezTo>
                  <a:cubicBezTo>
                    <a:pt x="49" y="88"/>
                    <a:pt x="46" y="84"/>
                    <a:pt x="46" y="80"/>
                  </a:cubicBezTo>
                  <a:cubicBezTo>
                    <a:pt x="46" y="60"/>
                    <a:pt x="46" y="44"/>
                    <a:pt x="46" y="24"/>
                  </a:cubicBezTo>
                  <a:cubicBezTo>
                    <a:pt x="46" y="19"/>
                    <a:pt x="49" y="16"/>
                    <a:pt x="54" y="16"/>
                  </a:cubicBezTo>
                  <a:cubicBezTo>
                    <a:pt x="58" y="16"/>
                    <a:pt x="61" y="19"/>
                    <a:pt x="61" y="24"/>
                  </a:cubicBezTo>
                  <a:cubicBezTo>
                    <a:pt x="61" y="44"/>
                    <a:pt x="61" y="60"/>
                    <a:pt x="61" y="80"/>
                  </a:cubicBezTo>
                  <a:close/>
                  <a:moveTo>
                    <a:pt x="71" y="51"/>
                  </a:moveTo>
                  <a:cubicBezTo>
                    <a:pt x="70" y="53"/>
                    <a:pt x="70" y="54"/>
                    <a:pt x="71" y="55"/>
                  </a:cubicBezTo>
                  <a:cubicBezTo>
                    <a:pt x="74" y="58"/>
                    <a:pt x="74" y="58"/>
                    <a:pt x="74" y="58"/>
                  </a:cubicBezTo>
                  <a:cubicBezTo>
                    <a:pt x="74" y="58"/>
                    <a:pt x="75" y="59"/>
                    <a:pt x="76" y="59"/>
                  </a:cubicBezTo>
                  <a:cubicBezTo>
                    <a:pt x="77" y="58"/>
                    <a:pt x="77" y="58"/>
                    <a:pt x="78" y="58"/>
                  </a:cubicBezTo>
                  <a:cubicBezTo>
                    <a:pt x="89" y="44"/>
                    <a:pt x="89" y="25"/>
                    <a:pt x="78" y="12"/>
                  </a:cubicBezTo>
                  <a:cubicBezTo>
                    <a:pt x="77" y="11"/>
                    <a:pt x="77" y="11"/>
                    <a:pt x="76" y="11"/>
                  </a:cubicBezTo>
                  <a:cubicBezTo>
                    <a:pt x="75" y="11"/>
                    <a:pt x="74" y="11"/>
                    <a:pt x="74" y="12"/>
                  </a:cubicBezTo>
                  <a:cubicBezTo>
                    <a:pt x="71" y="14"/>
                    <a:pt x="71" y="14"/>
                    <a:pt x="71" y="14"/>
                  </a:cubicBezTo>
                  <a:cubicBezTo>
                    <a:pt x="70" y="15"/>
                    <a:pt x="70" y="17"/>
                    <a:pt x="71" y="18"/>
                  </a:cubicBezTo>
                  <a:cubicBezTo>
                    <a:pt x="79" y="28"/>
                    <a:pt x="79" y="42"/>
                    <a:pt x="71" y="51"/>
                  </a:cubicBezTo>
                  <a:close/>
                </a:path>
              </a:pathLst>
            </a:custGeom>
            <a:grpFill/>
            <a:ln>
              <a:noFill/>
            </a:ln>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grpSp>
      <p:sp>
        <p:nvSpPr>
          <p:cNvPr id="43" name="标题 3"/>
          <p:cNvSpPr txBox="1"/>
          <p:nvPr/>
        </p:nvSpPr>
        <p:spPr>
          <a:xfrm>
            <a:off x="792039" y="62547"/>
            <a:ext cx="3898556" cy="440807"/>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800" dirty="0" smtClean="0">
                <a:solidFill>
                  <a:schemeClr val="accent1">
                    <a:lumMod val="50000"/>
                  </a:schemeClr>
                </a:solidFill>
                <a:latin typeface="方正粗谭黑简体" panose="02000000000000000000" pitchFamily="2" charset="-122"/>
                <a:ea typeface="方正粗谭黑简体" panose="02000000000000000000" pitchFamily="2" charset="-122"/>
              </a:rPr>
              <a:t>点击添加相关标题文字</a:t>
            </a:r>
            <a:endParaRPr lang="zh-CN" altLang="en-US" sz="1200" dirty="0">
              <a:solidFill>
                <a:schemeClr val="accent1">
                  <a:lumMod val="50000"/>
                </a:schemeClr>
              </a:solidFill>
              <a:latin typeface="方正粗谭黑简体" panose="02000000000000000000" pitchFamily="2" charset="-122"/>
              <a:ea typeface="方正粗谭黑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250"/>
                                        <p:tgtEl>
                                          <p:spTgt spid="3"/>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250"/>
                                        <p:tgtEl>
                                          <p:spTgt spid="2"/>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250"/>
                                        <p:tgtEl>
                                          <p:spTgt spid="4"/>
                                        </p:tgtEl>
                                      </p:cBhvr>
                                    </p:animEffect>
                                  </p:childTnLst>
                                </p:cTn>
                              </p:par>
                            </p:childTnLst>
                          </p:cTn>
                        </p:par>
                        <p:par>
                          <p:cTn id="22" fill="hold">
                            <p:stCondLst>
                              <p:cond delay="2500"/>
                            </p:stCondLst>
                            <p:childTnLst>
                              <p:par>
                                <p:cTn id="23" presetID="22" presetClass="entr" presetSubtype="2"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right)">
                                      <p:cBhvr>
                                        <p:cTn id="25" dur="500"/>
                                        <p:tgtEl>
                                          <p:spTgt spid="11"/>
                                        </p:tgtEl>
                                      </p:cBhvr>
                                    </p:animEffect>
                                  </p:childTnLst>
                                </p:cTn>
                              </p:par>
                            </p:childTnLst>
                          </p:cTn>
                        </p:par>
                        <p:par>
                          <p:cTn id="26" fill="hold">
                            <p:stCondLst>
                              <p:cond delay="3000"/>
                            </p:stCondLst>
                            <p:childTnLst>
                              <p:par>
                                <p:cTn id="27" presetID="10" presetClass="entr" presetSubtype="0" fill="hold"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500"/>
                                        <p:tgtEl>
                                          <p:spTgt spid="25"/>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500"/>
                                        <p:tgtEl>
                                          <p:spTgt spid="19"/>
                                        </p:tgtEl>
                                      </p:cBhvr>
                                    </p:animEffect>
                                  </p:childTnLst>
                                </p:cTn>
                              </p:par>
                            </p:childTnLst>
                          </p:cTn>
                        </p:par>
                        <p:par>
                          <p:cTn id="34" fill="hold">
                            <p:stCondLst>
                              <p:cond delay="4000"/>
                            </p:stCondLst>
                            <p:childTnLst>
                              <p:par>
                                <p:cTn id="35" presetID="10" presetClass="entr" presetSubtype="0" fill="hold"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childTnLst>
                          </p:cTn>
                        </p:par>
                        <p:par>
                          <p:cTn id="38" fill="hold">
                            <p:stCondLst>
                              <p:cond delay="4500"/>
                            </p:stCondLst>
                            <p:childTnLst>
                              <p:par>
                                <p:cTn id="39" presetID="22" presetClass="entr" presetSubtype="8" fill="hold"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left)">
                                      <p:cBhvr>
                                        <p:cTn id="41" dur="500"/>
                                        <p:tgtEl>
                                          <p:spTgt spid="14"/>
                                        </p:tgtEl>
                                      </p:cBhvr>
                                    </p:animEffect>
                                  </p:childTnLst>
                                </p:cTn>
                              </p:par>
                            </p:childTnLst>
                          </p:cTn>
                        </p:par>
                        <p:par>
                          <p:cTn id="42" fill="hold">
                            <p:stCondLst>
                              <p:cond delay="5000"/>
                            </p:stCondLst>
                            <p:childTnLst>
                              <p:par>
                                <p:cTn id="43" presetID="10" presetClass="entr" presetSubtype="0" fill="hold" nodeType="after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fade">
                                      <p:cBhvr>
                                        <p:cTn id="4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3" name="Straight Connector 32"/>
          <p:cNvCxnSpPr/>
          <p:nvPr/>
        </p:nvCxnSpPr>
        <p:spPr>
          <a:xfrm rot="5400000">
            <a:off x="5103389" y="1325986"/>
            <a:ext cx="2651972" cy="2233"/>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2" name="Freeform 116"/>
          <p:cNvSpPr>
            <a:spLocks noEditPoints="1"/>
          </p:cNvSpPr>
          <p:nvPr/>
        </p:nvSpPr>
        <p:spPr bwMode="auto">
          <a:xfrm>
            <a:off x="9536736" y="1815186"/>
            <a:ext cx="723757" cy="583674"/>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accent3"/>
          </a:solidFill>
          <a:ln w="9525">
            <a:noFill/>
            <a:round/>
          </a:ln>
        </p:spPr>
        <p:txBody>
          <a:bodyPr vert="horz" wrap="square" lIns="128580" tIns="64290" rIns="128580" bIns="64290"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cxnSp>
        <p:nvCxnSpPr>
          <p:cNvPr id="14" name="Straight Connector 13"/>
          <p:cNvCxnSpPr/>
          <p:nvPr/>
        </p:nvCxnSpPr>
        <p:spPr>
          <a:xfrm>
            <a:off x="6732968" y="2451882"/>
            <a:ext cx="3464529" cy="16895"/>
          </a:xfrm>
          <a:prstGeom prst="line">
            <a:avLst/>
          </a:prstGeom>
          <a:ln w="381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2661253" y="4688180"/>
            <a:ext cx="3464529" cy="16895"/>
          </a:xfrm>
          <a:prstGeom prst="line">
            <a:avLst/>
          </a:prstGeom>
          <a:ln w="38100">
            <a:solidFill>
              <a:schemeClr val="accent4"/>
            </a:solidFill>
            <a:prstDash val="sysDot"/>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a:stCxn id="22" idx="4"/>
          </p:cNvCxnSpPr>
          <p:nvPr/>
        </p:nvCxnSpPr>
        <p:spPr>
          <a:xfrm rot="5400000">
            <a:off x="5363691" y="3846348"/>
            <a:ext cx="2130255" cy="1117"/>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a:stCxn id="25" idx="4"/>
          </p:cNvCxnSpPr>
          <p:nvPr/>
        </p:nvCxnSpPr>
        <p:spPr>
          <a:xfrm rot="5400000">
            <a:off x="5339459" y="6106876"/>
            <a:ext cx="2178716" cy="1117"/>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grpSp>
        <p:nvGrpSpPr>
          <p:cNvPr id="21" name="Group 20"/>
          <p:cNvGrpSpPr/>
          <p:nvPr/>
        </p:nvGrpSpPr>
        <p:grpSpPr>
          <a:xfrm>
            <a:off x="6107924" y="2138878"/>
            <a:ext cx="642902" cy="642902"/>
            <a:chOff x="4343400" y="1854885"/>
            <a:chExt cx="457200" cy="457200"/>
          </a:xfrm>
        </p:grpSpPr>
        <p:sp>
          <p:nvSpPr>
            <p:cNvPr id="22" name="Oval 21"/>
            <p:cNvSpPr/>
            <p:nvPr/>
          </p:nvSpPr>
          <p:spPr>
            <a:xfrm>
              <a:off x="4343400" y="1854885"/>
              <a:ext cx="457200" cy="457200"/>
            </a:xfrm>
            <a:prstGeom prst="ellipse">
              <a:avLst/>
            </a:prstGeom>
            <a:solidFill>
              <a:schemeClr val="bg1"/>
            </a:solidFill>
            <a:ln>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Times New Roman" panose="02020603050405020304" pitchFamily="18" charset="0"/>
                <a:ea typeface="微软雅黑" pitchFamily="34" charset="-122"/>
                <a:sym typeface="Times New Roman" panose="02020603050405020304" pitchFamily="18" charset="0"/>
              </a:endParaRPr>
            </a:p>
          </p:txBody>
        </p:sp>
        <p:sp>
          <p:nvSpPr>
            <p:cNvPr id="23" name="Oval 22"/>
            <p:cNvSpPr/>
            <p:nvPr/>
          </p:nvSpPr>
          <p:spPr>
            <a:xfrm>
              <a:off x="4408030" y="1919516"/>
              <a:ext cx="327939" cy="327939"/>
            </a:xfrm>
            <a:prstGeom prst="ellipse">
              <a:avLst/>
            </a:prstGeom>
            <a:solidFill>
              <a:schemeClr val="accent3"/>
            </a:solidFill>
            <a:ln>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Times New Roman" panose="02020603050405020304" pitchFamily="18" charset="0"/>
                <a:ea typeface="微软雅黑" pitchFamily="34" charset="-122"/>
                <a:sym typeface="Times New Roman" panose="02020603050405020304" pitchFamily="18" charset="0"/>
              </a:endParaRPr>
            </a:p>
          </p:txBody>
        </p:sp>
      </p:grpSp>
      <p:grpSp>
        <p:nvGrpSpPr>
          <p:cNvPr id="24" name="Group 23"/>
          <p:cNvGrpSpPr/>
          <p:nvPr/>
        </p:nvGrpSpPr>
        <p:grpSpPr>
          <a:xfrm>
            <a:off x="6107924" y="4375175"/>
            <a:ext cx="642902" cy="642902"/>
            <a:chOff x="4302478" y="3404306"/>
            <a:chExt cx="539044" cy="539044"/>
          </a:xfrm>
        </p:grpSpPr>
        <p:sp>
          <p:nvSpPr>
            <p:cNvPr id="25" name="Oval 24"/>
            <p:cNvSpPr/>
            <p:nvPr/>
          </p:nvSpPr>
          <p:spPr>
            <a:xfrm>
              <a:off x="4302478" y="3404306"/>
              <a:ext cx="539044" cy="539044"/>
            </a:xfrm>
            <a:prstGeom prst="ellipse">
              <a:avLst/>
            </a:prstGeom>
            <a:solidFill>
              <a:schemeClr val="bg1"/>
            </a:solidFill>
            <a:ln>
              <a:solidFill>
                <a:schemeClr val="accent4"/>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Times New Roman" panose="02020603050405020304" pitchFamily="18" charset="0"/>
                <a:ea typeface="微软雅黑" pitchFamily="34" charset="-122"/>
                <a:sym typeface="Times New Roman" panose="02020603050405020304" pitchFamily="18" charset="0"/>
              </a:endParaRPr>
            </a:p>
          </p:txBody>
        </p:sp>
        <p:sp>
          <p:nvSpPr>
            <p:cNvPr id="26" name="Oval 25"/>
            <p:cNvSpPr/>
            <p:nvPr/>
          </p:nvSpPr>
          <p:spPr>
            <a:xfrm>
              <a:off x="4378678" y="3480506"/>
              <a:ext cx="386644" cy="386644"/>
            </a:xfrm>
            <a:prstGeom prst="ellipse">
              <a:avLst/>
            </a:prstGeom>
            <a:solidFill>
              <a:schemeClr val="accent4"/>
            </a:solidFill>
            <a:ln>
              <a:solidFill>
                <a:schemeClr val="accent4"/>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Times New Roman" panose="02020603050405020304" pitchFamily="18" charset="0"/>
                <a:ea typeface="微软雅黑" pitchFamily="34" charset="-122"/>
                <a:sym typeface="Times New Roman" panose="02020603050405020304" pitchFamily="18" charset="0"/>
              </a:endParaRPr>
            </a:p>
          </p:txBody>
        </p:sp>
      </p:grpSp>
      <p:grpSp>
        <p:nvGrpSpPr>
          <p:cNvPr id="27" name="Group 26"/>
          <p:cNvGrpSpPr/>
          <p:nvPr/>
        </p:nvGrpSpPr>
        <p:grpSpPr>
          <a:xfrm>
            <a:off x="6602243" y="2631874"/>
            <a:ext cx="3715160" cy="1700581"/>
            <a:chOff x="856236" y="1752089"/>
            <a:chExt cx="2642036" cy="1209368"/>
          </a:xfrm>
        </p:grpSpPr>
        <p:sp>
          <p:nvSpPr>
            <p:cNvPr id="28" name="TextBox 27"/>
            <p:cNvSpPr txBox="1"/>
            <p:nvPr/>
          </p:nvSpPr>
          <p:spPr>
            <a:xfrm>
              <a:off x="865908" y="2038350"/>
              <a:ext cx="2632364" cy="923107"/>
            </a:xfrm>
            <a:prstGeom prst="rect">
              <a:avLst/>
            </a:prstGeom>
            <a:noFill/>
          </p:spPr>
          <p:txBody>
            <a:bodyPr wrap="square" lIns="0" tIns="0" rIns="0" bIns="0" rtlCol="0">
              <a:spAutoFit/>
            </a:bodyPr>
            <a:lstStyle/>
            <a:p>
              <a:pPr algn="ctr" rtl="1"/>
              <a:r>
                <a:rPr lang="en-US" sz="1405" b="1"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rPr>
                <a:t>If you are going to use a passage of Lorem Ipsum embarrassing hidden in the middle of text. All the Lorem Ipsum generators on the Internet tend to repeat predefined chunks as necessary, making this the first tru generator on the Internet tend to</a:t>
              </a:r>
              <a:endParaRPr lang="en-US" sz="1405" b="1"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endParaRPr>
            </a:p>
          </p:txBody>
        </p:sp>
        <p:sp>
          <p:nvSpPr>
            <p:cNvPr id="29" name="Rectangle 28"/>
            <p:cNvSpPr/>
            <p:nvPr/>
          </p:nvSpPr>
          <p:spPr>
            <a:xfrm>
              <a:off x="856236" y="1752089"/>
              <a:ext cx="1332084" cy="281164"/>
            </a:xfrm>
            <a:prstGeom prst="rect">
              <a:avLst/>
            </a:prstGeom>
          </p:spPr>
          <p:txBody>
            <a:bodyPr wrap="none">
              <a:spAutoFit/>
            </a:bodyPr>
            <a:lstStyle/>
            <a:p>
              <a:pPr algn="r"/>
              <a:r>
                <a:rPr lang="en-US" sz="1970" b="1" dirty="0">
                  <a:solidFill>
                    <a:schemeClr val="accent3"/>
                  </a:solidFill>
                  <a:latin typeface="Times New Roman" panose="02020603050405020304" pitchFamily="18" charset="0"/>
                  <a:ea typeface="微软雅黑" pitchFamily="34" charset="-122"/>
                  <a:sym typeface="Times New Roman" panose="02020603050405020304" pitchFamily="18" charset="0"/>
                </a:rPr>
                <a:t>Title Gose Here</a:t>
              </a:r>
              <a:endParaRPr lang="en-US" sz="1970" b="1" dirty="0">
                <a:solidFill>
                  <a:schemeClr val="accent3"/>
                </a:solidFill>
                <a:latin typeface="Times New Roman" panose="02020603050405020304" pitchFamily="18" charset="0"/>
                <a:ea typeface="微软雅黑" pitchFamily="34" charset="-122"/>
                <a:sym typeface="Times New Roman" panose="02020603050405020304" pitchFamily="18" charset="0"/>
              </a:endParaRPr>
            </a:p>
          </p:txBody>
        </p:sp>
      </p:grpSp>
      <p:grpSp>
        <p:nvGrpSpPr>
          <p:cNvPr id="30" name="Group 29"/>
          <p:cNvGrpSpPr/>
          <p:nvPr/>
        </p:nvGrpSpPr>
        <p:grpSpPr>
          <a:xfrm>
            <a:off x="2541348" y="4861321"/>
            <a:ext cx="3701559" cy="1700581"/>
            <a:chOff x="865908" y="1752089"/>
            <a:chExt cx="2632364" cy="1209368"/>
          </a:xfrm>
        </p:grpSpPr>
        <p:sp>
          <p:nvSpPr>
            <p:cNvPr id="31" name="TextBox 30"/>
            <p:cNvSpPr txBox="1"/>
            <p:nvPr/>
          </p:nvSpPr>
          <p:spPr>
            <a:xfrm>
              <a:off x="865908" y="2038350"/>
              <a:ext cx="2632364" cy="923107"/>
            </a:xfrm>
            <a:prstGeom prst="rect">
              <a:avLst/>
            </a:prstGeom>
            <a:noFill/>
          </p:spPr>
          <p:txBody>
            <a:bodyPr wrap="square" lIns="0" tIns="0" rIns="0" bIns="0" rtlCol="0">
              <a:spAutoFit/>
            </a:bodyPr>
            <a:lstStyle/>
            <a:p>
              <a:pPr algn="ctr" rtl="1"/>
              <a:r>
                <a:rPr lang="en-US" sz="1405" b="1"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rPr>
                <a:t>If you are going to use a passage of Lorem Ipsum embarrassing hidden in the middle of text. All the Lorem Ipsum generators on the Internet tend to repeat predefined chunks as necessary, making this the first tru generator on the Internet tend to</a:t>
              </a:r>
              <a:endParaRPr lang="en-US" sz="1405" b="1"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endParaRPr>
            </a:p>
          </p:txBody>
        </p:sp>
        <p:sp>
          <p:nvSpPr>
            <p:cNvPr id="32" name="Rectangle 31"/>
            <p:cNvSpPr/>
            <p:nvPr/>
          </p:nvSpPr>
          <p:spPr>
            <a:xfrm>
              <a:off x="2166188" y="1752089"/>
              <a:ext cx="1332084" cy="281164"/>
            </a:xfrm>
            <a:prstGeom prst="rect">
              <a:avLst/>
            </a:prstGeom>
          </p:spPr>
          <p:txBody>
            <a:bodyPr wrap="none">
              <a:spAutoFit/>
            </a:bodyPr>
            <a:lstStyle/>
            <a:p>
              <a:pPr algn="r"/>
              <a:r>
                <a:rPr lang="en-US" sz="1970" b="1" dirty="0">
                  <a:solidFill>
                    <a:schemeClr val="accent4"/>
                  </a:solidFill>
                  <a:latin typeface="Times New Roman" panose="02020603050405020304" pitchFamily="18" charset="0"/>
                  <a:ea typeface="微软雅黑" pitchFamily="34" charset="-122"/>
                  <a:sym typeface="Times New Roman" panose="02020603050405020304" pitchFamily="18" charset="0"/>
                </a:rPr>
                <a:t>Title Gose Here</a:t>
              </a:r>
              <a:endParaRPr lang="en-US" sz="1970" b="1" dirty="0">
                <a:solidFill>
                  <a:schemeClr val="accent4"/>
                </a:solidFill>
                <a:latin typeface="Times New Roman" panose="02020603050405020304" pitchFamily="18" charset="0"/>
                <a:ea typeface="微软雅黑" pitchFamily="34" charset="-122"/>
                <a:sym typeface="Times New Roman" panose="02020603050405020304" pitchFamily="18" charset="0"/>
              </a:endParaRPr>
            </a:p>
          </p:txBody>
        </p:sp>
      </p:grpSp>
      <p:sp>
        <p:nvSpPr>
          <p:cNvPr id="35" name="Freeform 166"/>
          <p:cNvSpPr>
            <a:spLocks noEditPoints="1"/>
          </p:cNvSpPr>
          <p:nvPr/>
        </p:nvSpPr>
        <p:spPr bwMode="auto">
          <a:xfrm>
            <a:off x="2719930" y="3983707"/>
            <a:ext cx="811311" cy="636206"/>
          </a:xfrm>
          <a:custGeom>
            <a:avLst/>
            <a:gdLst/>
            <a:ahLst/>
            <a:cxnLst>
              <a:cxn ang="0">
                <a:pos x="45" y="14"/>
              </a:cxn>
              <a:cxn ang="0">
                <a:pos x="32" y="10"/>
              </a:cxn>
              <a:cxn ang="0">
                <a:pos x="18" y="14"/>
              </a:cxn>
              <a:cxn ang="0">
                <a:pos x="0" y="14"/>
              </a:cxn>
              <a:cxn ang="0">
                <a:pos x="64" y="14"/>
              </a:cxn>
              <a:cxn ang="0">
                <a:pos x="0" y="15"/>
              </a:cxn>
              <a:cxn ang="0">
                <a:pos x="18" y="20"/>
              </a:cxn>
              <a:cxn ang="0">
                <a:pos x="2" y="22"/>
              </a:cxn>
              <a:cxn ang="0">
                <a:pos x="9" y="35"/>
              </a:cxn>
              <a:cxn ang="0">
                <a:pos x="1" y="36"/>
              </a:cxn>
              <a:cxn ang="0">
                <a:pos x="0" y="28"/>
              </a:cxn>
              <a:cxn ang="0">
                <a:pos x="8" y="27"/>
              </a:cxn>
              <a:cxn ang="0">
                <a:pos x="9" y="35"/>
              </a:cxn>
              <a:cxn ang="0">
                <a:pos x="15" y="50"/>
              </a:cxn>
              <a:cxn ang="0">
                <a:pos x="7" y="49"/>
              </a:cxn>
              <a:cxn ang="0">
                <a:pos x="8" y="41"/>
              </a:cxn>
              <a:cxn ang="0">
                <a:pos x="16" y="42"/>
              </a:cxn>
              <a:cxn ang="0">
                <a:pos x="23" y="35"/>
              </a:cxn>
              <a:cxn ang="0">
                <a:pos x="15" y="36"/>
              </a:cxn>
              <a:cxn ang="0">
                <a:pos x="13" y="28"/>
              </a:cxn>
              <a:cxn ang="0">
                <a:pos x="21" y="27"/>
              </a:cxn>
              <a:cxn ang="0">
                <a:pos x="23" y="35"/>
              </a:cxn>
              <a:cxn ang="0">
                <a:pos x="28" y="50"/>
              </a:cxn>
              <a:cxn ang="0">
                <a:pos x="20" y="49"/>
              </a:cxn>
              <a:cxn ang="0">
                <a:pos x="21" y="41"/>
              </a:cxn>
              <a:cxn ang="0">
                <a:pos x="29" y="42"/>
              </a:cxn>
              <a:cxn ang="0">
                <a:pos x="36" y="35"/>
              </a:cxn>
              <a:cxn ang="0">
                <a:pos x="28" y="36"/>
              </a:cxn>
              <a:cxn ang="0">
                <a:pos x="27" y="28"/>
              </a:cxn>
              <a:cxn ang="0">
                <a:pos x="35" y="27"/>
              </a:cxn>
              <a:cxn ang="0">
                <a:pos x="36" y="35"/>
              </a:cxn>
              <a:cxn ang="0">
                <a:pos x="42" y="50"/>
              </a:cxn>
              <a:cxn ang="0">
                <a:pos x="34" y="49"/>
              </a:cxn>
              <a:cxn ang="0">
                <a:pos x="35" y="41"/>
              </a:cxn>
              <a:cxn ang="0">
                <a:pos x="43" y="42"/>
              </a:cxn>
              <a:cxn ang="0">
                <a:pos x="50" y="35"/>
              </a:cxn>
              <a:cxn ang="0">
                <a:pos x="42" y="36"/>
              </a:cxn>
              <a:cxn ang="0">
                <a:pos x="41" y="28"/>
              </a:cxn>
              <a:cxn ang="0">
                <a:pos x="49" y="27"/>
              </a:cxn>
              <a:cxn ang="0">
                <a:pos x="50" y="35"/>
              </a:cxn>
              <a:cxn ang="0">
                <a:pos x="61" y="22"/>
              </a:cxn>
              <a:cxn ang="0">
                <a:pos x="45" y="20"/>
              </a:cxn>
              <a:cxn ang="0">
                <a:pos x="64" y="15"/>
              </a:cxn>
              <a:cxn ang="0">
                <a:pos x="57" y="49"/>
              </a:cxn>
              <a:cxn ang="0">
                <a:pos x="49" y="50"/>
              </a:cxn>
              <a:cxn ang="0">
                <a:pos x="48" y="42"/>
              </a:cxn>
              <a:cxn ang="0">
                <a:pos x="56" y="41"/>
              </a:cxn>
              <a:cxn ang="0">
                <a:pos x="57" y="49"/>
              </a:cxn>
              <a:cxn ang="0">
                <a:pos x="63" y="36"/>
              </a:cxn>
              <a:cxn ang="0">
                <a:pos x="55" y="35"/>
              </a:cxn>
              <a:cxn ang="0">
                <a:pos x="56" y="27"/>
              </a:cxn>
              <a:cxn ang="0">
                <a:pos x="64" y="28"/>
              </a:cxn>
            </a:cxnLst>
            <a:rect l="0" t="0" r="r" b="b"/>
            <a:pathLst>
              <a:path w="64" h="50">
                <a:moveTo>
                  <a:pt x="64" y="14"/>
                </a:moveTo>
                <a:cubicBezTo>
                  <a:pt x="45" y="14"/>
                  <a:pt x="45" y="14"/>
                  <a:pt x="45" y="14"/>
                </a:cubicBezTo>
                <a:cubicBezTo>
                  <a:pt x="45" y="14"/>
                  <a:pt x="45" y="14"/>
                  <a:pt x="45" y="14"/>
                </a:cubicBezTo>
                <a:cubicBezTo>
                  <a:pt x="45" y="12"/>
                  <a:pt x="44" y="10"/>
                  <a:pt x="32" y="10"/>
                </a:cubicBezTo>
                <a:cubicBezTo>
                  <a:pt x="19" y="10"/>
                  <a:pt x="18" y="12"/>
                  <a:pt x="18" y="14"/>
                </a:cubicBezTo>
                <a:cubicBezTo>
                  <a:pt x="18" y="14"/>
                  <a:pt x="18" y="14"/>
                  <a:pt x="18" y="14"/>
                </a:cubicBezTo>
                <a:cubicBezTo>
                  <a:pt x="0" y="14"/>
                  <a:pt x="0" y="14"/>
                  <a:pt x="0" y="14"/>
                </a:cubicBezTo>
                <a:cubicBezTo>
                  <a:pt x="0" y="14"/>
                  <a:pt x="0" y="14"/>
                  <a:pt x="0" y="14"/>
                </a:cubicBezTo>
                <a:cubicBezTo>
                  <a:pt x="0" y="11"/>
                  <a:pt x="4" y="0"/>
                  <a:pt x="32" y="0"/>
                </a:cubicBezTo>
                <a:cubicBezTo>
                  <a:pt x="59" y="0"/>
                  <a:pt x="64" y="11"/>
                  <a:pt x="64" y="14"/>
                </a:cubicBezTo>
                <a:close/>
                <a:moveTo>
                  <a:pt x="0" y="20"/>
                </a:moveTo>
                <a:cubicBezTo>
                  <a:pt x="0" y="15"/>
                  <a:pt x="0" y="15"/>
                  <a:pt x="0" y="15"/>
                </a:cubicBezTo>
                <a:cubicBezTo>
                  <a:pt x="18" y="15"/>
                  <a:pt x="18" y="15"/>
                  <a:pt x="18" y="15"/>
                </a:cubicBezTo>
                <a:cubicBezTo>
                  <a:pt x="18" y="20"/>
                  <a:pt x="18" y="20"/>
                  <a:pt x="18" y="20"/>
                </a:cubicBezTo>
                <a:cubicBezTo>
                  <a:pt x="18" y="21"/>
                  <a:pt x="17" y="22"/>
                  <a:pt x="16" y="22"/>
                </a:cubicBezTo>
                <a:cubicBezTo>
                  <a:pt x="2" y="22"/>
                  <a:pt x="2" y="22"/>
                  <a:pt x="2" y="22"/>
                </a:cubicBezTo>
                <a:cubicBezTo>
                  <a:pt x="1" y="22"/>
                  <a:pt x="0" y="21"/>
                  <a:pt x="0" y="20"/>
                </a:cubicBezTo>
                <a:close/>
                <a:moveTo>
                  <a:pt x="9" y="35"/>
                </a:moveTo>
                <a:cubicBezTo>
                  <a:pt x="9" y="36"/>
                  <a:pt x="8" y="36"/>
                  <a:pt x="8" y="36"/>
                </a:cubicBezTo>
                <a:cubicBezTo>
                  <a:pt x="1" y="36"/>
                  <a:pt x="1" y="36"/>
                  <a:pt x="1" y="36"/>
                </a:cubicBezTo>
                <a:cubicBezTo>
                  <a:pt x="0" y="36"/>
                  <a:pt x="0" y="36"/>
                  <a:pt x="0" y="35"/>
                </a:cubicBezTo>
                <a:cubicBezTo>
                  <a:pt x="0" y="28"/>
                  <a:pt x="0" y="28"/>
                  <a:pt x="0" y="28"/>
                </a:cubicBezTo>
                <a:cubicBezTo>
                  <a:pt x="0" y="27"/>
                  <a:pt x="0" y="27"/>
                  <a:pt x="1" y="27"/>
                </a:cubicBezTo>
                <a:cubicBezTo>
                  <a:pt x="8" y="27"/>
                  <a:pt x="8" y="27"/>
                  <a:pt x="8" y="27"/>
                </a:cubicBezTo>
                <a:cubicBezTo>
                  <a:pt x="8" y="27"/>
                  <a:pt x="9" y="27"/>
                  <a:pt x="9" y="28"/>
                </a:cubicBezTo>
                <a:lnTo>
                  <a:pt x="9" y="35"/>
                </a:lnTo>
                <a:close/>
                <a:moveTo>
                  <a:pt x="16" y="49"/>
                </a:moveTo>
                <a:cubicBezTo>
                  <a:pt x="16" y="49"/>
                  <a:pt x="15" y="50"/>
                  <a:pt x="15" y="50"/>
                </a:cubicBezTo>
                <a:cubicBezTo>
                  <a:pt x="8" y="50"/>
                  <a:pt x="8" y="50"/>
                  <a:pt x="8" y="50"/>
                </a:cubicBezTo>
                <a:cubicBezTo>
                  <a:pt x="7" y="50"/>
                  <a:pt x="7" y="49"/>
                  <a:pt x="7" y="49"/>
                </a:cubicBezTo>
                <a:cubicBezTo>
                  <a:pt x="7" y="42"/>
                  <a:pt x="7" y="42"/>
                  <a:pt x="7" y="42"/>
                </a:cubicBezTo>
                <a:cubicBezTo>
                  <a:pt x="7" y="41"/>
                  <a:pt x="7" y="41"/>
                  <a:pt x="8" y="41"/>
                </a:cubicBezTo>
                <a:cubicBezTo>
                  <a:pt x="15" y="41"/>
                  <a:pt x="15" y="41"/>
                  <a:pt x="15" y="41"/>
                </a:cubicBezTo>
                <a:cubicBezTo>
                  <a:pt x="15" y="41"/>
                  <a:pt x="16" y="41"/>
                  <a:pt x="16" y="42"/>
                </a:cubicBezTo>
                <a:lnTo>
                  <a:pt x="16" y="49"/>
                </a:lnTo>
                <a:close/>
                <a:moveTo>
                  <a:pt x="23" y="35"/>
                </a:moveTo>
                <a:cubicBezTo>
                  <a:pt x="23" y="36"/>
                  <a:pt x="22" y="36"/>
                  <a:pt x="21" y="36"/>
                </a:cubicBezTo>
                <a:cubicBezTo>
                  <a:pt x="15" y="36"/>
                  <a:pt x="15" y="36"/>
                  <a:pt x="15" y="36"/>
                </a:cubicBezTo>
                <a:cubicBezTo>
                  <a:pt x="14" y="36"/>
                  <a:pt x="13" y="36"/>
                  <a:pt x="13" y="35"/>
                </a:cubicBezTo>
                <a:cubicBezTo>
                  <a:pt x="13" y="28"/>
                  <a:pt x="13" y="28"/>
                  <a:pt x="13" y="28"/>
                </a:cubicBezTo>
                <a:cubicBezTo>
                  <a:pt x="13" y="27"/>
                  <a:pt x="14" y="27"/>
                  <a:pt x="15" y="27"/>
                </a:cubicBezTo>
                <a:cubicBezTo>
                  <a:pt x="21" y="27"/>
                  <a:pt x="21" y="27"/>
                  <a:pt x="21" y="27"/>
                </a:cubicBezTo>
                <a:cubicBezTo>
                  <a:pt x="22" y="27"/>
                  <a:pt x="23" y="27"/>
                  <a:pt x="23" y="28"/>
                </a:cubicBezTo>
                <a:lnTo>
                  <a:pt x="23" y="35"/>
                </a:lnTo>
                <a:close/>
                <a:moveTo>
                  <a:pt x="29" y="49"/>
                </a:moveTo>
                <a:cubicBezTo>
                  <a:pt x="29" y="49"/>
                  <a:pt x="29" y="50"/>
                  <a:pt x="28" y="50"/>
                </a:cubicBezTo>
                <a:cubicBezTo>
                  <a:pt x="21" y="50"/>
                  <a:pt x="21" y="50"/>
                  <a:pt x="21" y="50"/>
                </a:cubicBezTo>
                <a:cubicBezTo>
                  <a:pt x="21" y="50"/>
                  <a:pt x="20" y="49"/>
                  <a:pt x="20" y="49"/>
                </a:cubicBezTo>
                <a:cubicBezTo>
                  <a:pt x="20" y="42"/>
                  <a:pt x="20" y="42"/>
                  <a:pt x="20" y="42"/>
                </a:cubicBezTo>
                <a:cubicBezTo>
                  <a:pt x="20" y="41"/>
                  <a:pt x="21" y="41"/>
                  <a:pt x="21" y="41"/>
                </a:cubicBezTo>
                <a:cubicBezTo>
                  <a:pt x="28" y="41"/>
                  <a:pt x="28" y="41"/>
                  <a:pt x="28" y="41"/>
                </a:cubicBezTo>
                <a:cubicBezTo>
                  <a:pt x="29" y="41"/>
                  <a:pt x="29" y="41"/>
                  <a:pt x="29" y="42"/>
                </a:cubicBezTo>
                <a:lnTo>
                  <a:pt x="29" y="49"/>
                </a:lnTo>
                <a:close/>
                <a:moveTo>
                  <a:pt x="36" y="35"/>
                </a:moveTo>
                <a:cubicBezTo>
                  <a:pt x="36" y="36"/>
                  <a:pt x="36" y="36"/>
                  <a:pt x="35" y="36"/>
                </a:cubicBezTo>
                <a:cubicBezTo>
                  <a:pt x="28" y="36"/>
                  <a:pt x="28" y="36"/>
                  <a:pt x="28" y="36"/>
                </a:cubicBezTo>
                <a:cubicBezTo>
                  <a:pt x="28" y="36"/>
                  <a:pt x="27" y="36"/>
                  <a:pt x="27" y="35"/>
                </a:cubicBezTo>
                <a:cubicBezTo>
                  <a:pt x="27" y="28"/>
                  <a:pt x="27" y="28"/>
                  <a:pt x="27" y="28"/>
                </a:cubicBezTo>
                <a:cubicBezTo>
                  <a:pt x="27" y="27"/>
                  <a:pt x="28" y="27"/>
                  <a:pt x="28" y="27"/>
                </a:cubicBezTo>
                <a:cubicBezTo>
                  <a:pt x="35" y="27"/>
                  <a:pt x="35" y="27"/>
                  <a:pt x="35" y="27"/>
                </a:cubicBezTo>
                <a:cubicBezTo>
                  <a:pt x="36" y="27"/>
                  <a:pt x="36" y="27"/>
                  <a:pt x="36" y="28"/>
                </a:cubicBezTo>
                <a:lnTo>
                  <a:pt x="36" y="35"/>
                </a:lnTo>
                <a:close/>
                <a:moveTo>
                  <a:pt x="43" y="49"/>
                </a:moveTo>
                <a:cubicBezTo>
                  <a:pt x="43" y="49"/>
                  <a:pt x="43" y="50"/>
                  <a:pt x="42" y="50"/>
                </a:cubicBezTo>
                <a:cubicBezTo>
                  <a:pt x="35" y="50"/>
                  <a:pt x="35" y="50"/>
                  <a:pt x="35" y="50"/>
                </a:cubicBezTo>
                <a:cubicBezTo>
                  <a:pt x="35" y="50"/>
                  <a:pt x="34" y="49"/>
                  <a:pt x="34" y="49"/>
                </a:cubicBezTo>
                <a:cubicBezTo>
                  <a:pt x="34" y="42"/>
                  <a:pt x="34" y="42"/>
                  <a:pt x="34" y="42"/>
                </a:cubicBezTo>
                <a:cubicBezTo>
                  <a:pt x="34" y="41"/>
                  <a:pt x="35" y="41"/>
                  <a:pt x="35" y="41"/>
                </a:cubicBezTo>
                <a:cubicBezTo>
                  <a:pt x="42" y="41"/>
                  <a:pt x="42" y="41"/>
                  <a:pt x="42" y="41"/>
                </a:cubicBezTo>
                <a:cubicBezTo>
                  <a:pt x="43" y="41"/>
                  <a:pt x="43" y="41"/>
                  <a:pt x="43" y="42"/>
                </a:cubicBezTo>
                <a:lnTo>
                  <a:pt x="43" y="49"/>
                </a:lnTo>
                <a:close/>
                <a:moveTo>
                  <a:pt x="50" y="35"/>
                </a:moveTo>
                <a:cubicBezTo>
                  <a:pt x="50" y="36"/>
                  <a:pt x="50" y="36"/>
                  <a:pt x="49" y="36"/>
                </a:cubicBezTo>
                <a:cubicBezTo>
                  <a:pt x="42" y="36"/>
                  <a:pt x="42" y="36"/>
                  <a:pt x="42" y="36"/>
                </a:cubicBezTo>
                <a:cubicBezTo>
                  <a:pt x="41" y="36"/>
                  <a:pt x="41" y="36"/>
                  <a:pt x="41" y="35"/>
                </a:cubicBezTo>
                <a:cubicBezTo>
                  <a:pt x="41" y="28"/>
                  <a:pt x="41" y="28"/>
                  <a:pt x="41" y="28"/>
                </a:cubicBezTo>
                <a:cubicBezTo>
                  <a:pt x="41" y="27"/>
                  <a:pt x="41" y="27"/>
                  <a:pt x="42" y="27"/>
                </a:cubicBezTo>
                <a:cubicBezTo>
                  <a:pt x="49" y="27"/>
                  <a:pt x="49" y="27"/>
                  <a:pt x="49" y="27"/>
                </a:cubicBezTo>
                <a:cubicBezTo>
                  <a:pt x="50" y="27"/>
                  <a:pt x="50" y="27"/>
                  <a:pt x="50" y="28"/>
                </a:cubicBezTo>
                <a:lnTo>
                  <a:pt x="50" y="35"/>
                </a:lnTo>
                <a:close/>
                <a:moveTo>
                  <a:pt x="64" y="20"/>
                </a:moveTo>
                <a:cubicBezTo>
                  <a:pt x="64" y="21"/>
                  <a:pt x="63" y="22"/>
                  <a:pt x="61" y="22"/>
                </a:cubicBezTo>
                <a:cubicBezTo>
                  <a:pt x="48" y="22"/>
                  <a:pt x="48" y="22"/>
                  <a:pt x="48" y="22"/>
                </a:cubicBezTo>
                <a:cubicBezTo>
                  <a:pt x="46" y="22"/>
                  <a:pt x="45" y="21"/>
                  <a:pt x="45" y="20"/>
                </a:cubicBezTo>
                <a:cubicBezTo>
                  <a:pt x="45" y="15"/>
                  <a:pt x="45" y="15"/>
                  <a:pt x="45" y="15"/>
                </a:cubicBezTo>
                <a:cubicBezTo>
                  <a:pt x="64" y="15"/>
                  <a:pt x="64" y="15"/>
                  <a:pt x="64" y="15"/>
                </a:cubicBezTo>
                <a:lnTo>
                  <a:pt x="64" y="20"/>
                </a:lnTo>
                <a:close/>
                <a:moveTo>
                  <a:pt x="57" y="49"/>
                </a:moveTo>
                <a:cubicBezTo>
                  <a:pt x="57" y="49"/>
                  <a:pt x="56" y="50"/>
                  <a:pt x="56" y="50"/>
                </a:cubicBezTo>
                <a:cubicBezTo>
                  <a:pt x="49" y="50"/>
                  <a:pt x="49" y="50"/>
                  <a:pt x="49" y="50"/>
                </a:cubicBezTo>
                <a:cubicBezTo>
                  <a:pt x="48" y="50"/>
                  <a:pt x="48" y="49"/>
                  <a:pt x="48" y="49"/>
                </a:cubicBezTo>
                <a:cubicBezTo>
                  <a:pt x="48" y="42"/>
                  <a:pt x="48" y="42"/>
                  <a:pt x="48" y="42"/>
                </a:cubicBezTo>
                <a:cubicBezTo>
                  <a:pt x="48" y="41"/>
                  <a:pt x="48" y="41"/>
                  <a:pt x="49" y="41"/>
                </a:cubicBezTo>
                <a:cubicBezTo>
                  <a:pt x="56" y="41"/>
                  <a:pt x="56" y="41"/>
                  <a:pt x="56" y="41"/>
                </a:cubicBezTo>
                <a:cubicBezTo>
                  <a:pt x="56" y="41"/>
                  <a:pt x="57" y="41"/>
                  <a:pt x="57" y="42"/>
                </a:cubicBezTo>
                <a:lnTo>
                  <a:pt x="57" y="49"/>
                </a:lnTo>
                <a:close/>
                <a:moveTo>
                  <a:pt x="64" y="35"/>
                </a:moveTo>
                <a:cubicBezTo>
                  <a:pt x="64" y="36"/>
                  <a:pt x="63" y="36"/>
                  <a:pt x="63" y="36"/>
                </a:cubicBezTo>
                <a:cubicBezTo>
                  <a:pt x="56" y="36"/>
                  <a:pt x="56" y="36"/>
                  <a:pt x="56" y="36"/>
                </a:cubicBezTo>
                <a:cubicBezTo>
                  <a:pt x="55" y="36"/>
                  <a:pt x="55" y="36"/>
                  <a:pt x="55" y="35"/>
                </a:cubicBezTo>
                <a:cubicBezTo>
                  <a:pt x="55" y="28"/>
                  <a:pt x="55" y="28"/>
                  <a:pt x="55" y="28"/>
                </a:cubicBezTo>
                <a:cubicBezTo>
                  <a:pt x="55" y="27"/>
                  <a:pt x="55" y="27"/>
                  <a:pt x="56" y="27"/>
                </a:cubicBezTo>
                <a:cubicBezTo>
                  <a:pt x="63" y="27"/>
                  <a:pt x="63" y="27"/>
                  <a:pt x="63" y="27"/>
                </a:cubicBezTo>
                <a:cubicBezTo>
                  <a:pt x="63" y="27"/>
                  <a:pt x="64" y="27"/>
                  <a:pt x="64" y="28"/>
                </a:cubicBezTo>
                <a:lnTo>
                  <a:pt x="64" y="35"/>
                </a:lnTo>
                <a:close/>
              </a:path>
            </a:pathLst>
          </a:custGeom>
          <a:solidFill>
            <a:schemeClr val="accent4"/>
          </a:solidFill>
          <a:ln w="9525">
            <a:noFill/>
            <a:round/>
          </a:ln>
        </p:spPr>
        <p:txBody>
          <a:bodyPr vert="horz" wrap="square" lIns="128580" tIns="64290" rIns="128580" bIns="64290"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34" name="标题 3"/>
          <p:cNvSpPr txBox="1"/>
          <p:nvPr/>
        </p:nvSpPr>
        <p:spPr>
          <a:xfrm>
            <a:off x="792039" y="62547"/>
            <a:ext cx="3898556" cy="440807"/>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800" dirty="0" smtClean="0">
                <a:solidFill>
                  <a:schemeClr val="accent1">
                    <a:lumMod val="50000"/>
                  </a:schemeClr>
                </a:solidFill>
                <a:latin typeface="方正粗谭黑简体" panose="02000000000000000000" pitchFamily="2" charset="-122"/>
                <a:ea typeface="方正粗谭黑简体" panose="02000000000000000000" pitchFamily="2" charset="-122"/>
              </a:rPr>
              <a:t>点击添加相关标题文字</a:t>
            </a:r>
            <a:endParaRPr lang="zh-CN" altLang="en-US" sz="1200" dirty="0">
              <a:solidFill>
                <a:schemeClr val="accent1">
                  <a:lumMod val="50000"/>
                </a:schemeClr>
              </a:solidFill>
              <a:latin typeface="方正粗谭黑简体" panose="02000000000000000000" pitchFamily="2" charset="-122"/>
              <a:ea typeface="方正粗谭黑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prism/>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up)">
                                      <p:cBhvr>
                                        <p:cTn id="7" dur="500"/>
                                        <p:tgtEl>
                                          <p:spTgt spid="33"/>
                                        </p:tgtEl>
                                      </p:cBhvr>
                                    </p:animEffect>
                                  </p:childTnLst>
                                </p:cTn>
                              </p:par>
                            </p:childTnLst>
                          </p:cTn>
                        </p:par>
                        <p:par>
                          <p:cTn id="8" fill="hold">
                            <p:stCondLst>
                              <p:cond delay="500"/>
                            </p:stCondLst>
                            <p:childTnLst>
                              <p:par>
                                <p:cTn id="9" presetID="23" presetClass="entr" presetSubtype="16"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p:cTn id="11" dur="500" fill="hold"/>
                                        <p:tgtEl>
                                          <p:spTgt spid="21"/>
                                        </p:tgtEl>
                                        <p:attrNameLst>
                                          <p:attrName>ppt_w</p:attrName>
                                        </p:attrNameLst>
                                      </p:cBhvr>
                                      <p:tavLst>
                                        <p:tav tm="0">
                                          <p:val>
                                            <p:fltVal val="0"/>
                                          </p:val>
                                        </p:tav>
                                        <p:tav tm="100000">
                                          <p:val>
                                            <p:strVal val="#ppt_w"/>
                                          </p:val>
                                        </p:tav>
                                      </p:tavLst>
                                    </p:anim>
                                    <p:anim calcmode="lin" valueType="num">
                                      <p:cBhvr>
                                        <p:cTn id="12" dur="500" fill="hold"/>
                                        <p:tgtEl>
                                          <p:spTgt spid="21"/>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childTnLst>
                          </p:cTn>
                        </p:par>
                        <p:par>
                          <p:cTn id="17" fill="hold">
                            <p:stCondLst>
                              <p:cond delay="1500"/>
                            </p:stCondLst>
                            <p:childTnLst>
                              <p:par>
                                <p:cTn id="18" presetID="23" presetClass="entr" presetSubtype="16"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ppt_w</p:attrName>
                                        </p:attrNameLst>
                                      </p:cBhvr>
                                      <p:tavLst>
                                        <p:tav tm="0">
                                          <p:val>
                                            <p:fltVal val="0"/>
                                          </p:val>
                                        </p:tav>
                                        <p:tav tm="100000">
                                          <p:val>
                                            <p:strVal val="#ppt_w"/>
                                          </p:val>
                                        </p:tav>
                                      </p:tavLst>
                                    </p:anim>
                                    <p:anim calcmode="lin" valueType="num">
                                      <p:cBhvr>
                                        <p:cTn id="21" dur="500" fill="hold"/>
                                        <p:tgtEl>
                                          <p:spTgt spid="12"/>
                                        </p:tgtEl>
                                        <p:attrNameLst>
                                          <p:attrName>ppt_h</p:attrName>
                                        </p:attrNameLst>
                                      </p:cBhvr>
                                      <p:tavLst>
                                        <p:tav tm="0">
                                          <p:val>
                                            <p:fltVal val="0"/>
                                          </p:val>
                                        </p:tav>
                                        <p:tav tm="100000">
                                          <p:val>
                                            <p:strVal val="#ppt_h"/>
                                          </p:val>
                                        </p:tav>
                                      </p:tavLst>
                                    </p:anim>
                                  </p:childTnLst>
                                </p:cTn>
                              </p:par>
                            </p:childTnLst>
                          </p:cTn>
                        </p:par>
                        <p:par>
                          <p:cTn id="22" fill="hold">
                            <p:stCondLst>
                              <p:cond delay="2000"/>
                            </p:stCondLst>
                            <p:childTnLst>
                              <p:par>
                                <p:cTn id="23" presetID="22" presetClass="entr" presetSubtype="1"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up)">
                                      <p:cBhvr>
                                        <p:cTn id="25" dur="500"/>
                                        <p:tgtEl>
                                          <p:spTgt spid="16"/>
                                        </p:tgtEl>
                                      </p:cBhvr>
                                    </p:animEffect>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wipe(left)">
                                      <p:cBhvr>
                                        <p:cTn id="29" dur="500"/>
                                        <p:tgtEl>
                                          <p:spTgt spid="27"/>
                                        </p:tgtEl>
                                      </p:cBhvr>
                                    </p:animEffect>
                                  </p:childTnLst>
                                </p:cTn>
                              </p:par>
                            </p:childTnLst>
                          </p:cTn>
                        </p:par>
                        <p:par>
                          <p:cTn id="30" fill="hold">
                            <p:stCondLst>
                              <p:cond delay="3000"/>
                            </p:stCondLst>
                            <p:childTnLst>
                              <p:par>
                                <p:cTn id="31" presetID="23" presetClass="entr" presetSubtype="16" fill="hold" nodeType="after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p:cTn id="33" dur="500" fill="hold"/>
                                        <p:tgtEl>
                                          <p:spTgt spid="24"/>
                                        </p:tgtEl>
                                        <p:attrNameLst>
                                          <p:attrName>ppt_w</p:attrName>
                                        </p:attrNameLst>
                                      </p:cBhvr>
                                      <p:tavLst>
                                        <p:tav tm="0">
                                          <p:val>
                                            <p:fltVal val="0"/>
                                          </p:val>
                                        </p:tav>
                                        <p:tav tm="100000">
                                          <p:val>
                                            <p:strVal val="#ppt_w"/>
                                          </p:val>
                                        </p:tav>
                                      </p:tavLst>
                                    </p:anim>
                                    <p:anim calcmode="lin" valueType="num">
                                      <p:cBhvr>
                                        <p:cTn id="34" dur="500" fill="hold"/>
                                        <p:tgtEl>
                                          <p:spTgt spid="24"/>
                                        </p:tgtEl>
                                        <p:attrNameLst>
                                          <p:attrName>ppt_h</p:attrName>
                                        </p:attrNameLst>
                                      </p:cBhvr>
                                      <p:tavLst>
                                        <p:tav tm="0">
                                          <p:val>
                                            <p:fltVal val="0"/>
                                          </p:val>
                                        </p:tav>
                                        <p:tav tm="100000">
                                          <p:val>
                                            <p:strVal val="#ppt_h"/>
                                          </p:val>
                                        </p:tav>
                                      </p:tavLst>
                                    </p:anim>
                                  </p:childTnLst>
                                </p:cTn>
                              </p:par>
                            </p:childTnLst>
                          </p:cTn>
                        </p:par>
                        <p:par>
                          <p:cTn id="35" fill="hold">
                            <p:stCondLst>
                              <p:cond delay="3500"/>
                            </p:stCondLst>
                            <p:childTnLst>
                              <p:par>
                                <p:cTn id="36" presetID="22" presetClass="entr" presetSubtype="2" fill="hold"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right)">
                                      <p:cBhvr>
                                        <p:cTn id="38" dur="500"/>
                                        <p:tgtEl>
                                          <p:spTgt spid="15"/>
                                        </p:tgtEl>
                                      </p:cBhvr>
                                    </p:animEffect>
                                  </p:childTnLst>
                                </p:cTn>
                              </p:par>
                            </p:childTnLst>
                          </p:cTn>
                        </p:par>
                        <p:par>
                          <p:cTn id="39" fill="hold">
                            <p:stCondLst>
                              <p:cond delay="4000"/>
                            </p:stCondLst>
                            <p:childTnLst>
                              <p:par>
                                <p:cTn id="40" presetID="23" presetClass="entr" presetSubtype="16" fill="hold" grpId="0" nodeType="afterEffect">
                                  <p:stCondLst>
                                    <p:cond delay="0"/>
                                  </p:stCondLst>
                                  <p:childTnLst>
                                    <p:set>
                                      <p:cBhvr>
                                        <p:cTn id="41" dur="1" fill="hold">
                                          <p:stCondLst>
                                            <p:cond delay="0"/>
                                          </p:stCondLst>
                                        </p:cTn>
                                        <p:tgtEl>
                                          <p:spTgt spid="35"/>
                                        </p:tgtEl>
                                        <p:attrNameLst>
                                          <p:attrName>style.visibility</p:attrName>
                                        </p:attrNameLst>
                                      </p:cBhvr>
                                      <p:to>
                                        <p:strVal val="visible"/>
                                      </p:to>
                                    </p:set>
                                    <p:anim calcmode="lin" valueType="num">
                                      <p:cBhvr>
                                        <p:cTn id="42" dur="500" fill="hold"/>
                                        <p:tgtEl>
                                          <p:spTgt spid="35"/>
                                        </p:tgtEl>
                                        <p:attrNameLst>
                                          <p:attrName>ppt_w</p:attrName>
                                        </p:attrNameLst>
                                      </p:cBhvr>
                                      <p:tavLst>
                                        <p:tav tm="0">
                                          <p:val>
                                            <p:fltVal val="0"/>
                                          </p:val>
                                        </p:tav>
                                        <p:tav tm="100000">
                                          <p:val>
                                            <p:strVal val="#ppt_w"/>
                                          </p:val>
                                        </p:tav>
                                      </p:tavLst>
                                    </p:anim>
                                    <p:anim calcmode="lin" valueType="num">
                                      <p:cBhvr>
                                        <p:cTn id="43" dur="500" fill="hold"/>
                                        <p:tgtEl>
                                          <p:spTgt spid="35"/>
                                        </p:tgtEl>
                                        <p:attrNameLst>
                                          <p:attrName>ppt_h</p:attrName>
                                        </p:attrNameLst>
                                      </p:cBhvr>
                                      <p:tavLst>
                                        <p:tav tm="0">
                                          <p:val>
                                            <p:fltVal val="0"/>
                                          </p:val>
                                        </p:tav>
                                        <p:tav tm="100000">
                                          <p:val>
                                            <p:strVal val="#ppt_h"/>
                                          </p:val>
                                        </p:tav>
                                      </p:tavLst>
                                    </p:anim>
                                  </p:childTnLst>
                                </p:cTn>
                              </p:par>
                            </p:childTnLst>
                          </p:cTn>
                        </p:par>
                        <p:par>
                          <p:cTn id="44" fill="hold">
                            <p:stCondLst>
                              <p:cond delay="4500"/>
                            </p:stCondLst>
                            <p:childTnLst>
                              <p:par>
                                <p:cTn id="45" presetID="22" presetClass="entr" presetSubtype="1" fill="hold"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up)">
                                      <p:cBhvr>
                                        <p:cTn id="47" dur="500"/>
                                        <p:tgtEl>
                                          <p:spTgt spid="17"/>
                                        </p:tgtEl>
                                      </p:cBhvr>
                                    </p:animEffect>
                                  </p:childTnLst>
                                </p:cTn>
                              </p:par>
                            </p:childTnLst>
                          </p:cTn>
                        </p:par>
                        <p:par>
                          <p:cTn id="48" fill="hold">
                            <p:stCondLst>
                              <p:cond delay="5000"/>
                            </p:stCondLst>
                            <p:childTnLst>
                              <p:par>
                                <p:cTn id="49" presetID="22" presetClass="entr" presetSubtype="2" fill="hold" nodeType="after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wipe(right)">
                                      <p:cBhvr>
                                        <p:cTn id="5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3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Straight Connector 13"/>
          <p:cNvCxnSpPr/>
          <p:nvPr/>
        </p:nvCxnSpPr>
        <p:spPr>
          <a:xfrm rot="16200000" flipH="1">
            <a:off x="4018475" y="4080496"/>
            <a:ext cx="4821803" cy="3"/>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8" name="Group 17"/>
          <p:cNvGrpSpPr/>
          <p:nvPr/>
        </p:nvGrpSpPr>
        <p:grpSpPr>
          <a:xfrm>
            <a:off x="6831192" y="2272324"/>
            <a:ext cx="5214758" cy="4219075"/>
            <a:chOff x="4857752" y="1643056"/>
            <a:chExt cx="3708476" cy="3000396"/>
          </a:xfrm>
        </p:grpSpPr>
        <p:sp>
          <p:nvSpPr>
            <p:cNvPr id="16" name="Rectangle 15"/>
            <p:cNvSpPr/>
            <p:nvPr/>
          </p:nvSpPr>
          <p:spPr>
            <a:xfrm>
              <a:off x="4857752" y="2928940"/>
              <a:ext cx="3708476" cy="1714512"/>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itchFamily="34" charset="-122"/>
                <a:sym typeface="Arial" panose="020B0604020202020204" pitchFamily="34" charset="0"/>
              </a:endParaRPr>
            </a:p>
          </p:txBody>
        </p:sp>
        <p:grpSp>
          <p:nvGrpSpPr>
            <p:cNvPr id="7" name="Group 16"/>
            <p:cNvGrpSpPr/>
            <p:nvPr/>
          </p:nvGrpSpPr>
          <p:grpSpPr>
            <a:xfrm>
              <a:off x="4857752" y="1643056"/>
              <a:ext cx="3708476" cy="1013816"/>
              <a:chOff x="4857752" y="1643056"/>
              <a:chExt cx="3708476" cy="1013816"/>
            </a:xfrm>
          </p:grpSpPr>
          <p:sp>
            <p:nvSpPr>
              <p:cNvPr id="20" name="Rectangle 19"/>
              <p:cNvSpPr/>
              <p:nvPr/>
            </p:nvSpPr>
            <p:spPr>
              <a:xfrm>
                <a:off x="4857752" y="2000246"/>
                <a:ext cx="3708476" cy="656626"/>
              </a:xfrm>
              <a:prstGeom prst="rect">
                <a:avLst/>
              </a:prstGeom>
            </p:spPr>
            <p:txBody>
              <a:bodyPr wrap="square" lIns="0" tIns="0" rIns="0" bIns="0">
                <a:spAutoFit/>
              </a:bodyPr>
              <a:lstStyle/>
              <a:p>
                <a:pPr algn="just">
                  <a:lnSpc>
                    <a:spcPct val="150000"/>
                  </a:lnSpc>
                </a:pPr>
                <a:r>
                  <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itchFamily="34" charset="-122"/>
                    <a:sym typeface="Arial" panose="020B0604020202020204" pitchFamily="34" charset="0"/>
                  </a:rPr>
                  <a:t>。</a:t>
                </a:r>
                <a:r>
                  <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itchFamily="34" charset="-122"/>
                    <a:sym typeface="Arial" panose="020B0604020202020204" pitchFamily="34" charset="0"/>
                  </a:rPr>
                  <a:t>。</a:t>
                </a:r>
                <a:r>
                  <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itchFamily="34" charset="-122"/>
                    <a:sym typeface="Arial" panose="020B0604020202020204" pitchFamily="34" charset="0"/>
                  </a:rPr>
                  <a:t>。</a:t>
                </a:r>
                <a:endPar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endParaRPr>
              </a:p>
            </p:txBody>
          </p:sp>
          <p:sp>
            <p:nvSpPr>
              <p:cNvPr id="21" name="Rectangle 20"/>
              <p:cNvSpPr/>
              <p:nvPr/>
            </p:nvSpPr>
            <p:spPr>
              <a:xfrm>
                <a:off x="4857752" y="1643056"/>
                <a:ext cx="1823961" cy="218876"/>
              </a:xfrm>
              <a:prstGeom prst="rect">
                <a:avLst/>
              </a:prstGeom>
            </p:spPr>
            <p:txBody>
              <a:bodyPr wrap="none" lIns="0" tIns="0" rIns="0" bIns="0">
                <a:spAutoFit/>
              </a:bodyPr>
              <a:lstStyle/>
              <a:p>
                <a:r>
                  <a:rPr lang="zh-CN" altLang="en-US" sz="2000" dirty="0">
                    <a:solidFill>
                      <a:schemeClr val="bg1">
                        <a:lumMod val="65000"/>
                      </a:schemeClr>
                    </a:solidFill>
                    <a:latin typeface="Arial" panose="020B0604020202020204" pitchFamily="34" charset="0"/>
                    <a:ea typeface="微软雅黑" pitchFamily="34" charset="-122"/>
                    <a:sym typeface="Arial" panose="020B0604020202020204" pitchFamily="34" charset="0"/>
                  </a:rPr>
                  <a:t>直接复制你的内容到此</a:t>
                </a:r>
                <a:endParaRPr lang="zh-CN" altLang="en-US" sz="2000" dirty="0">
                  <a:solidFill>
                    <a:schemeClr val="bg1">
                      <a:lumMod val="65000"/>
                    </a:schemeClr>
                  </a:solidFill>
                  <a:latin typeface="Arial" panose="020B0604020202020204" pitchFamily="34" charset="0"/>
                  <a:ea typeface="微软雅黑" pitchFamily="34" charset="-122"/>
                  <a:sym typeface="Arial" panose="020B0604020202020204" pitchFamily="34" charset="0"/>
                </a:endParaRPr>
              </a:p>
            </p:txBody>
          </p:sp>
        </p:grpSp>
      </p:grpSp>
      <p:grpSp>
        <p:nvGrpSpPr>
          <p:cNvPr id="17" name="Group 16"/>
          <p:cNvGrpSpPr/>
          <p:nvPr/>
        </p:nvGrpSpPr>
        <p:grpSpPr>
          <a:xfrm>
            <a:off x="884237" y="1669596"/>
            <a:ext cx="5140459" cy="4037407"/>
            <a:chOff x="628574" y="1214428"/>
            <a:chExt cx="3655639" cy="2871204"/>
          </a:xfrm>
        </p:grpSpPr>
        <p:sp>
          <p:nvSpPr>
            <p:cNvPr id="15" name="Rectangle 14"/>
            <p:cNvSpPr/>
            <p:nvPr/>
          </p:nvSpPr>
          <p:spPr>
            <a:xfrm>
              <a:off x="628575" y="1214428"/>
              <a:ext cx="3655638" cy="1714512"/>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itchFamily="34" charset="-122"/>
                <a:sym typeface="Arial" panose="020B0604020202020204" pitchFamily="34" charset="0"/>
              </a:endParaRPr>
            </a:p>
          </p:txBody>
        </p:sp>
        <p:grpSp>
          <p:nvGrpSpPr>
            <p:cNvPr id="8" name="Group 17"/>
            <p:cNvGrpSpPr/>
            <p:nvPr/>
          </p:nvGrpSpPr>
          <p:grpSpPr>
            <a:xfrm>
              <a:off x="628574" y="3071816"/>
              <a:ext cx="3655639" cy="1013816"/>
              <a:chOff x="628574" y="3071816"/>
              <a:chExt cx="3655639" cy="1013816"/>
            </a:xfrm>
          </p:grpSpPr>
          <p:sp>
            <p:nvSpPr>
              <p:cNvPr id="22" name="Rectangle 21"/>
              <p:cNvSpPr/>
              <p:nvPr/>
            </p:nvSpPr>
            <p:spPr>
              <a:xfrm>
                <a:off x="628575" y="3429006"/>
                <a:ext cx="3655638" cy="656626"/>
              </a:xfrm>
              <a:prstGeom prst="rect">
                <a:avLst/>
              </a:prstGeom>
            </p:spPr>
            <p:txBody>
              <a:bodyPr wrap="square" lIns="0" tIns="0" rIns="0" bIns="0">
                <a:spAutoFit/>
              </a:bodyPr>
              <a:lstStyle/>
              <a:p>
                <a:pPr algn="just">
                  <a:lnSpc>
                    <a:spcPct val="150000"/>
                  </a:lnSpc>
                </a:pPr>
                <a:r>
                  <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rPr>
                  <a:t>修改文字内容，也可以直接复制你的内容到此。</a:t>
                </a:r>
                <a:endPar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endParaRPr>
              </a:p>
            </p:txBody>
          </p:sp>
          <p:sp>
            <p:nvSpPr>
              <p:cNvPr id="23" name="Rectangle 22"/>
              <p:cNvSpPr/>
              <p:nvPr/>
            </p:nvSpPr>
            <p:spPr>
              <a:xfrm>
                <a:off x="628574" y="3071816"/>
                <a:ext cx="1946294" cy="218876"/>
              </a:xfrm>
              <a:prstGeom prst="rect">
                <a:avLst/>
              </a:prstGeom>
            </p:spPr>
            <p:txBody>
              <a:bodyPr wrap="square" lIns="0" tIns="0" rIns="0" bIns="0">
                <a:spAutoFit/>
              </a:bodyPr>
              <a:lstStyle/>
              <a:p>
                <a:r>
                  <a:rPr lang="zh-CN" altLang="en-US" sz="2000" dirty="0">
                    <a:solidFill>
                      <a:schemeClr val="bg1">
                        <a:lumMod val="65000"/>
                      </a:schemeClr>
                    </a:solidFill>
                    <a:latin typeface="Arial" panose="020B0604020202020204" pitchFamily="34" charset="0"/>
                    <a:ea typeface="微软雅黑" pitchFamily="34" charset="-122"/>
                    <a:sym typeface="Arial" panose="020B0604020202020204" pitchFamily="34" charset="0"/>
                  </a:rPr>
                  <a:t>直接复制你的内容到此</a:t>
                </a:r>
                <a:endParaRPr lang="zh-CN" altLang="en-US" sz="2000" dirty="0">
                  <a:solidFill>
                    <a:schemeClr val="bg1">
                      <a:lumMod val="65000"/>
                    </a:schemeClr>
                  </a:solidFill>
                  <a:latin typeface="Arial" panose="020B0604020202020204" pitchFamily="34" charset="0"/>
                  <a:ea typeface="微软雅黑" pitchFamily="34" charset="-122"/>
                  <a:sym typeface="Arial" panose="020B0604020202020204" pitchFamily="34" charset="0"/>
                </a:endParaRPr>
              </a:p>
            </p:txBody>
          </p:sp>
        </p:grpSp>
      </p:grpSp>
      <p:sp>
        <p:nvSpPr>
          <p:cNvPr id="13" name="标题 3"/>
          <p:cNvSpPr txBox="1"/>
          <p:nvPr/>
        </p:nvSpPr>
        <p:spPr>
          <a:xfrm>
            <a:off x="792039" y="62547"/>
            <a:ext cx="3898556" cy="440807"/>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800" dirty="0" smtClean="0">
                <a:solidFill>
                  <a:schemeClr val="accent1">
                    <a:lumMod val="50000"/>
                  </a:schemeClr>
                </a:solidFill>
                <a:latin typeface="方正粗谭黑简体" panose="02000000000000000000" pitchFamily="2" charset="-122"/>
                <a:ea typeface="方正粗谭黑简体" panose="02000000000000000000" pitchFamily="2" charset="-122"/>
              </a:rPr>
              <a:t>点击添加相关标题文字</a:t>
            </a:r>
            <a:endParaRPr lang="zh-CN" altLang="en-US" sz="1200" dirty="0">
              <a:solidFill>
                <a:schemeClr val="accent1">
                  <a:lumMod val="50000"/>
                </a:schemeClr>
              </a:solidFill>
              <a:latin typeface="方正粗谭黑简体" panose="02000000000000000000" pitchFamily="2" charset="-122"/>
              <a:ea typeface="方正粗谭黑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slide(fromTop)">
                                      <p:cBhvr>
                                        <p:cTn id="7" dur="500"/>
                                        <p:tgtEl>
                                          <p:spTgt spid="17"/>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slide(fromTop)">
                                      <p:cBhvr>
                                        <p:cTn id="11" dur="500"/>
                                        <p:tgtEl>
                                          <p:spTgt spid="14"/>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slide(fromTop)">
                                      <p:cBhvr>
                                        <p:cTn id="1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lock Arc 6"/>
          <p:cNvSpPr/>
          <p:nvPr/>
        </p:nvSpPr>
        <p:spPr>
          <a:xfrm rot="7543489">
            <a:off x="4743853" y="2746323"/>
            <a:ext cx="1643484" cy="1643484"/>
          </a:xfrm>
          <a:prstGeom prst="blockArc">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latin typeface="Times New Roman" panose="02020603050405020304" pitchFamily="18" charset="0"/>
              <a:ea typeface="微软雅黑" pitchFamily="34" charset="-122"/>
              <a:sym typeface="Times New Roman" panose="02020603050405020304" pitchFamily="18" charset="0"/>
            </a:endParaRPr>
          </a:p>
        </p:txBody>
      </p:sp>
      <p:sp>
        <p:nvSpPr>
          <p:cNvPr id="10" name="Block Arc 9"/>
          <p:cNvSpPr/>
          <p:nvPr/>
        </p:nvSpPr>
        <p:spPr>
          <a:xfrm rot="14056511" flipH="1">
            <a:off x="6471414" y="2746323"/>
            <a:ext cx="1643484" cy="1643484"/>
          </a:xfrm>
          <a:prstGeom prst="blockArc">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latin typeface="Times New Roman" panose="02020603050405020304" pitchFamily="18" charset="0"/>
              <a:ea typeface="微软雅黑" pitchFamily="34" charset="-122"/>
              <a:sym typeface="Times New Roman" panose="02020603050405020304" pitchFamily="18" charset="0"/>
            </a:endParaRPr>
          </a:p>
        </p:txBody>
      </p:sp>
      <p:sp>
        <p:nvSpPr>
          <p:cNvPr id="13" name="Block Arc 12"/>
          <p:cNvSpPr/>
          <p:nvPr/>
        </p:nvSpPr>
        <p:spPr>
          <a:xfrm rot="14056511" flipV="1">
            <a:off x="4743853" y="4471516"/>
            <a:ext cx="1643484" cy="1643484"/>
          </a:xfrm>
          <a:prstGeom prst="blockArc">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latin typeface="Times New Roman" panose="02020603050405020304" pitchFamily="18" charset="0"/>
              <a:ea typeface="微软雅黑" pitchFamily="34" charset="-122"/>
              <a:sym typeface="Times New Roman" panose="02020603050405020304" pitchFamily="18" charset="0"/>
            </a:endParaRPr>
          </a:p>
        </p:txBody>
      </p:sp>
      <p:sp>
        <p:nvSpPr>
          <p:cNvPr id="14" name="Block Arc 13"/>
          <p:cNvSpPr/>
          <p:nvPr/>
        </p:nvSpPr>
        <p:spPr>
          <a:xfrm rot="7543489" flipH="1" flipV="1">
            <a:off x="6471414" y="4471516"/>
            <a:ext cx="1643484" cy="1643484"/>
          </a:xfrm>
          <a:prstGeom prst="blockArc">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latin typeface="Times New Roman" panose="02020603050405020304" pitchFamily="18" charset="0"/>
              <a:ea typeface="微软雅黑" pitchFamily="34" charset="-122"/>
              <a:sym typeface="Times New Roman" panose="02020603050405020304" pitchFamily="18" charset="0"/>
            </a:endParaRPr>
          </a:p>
        </p:txBody>
      </p:sp>
      <p:grpSp>
        <p:nvGrpSpPr>
          <p:cNvPr id="28" name="Group 27"/>
          <p:cNvGrpSpPr/>
          <p:nvPr/>
        </p:nvGrpSpPr>
        <p:grpSpPr>
          <a:xfrm>
            <a:off x="5706750" y="2272817"/>
            <a:ext cx="1445250" cy="1445250"/>
            <a:chOff x="4058105" y="1527414"/>
            <a:chExt cx="1027790" cy="1027790"/>
          </a:xfrm>
        </p:grpSpPr>
        <p:sp>
          <p:nvSpPr>
            <p:cNvPr id="16" name="Chord 15"/>
            <p:cNvSpPr/>
            <p:nvPr/>
          </p:nvSpPr>
          <p:spPr>
            <a:xfrm rot="6614666">
              <a:off x="4058105" y="1527414"/>
              <a:ext cx="1027790" cy="1027790"/>
            </a:xfrm>
            <a:prstGeom prst="chord">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Times New Roman" panose="02020603050405020304" pitchFamily="18" charset="0"/>
                <a:ea typeface="微软雅黑" pitchFamily="34" charset="-122"/>
                <a:sym typeface="Times New Roman" panose="02020603050405020304" pitchFamily="18" charset="0"/>
              </a:endParaRPr>
            </a:p>
          </p:txBody>
        </p:sp>
        <p:sp>
          <p:nvSpPr>
            <p:cNvPr id="24" name="Freeform 71"/>
            <p:cNvSpPr>
              <a:spLocks noEditPoints="1"/>
            </p:cNvSpPr>
            <p:nvPr/>
          </p:nvSpPr>
          <p:spPr bwMode="auto">
            <a:xfrm>
              <a:off x="4409281" y="1740625"/>
              <a:ext cx="325438" cy="304938"/>
            </a:xfrm>
            <a:custGeom>
              <a:avLst/>
              <a:gdLst/>
              <a:ahLst/>
              <a:cxnLst>
                <a:cxn ang="0">
                  <a:pos x="65" y="22"/>
                </a:cxn>
                <a:cxn ang="0">
                  <a:pos x="26" y="45"/>
                </a:cxn>
                <a:cxn ang="0">
                  <a:pos x="0" y="26"/>
                </a:cxn>
                <a:cxn ang="0">
                  <a:pos x="39" y="0"/>
                </a:cxn>
                <a:cxn ang="0">
                  <a:pos x="65" y="22"/>
                </a:cxn>
                <a:cxn ang="0">
                  <a:pos x="65" y="69"/>
                </a:cxn>
                <a:cxn ang="0">
                  <a:pos x="39" y="91"/>
                </a:cxn>
                <a:cxn ang="0">
                  <a:pos x="0" y="67"/>
                </a:cxn>
                <a:cxn ang="0">
                  <a:pos x="26" y="45"/>
                </a:cxn>
                <a:cxn ang="0">
                  <a:pos x="65" y="69"/>
                </a:cxn>
                <a:cxn ang="0">
                  <a:pos x="101" y="97"/>
                </a:cxn>
                <a:cxn ang="0">
                  <a:pos x="65" y="119"/>
                </a:cxn>
                <a:cxn ang="0">
                  <a:pos x="65" y="119"/>
                </a:cxn>
                <a:cxn ang="0">
                  <a:pos x="65" y="119"/>
                </a:cxn>
                <a:cxn ang="0">
                  <a:pos x="65" y="119"/>
                </a:cxn>
                <a:cxn ang="0">
                  <a:pos x="65" y="119"/>
                </a:cxn>
                <a:cxn ang="0">
                  <a:pos x="26" y="97"/>
                </a:cxn>
                <a:cxn ang="0">
                  <a:pos x="26" y="89"/>
                </a:cxn>
                <a:cxn ang="0">
                  <a:pos x="39" y="95"/>
                </a:cxn>
                <a:cxn ang="0">
                  <a:pos x="65" y="74"/>
                </a:cxn>
                <a:cxn ang="0">
                  <a:pos x="65" y="74"/>
                </a:cxn>
                <a:cxn ang="0">
                  <a:pos x="65" y="74"/>
                </a:cxn>
                <a:cxn ang="0">
                  <a:pos x="65" y="74"/>
                </a:cxn>
                <a:cxn ang="0">
                  <a:pos x="65" y="74"/>
                </a:cxn>
                <a:cxn ang="0">
                  <a:pos x="91" y="95"/>
                </a:cxn>
                <a:cxn ang="0">
                  <a:pos x="101" y="89"/>
                </a:cxn>
                <a:cxn ang="0">
                  <a:pos x="101" y="97"/>
                </a:cxn>
                <a:cxn ang="0">
                  <a:pos x="127" y="26"/>
                </a:cxn>
                <a:cxn ang="0">
                  <a:pos x="101" y="45"/>
                </a:cxn>
                <a:cxn ang="0">
                  <a:pos x="65" y="22"/>
                </a:cxn>
                <a:cxn ang="0">
                  <a:pos x="91" y="0"/>
                </a:cxn>
                <a:cxn ang="0">
                  <a:pos x="127" y="26"/>
                </a:cxn>
                <a:cxn ang="0">
                  <a:pos x="127" y="67"/>
                </a:cxn>
                <a:cxn ang="0">
                  <a:pos x="91" y="91"/>
                </a:cxn>
                <a:cxn ang="0">
                  <a:pos x="65" y="69"/>
                </a:cxn>
                <a:cxn ang="0">
                  <a:pos x="101" y="45"/>
                </a:cxn>
                <a:cxn ang="0">
                  <a:pos x="127" y="67"/>
                </a:cxn>
              </a:cxnLst>
              <a:rect l="0" t="0" r="r" b="b"/>
              <a:pathLst>
                <a:path w="127" h="119">
                  <a:moveTo>
                    <a:pt x="65" y="22"/>
                  </a:moveTo>
                  <a:lnTo>
                    <a:pt x="26" y="45"/>
                  </a:lnTo>
                  <a:lnTo>
                    <a:pt x="0" y="26"/>
                  </a:lnTo>
                  <a:lnTo>
                    <a:pt x="39" y="0"/>
                  </a:lnTo>
                  <a:lnTo>
                    <a:pt x="65" y="22"/>
                  </a:lnTo>
                  <a:close/>
                  <a:moveTo>
                    <a:pt x="65" y="69"/>
                  </a:moveTo>
                  <a:lnTo>
                    <a:pt x="39" y="91"/>
                  </a:lnTo>
                  <a:lnTo>
                    <a:pt x="0" y="67"/>
                  </a:lnTo>
                  <a:lnTo>
                    <a:pt x="26" y="45"/>
                  </a:lnTo>
                  <a:lnTo>
                    <a:pt x="65" y="69"/>
                  </a:lnTo>
                  <a:close/>
                  <a:moveTo>
                    <a:pt x="101" y="97"/>
                  </a:moveTo>
                  <a:lnTo>
                    <a:pt x="65" y="119"/>
                  </a:lnTo>
                  <a:lnTo>
                    <a:pt x="65" y="119"/>
                  </a:lnTo>
                  <a:lnTo>
                    <a:pt x="65" y="119"/>
                  </a:lnTo>
                  <a:lnTo>
                    <a:pt x="65" y="119"/>
                  </a:lnTo>
                  <a:lnTo>
                    <a:pt x="65" y="119"/>
                  </a:lnTo>
                  <a:lnTo>
                    <a:pt x="26" y="97"/>
                  </a:lnTo>
                  <a:lnTo>
                    <a:pt x="26" y="89"/>
                  </a:lnTo>
                  <a:lnTo>
                    <a:pt x="39" y="95"/>
                  </a:lnTo>
                  <a:lnTo>
                    <a:pt x="65" y="74"/>
                  </a:lnTo>
                  <a:lnTo>
                    <a:pt x="65" y="74"/>
                  </a:lnTo>
                  <a:lnTo>
                    <a:pt x="65" y="74"/>
                  </a:lnTo>
                  <a:lnTo>
                    <a:pt x="65" y="74"/>
                  </a:lnTo>
                  <a:lnTo>
                    <a:pt x="65" y="74"/>
                  </a:lnTo>
                  <a:lnTo>
                    <a:pt x="91" y="95"/>
                  </a:lnTo>
                  <a:lnTo>
                    <a:pt x="101" y="89"/>
                  </a:lnTo>
                  <a:lnTo>
                    <a:pt x="101" y="97"/>
                  </a:lnTo>
                  <a:close/>
                  <a:moveTo>
                    <a:pt x="127" y="26"/>
                  </a:moveTo>
                  <a:lnTo>
                    <a:pt x="101" y="45"/>
                  </a:lnTo>
                  <a:lnTo>
                    <a:pt x="65" y="22"/>
                  </a:lnTo>
                  <a:lnTo>
                    <a:pt x="91" y="0"/>
                  </a:lnTo>
                  <a:lnTo>
                    <a:pt x="127" y="26"/>
                  </a:lnTo>
                  <a:close/>
                  <a:moveTo>
                    <a:pt x="127" y="67"/>
                  </a:moveTo>
                  <a:lnTo>
                    <a:pt x="91" y="91"/>
                  </a:lnTo>
                  <a:lnTo>
                    <a:pt x="65" y="69"/>
                  </a:lnTo>
                  <a:lnTo>
                    <a:pt x="101" y="45"/>
                  </a:lnTo>
                  <a:lnTo>
                    <a:pt x="127" y="67"/>
                  </a:lnTo>
                  <a:close/>
                </a:path>
              </a:pathLst>
            </a:custGeom>
            <a:solidFill>
              <a:schemeClr val="bg1"/>
            </a:solidFill>
            <a:ln w="9525">
              <a:noFill/>
              <a:round/>
            </a:ln>
          </p:spPr>
          <p:txBody>
            <a:bodyPr vert="horz" wrap="square" lIns="128580" tIns="64290" rIns="128580" bIns="64290"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grpSp>
      <p:grpSp>
        <p:nvGrpSpPr>
          <p:cNvPr id="30" name="Group 29"/>
          <p:cNvGrpSpPr/>
          <p:nvPr/>
        </p:nvGrpSpPr>
        <p:grpSpPr>
          <a:xfrm>
            <a:off x="4451690" y="3708036"/>
            <a:ext cx="1445250" cy="1445250"/>
            <a:chOff x="3165569" y="2548070"/>
            <a:chExt cx="1027790" cy="1027790"/>
          </a:xfrm>
        </p:grpSpPr>
        <p:sp>
          <p:nvSpPr>
            <p:cNvPr id="19" name="Chord 18"/>
            <p:cNvSpPr/>
            <p:nvPr/>
          </p:nvSpPr>
          <p:spPr>
            <a:xfrm rot="12215786" flipH="1" flipV="1">
              <a:off x="3165569" y="2548070"/>
              <a:ext cx="1027790" cy="1027790"/>
            </a:xfrm>
            <a:prstGeom prst="chord">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Times New Roman" panose="02020603050405020304" pitchFamily="18" charset="0"/>
                <a:ea typeface="微软雅黑" pitchFamily="34" charset="-122"/>
                <a:sym typeface="Times New Roman" panose="02020603050405020304" pitchFamily="18" charset="0"/>
              </a:endParaRPr>
            </a:p>
          </p:txBody>
        </p:sp>
        <p:sp>
          <p:nvSpPr>
            <p:cNvPr id="25" name="Freeform 145"/>
            <p:cNvSpPr/>
            <p:nvPr/>
          </p:nvSpPr>
          <p:spPr bwMode="auto">
            <a:xfrm>
              <a:off x="3365500" y="2838450"/>
              <a:ext cx="353624" cy="304938"/>
            </a:xfrm>
            <a:custGeom>
              <a:avLst/>
              <a:gdLst/>
              <a:ahLst/>
              <a:cxnLst>
                <a:cxn ang="0">
                  <a:pos x="64" y="51"/>
                </a:cxn>
                <a:cxn ang="0">
                  <a:pos x="60" y="55"/>
                </a:cxn>
                <a:cxn ang="0">
                  <a:pos x="49" y="55"/>
                </a:cxn>
                <a:cxn ang="0">
                  <a:pos x="45" y="51"/>
                </a:cxn>
                <a:cxn ang="0">
                  <a:pos x="45" y="40"/>
                </a:cxn>
                <a:cxn ang="0">
                  <a:pos x="49" y="36"/>
                </a:cxn>
                <a:cxn ang="0">
                  <a:pos x="52" y="36"/>
                </a:cxn>
                <a:cxn ang="0">
                  <a:pos x="52" y="30"/>
                </a:cxn>
                <a:cxn ang="0">
                  <a:pos x="34" y="30"/>
                </a:cxn>
                <a:cxn ang="0">
                  <a:pos x="34" y="36"/>
                </a:cxn>
                <a:cxn ang="0">
                  <a:pos x="37" y="36"/>
                </a:cxn>
                <a:cxn ang="0">
                  <a:pos x="41" y="40"/>
                </a:cxn>
                <a:cxn ang="0">
                  <a:pos x="41" y="51"/>
                </a:cxn>
                <a:cxn ang="0">
                  <a:pos x="37" y="55"/>
                </a:cxn>
                <a:cxn ang="0">
                  <a:pos x="26" y="55"/>
                </a:cxn>
                <a:cxn ang="0">
                  <a:pos x="23" y="51"/>
                </a:cxn>
                <a:cxn ang="0">
                  <a:pos x="23" y="40"/>
                </a:cxn>
                <a:cxn ang="0">
                  <a:pos x="26" y="36"/>
                </a:cxn>
                <a:cxn ang="0">
                  <a:pos x="29" y="36"/>
                </a:cxn>
                <a:cxn ang="0">
                  <a:pos x="29" y="30"/>
                </a:cxn>
                <a:cxn ang="0">
                  <a:pos x="11" y="30"/>
                </a:cxn>
                <a:cxn ang="0">
                  <a:pos x="11" y="36"/>
                </a:cxn>
                <a:cxn ang="0">
                  <a:pos x="15" y="36"/>
                </a:cxn>
                <a:cxn ang="0">
                  <a:pos x="18" y="40"/>
                </a:cxn>
                <a:cxn ang="0">
                  <a:pos x="18" y="51"/>
                </a:cxn>
                <a:cxn ang="0">
                  <a:pos x="15" y="55"/>
                </a:cxn>
                <a:cxn ang="0">
                  <a:pos x="3" y="55"/>
                </a:cxn>
                <a:cxn ang="0">
                  <a:pos x="0" y="51"/>
                </a:cxn>
                <a:cxn ang="0">
                  <a:pos x="0" y="40"/>
                </a:cxn>
                <a:cxn ang="0">
                  <a:pos x="3" y="36"/>
                </a:cxn>
                <a:cxn ang="0">
                  <a:pos x="7" y="36"/>
                </a:cxn>
                <a:cxn ang="0">
                  <a:pos x="7" y="30"/>
                </a:cxn>
                <a:cxn ang="0">
                  <a:pos x="11" y="25"/>
                </a:cxn>
                <a:cxn ang="0">
                  <a:pos x="29" y="25"/>
                </a:cxn>
                <a:cxn ang="0">
                  <a:pos x="29" y="18"/>
                </a:cxn>
                <a:cxn ang="0">
                  <a:pos x="26" y="18"/>
                </a:cxn>
                <a:cxn ang="0">
                  <a:pos x="23" y="15"/>
                </a:cxn>
                <a:cxn ang="0">
                  <a:pos x="23" y="3"/>
                </a:cxn>
                <a:cxn ang="0">
                  <a:pos x="26" y="0"/>
                </a:cxn>
                <a:cxn ang="0">
                  <a:pos x="37" y="0"/>
                </a:cxn>
                <a:cxn ang="0">
                  <a:pos x="41" y="3"/>
                </a:cxn>
                <a:cxn ang="0">
                  <a:pos x="41" y="15"/>
                </a:cxn>
                <a:cxn ang="0">
                  <a:pos x="37" y="18"/>
                </a:cxn>
                <a:cxn ang="0">
                  <a:pos x="34" y="18"/>
                </a:cxn>
                <a:cxn ang="0">
                  <a:pos x="34" y="25"/>
                </a:cxn>
                <a:cxn ang="0">
                  <a:pos x="52" y="25"/>
                </a:cxn>
                <a:cxn ang="0">
                  <a:pos x="57" y="30"/>
                </a:cxn>
                <a:cxn ang="0">
                  <a:pos x="57" y="36"/>
                </a:cxn>
                <a:cxn ang="0">
                  <a:pos x="60" y="36"/>
                </a:cxn>
                <a:cxn ang="0">
                  <a:pos x="64" y="40"/>
                </a:cxn>
                <a:cxn ang="0">
                  <a:pos x="64" y="51"/>
                </a:cxn>
              </a:cxnLst>
              <a:rect l="0" t="0" r="r" b="b"/>
              <a:pathLst>
                <a:path w="64" h="55">
                  <a:moveTo>
                    <a:pt x="64" y="51"/>
                  </a:moveTo>
                  <a:cubicBezTo>
                    <a:pt x="64" y="53"/>
                    <a:pt x="62" y="55"/>
                    <a:pt x="60" y="55"/>
                  </a:cubicBezTo>
                  <a:cubicBezTo>
                    <a:pt x="49" y="55"/>
                    <a:pt x="49" y="55"/>
                    <a:pt x="49" y="55"/>
                  </a:cubicBezTo>
                  <a:cubicBezTo>
                    <a:pt x="47" y="55"/>
                    <a:pt x="45" y="53"/>
                    <a:pt x="45" y="51"/>
                  </a:cubicBezTo>
                  <a:cubicBezTo>
                    <a:pt x="45" y="40"/>
                    <a:pt x="45" y="40"/>
                    <a:pt x="45" y="40"/>
                  </a:cubicBezTo>
                  <a:cubicBezTo>
                    <a:pt x="45" y="38"/>
                    <a:pt x="47" y="36"/>
                    <a:pt x="49" y="36"/>
                  </a:cubicBezTo>
                  <a:cubicBezTo>
                    <a:pt x="52" y="36"/>
                    <a:pt x="52" y="36"/>
                    <a:pt x="52" y="36"/>
                  </a:cubicBezTo>
                  <a:cubicBezTo>
                    <a:pt x="52" y="30"/>
                    <a:pt x="52" y="30"/>
                    <a:pt x="52" y="30"/>
                  </a:cubicBezTo>
                  <a:cubicBezTo>
                    <a:pt x="34" y="30"/>
                    <a:pt x="34" y="30"/>
                    <a:pt x="34" y="30"/>
                  </a:cubicBezTo>
                  <a:cubicBezTo>
                    <a:pt x="34" y="36"/>
                    <a:pt x="34" y="36"/>
                    <a:pt x="34" y="36"/>
                  </a:cubicBezTo>
                  <a:cubicBezTo>
                    <a:pt x="37" y="36"/>
                    <a:pt x="37" y="36"/>
                    <a:pt x="37" y="36"/>
                  </a:cubicBezTo>
                  <a:cubicBezTo>
                    <a:pt x="39" y="36"/>
                    <a:pt x="41" y="38"/>
                    <a:pt x="41" y="40"/>
                  </a:cubicBezTo>
                  <a:cubicBezTo>
                    <a:pt x="41" y="51"/>
                    <a:pt x="41" y="51"/>
                    <a:pt x="41" y="51"/>
                  </a:cubicBezTo>
                  <a:cubicBezTo>
                    <a:pt x="41" y="53"/>
                    <a:pt x="39" y="55"/>
                    <a:pt x="37" y="55"/>
                  </a:cubicBezTo>
                  <a:cubicBezTo>
                    <a:pt x="26" y="55"/>
                    <a:pt x="26" y="55"/>
                    <a:pt x="26" y="55"/>
                  </a:cubicBezTo>
                  <a:cubicBezTo>
                    <a:pt x="24" y="55"/>
                    <a:pt x="23" y="53"/>
                    <a:pt x="23" y="51"/>
                  </a:cubicBezTo>
                  <a:cubicBezTo>
                    <a:pt x="23" y="40"/>
                    <a:pt x="23" y="40"/>
                    <a:pt x="23" y="40"/>
                  </a:cubicBezTo>
                  <a:cubicBezTo>
                    <a:pt x="23" y="38"/>
                    <a:pt x="24" y="36"/>
                    <a:pt x="26" y="36"/>
                  </a:cubicBezTo>
                  <a:cubicBezTo>
                    <a:pt x="29" y="36"/>
                    <a:pt x="29" y="36"/>
                    <a:pt x="29" y="36"/>
                  </a:cubicBezTo>
                  <a:cubicBezTo>
                    <a:pt x="29" y="30"/>
                    <a:pt x="29" y="30"/>
                    <a:pt x="29" y="30"/>
                  </a:cubicBezTo>
                  <a:cubicBezTo>
                    <a:pt x="11" y="30"/>
                    <a:pt x="11" y="30"/>
                    <a:pt x="11" y="30"/>
                  </a:cubicBezTo>
                  <a:cubicBezTo>
                    <a:pt x="11" y="36"/>
                    <a:pt x="11" y="36"/>
                    <a:pt x="11" y="36"/>
                  </a:cubicBezTo>
                  <a:cubicBezTo>
                    <a:pt x="15" y="36"/>
                    <a:pt x="15" y="36"/>
                    <a:pt x="15" y="36"/>
                  </a:cubicBezTo>
                  <a:cubicBezTo>
                    <a:pt x="17" y="36"/>
                    <a:pt x="18" y="38"/>
                    <a:pt x="18" y="40"/>
                  </a:cubicBezTo>
                  <a:cubicBezTo>
                    <a:pt x="18" y="51"/>
                    <a:pt x="18" y="51"/>
                    <a:pt x="18" y="51"/>
                  </a:cubicBezTo>
                  <a:cubicBezTo>
                    <a:pt x="18" y="53"/>
                    <a:pt x="17" y="55"/>
                    <a:pt x="15" y="55"/>
                  </a:cubicBezTo>
                  <a:cubicBezTo>
                    <a:pt x="3" y="55"/>
                    <a:pt x="3" y="55"/>
                    <a:pt x="3" y="55"/>
                  </a:cubicBezTo>
                  <a:cubicBezTo>
                    <a:pt x="1" y="55"/>
                    <a:pt x="0" y="53"/>
                    <a:pt x="0" y="51"/>
                  </a:cubicBezTo>
                  <a:cubicBezTo>
                    <a:pt x="0" y="40"/>
                    <a:pt x="0" y="40"/>
                    <a:pt x="0" y="40"/>
                  </a:cubicBezTo>
                  <a:cubicBezTo>
                    <a:pt x="0" y="38"/>
                    <a:pt x="1" y="36"/>
                    <a:pt x="3" y="36"/>
                  </a:cubicBezTo>
                  <a:cubicBezTo>
                    <a:pt x="7" y="36"/>
                    <a:pt x="7" y="36"/>
                    <a:pt x="7" y="36"/>
                  </a:cubicBezTo>
                  <a:cubicBezTo>
                    <a:pt x="7" y="30"/>
                    <a:pt x="7" y="30"/>
                    <a:pt x="7" y="30"/>
                  </a:cubicBezTo>
                  <a:cubicBezTo>
                    <a:pt x="7" y="27"/>
                    <a:pt x="9" y="25"/>
                    <a:pt x="11" y="25"/>
                  </a:cubicBezTo>
                  <a:cubicBezTo>
                    <a:pt x="29" y="25"/>
                    <a:pt x="29" y="25"/>
                    <a:pt x="29" y="25"/>
                  </a:cubicBezTo>
                  <a:cubicBezTo>
                    <a:pt x="29" y="18"/>
                    <a:pt x="29" y="18"/>
                    <a:pt x="29" y="18"/>
                  </a:cubicBezTo>
                  <a:cubicBezTo>
                    <a:pt x="26" y="18"/>
                    <a:pt x="26" y="18"/>
                    <a:pt x="26" y="18"/>
                  </a:cubicBezTo>
                  <a:cubicBezTo>
                    <a:pt x="24" y="18"/>
                    <a:pt x="23" y="17"/>
                    <a:pt x="23" y="15"/>
                  </a:cubicBezTo>
                  <a:cubicBezTo>
                    <a:pt x="23" y="3"/>
                    <a:pt x="23" y="3"/>
                    <a:pt x="23" y="3"/>
                  </a:cubicBezTo>
                  <a:cubicBezTo>
                    <a:pt x="23" y="1"/>
                    <a:pt x="24" y="0"/>
                    <a:pt x="26" y="0"/>
                  </a:cubicBezTo>
                  <a:cubicBezTo>
                    <a:pt x="37" y="0"/>
                    <a:pt x="37" y="0"/>
                    <a:pt x="37" y="0"/>
                  </a:cubicBezTo>
                  <a:cubicBezTo>
                    <a:pt x="39" y="0"/>
                    <a:pt x="41" y="1"/>
                    <a:pt x="41" y="3"/>
                  </a:cubicBezTo>
                  <a:cubicBezTo>
                    <a:pt x="41" y="15"/>
                    <a:pt x="41" y="15"/>
                    <a:pt x="41" y="15"/>
                  </a:cubicBezTo>
                  <a:cubicBezTo>
                    <a:pt x="41" y="17"/>
                    <a:pt x="39" y="18"/>
                    <a:pt x="37" y="18"/>
                  </a:cubicBezTo>
                  <a:cubicBezTo>
                    <a:pt x="34" y="18"/>
                    <a:pt x="34" y="18"/>
                    <a:pt x="34" y="18"/>
                  </a:cubicBezTo>
                  <a:cubicBezTo>
                    <a:pt x="34" y="25"/>
                    <a:pt x="34" y="25"/>
                    <a:pt x="34" y="25"/>
                  </a:cubicBezTo>
                  <a:cubicBezTo>
                    <a:pt x="52" y="25"/>
                    <a:pt x="52" y="25"/>
                    <a:pt x="52" y="25"/>
                  </a:cubicBezTo>
                  <a:cubicBezTo>
                    <a:pt x="55" y="25"/>
                    <a:pt x="57" y="27"/>
                    <a:pt x="57" y="30"/>
                  </a:cubicBezTo>
                  <a:cubicBezTo>
                    <a:pt x="57" y="36"/>
                    <a:pt x="57" y="36"/>
                    <a:pt x="57" y="36"/>
                  </a:cubicBezTo>
                  <a:cubicBezTo>
                    <a:pt x="60" y="36"/>
                    <a:pt x="60" y="36"/>
                    <a:pt x="60" y="36"/>
                  </a:cubicBezTo>
                  <a:cubicBezTo>
                    <a:pt x="62" y="36"/>
                    <a:pt x="64" y="38"/>
                    <a:pt x="64" y="40"/>
                  </a:cubicBezTo>
                  <a:lnTo>
                    <a:pt x="64" y="51"/>
                  </a:lnTo>
                  <a:close/>
                </a:path>
              </a:pathLst>
            </a:custGeom>
            <a:solidFill>
              <a:schemeClr val="bg1"/>
            </a:solidFill>
            <a:ln w="9525">
              <a:noFill/>
              <a:round/>
            </a:ln>
          </p:spPr>
          <p:txBody>
            <a:bodyPr vert="horz" wrap="square" lIns="128580" tIns="64290" rIns="128580" bIns="64290"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grpSp>
      <p:grpSp>
        <p:nvGrpSpPr>
          <p:cNvPr id="31" name="Group 30"/>
          <p:cNvGrpSpPr/>
          <p:nvPr/>
        </p:nvGrpSpPr>
        <p:grpSpPr>
          <a:xfrm>
            <a:off x="5706750" y="5143255"/>
            <a:ext cx="1445250" cy="1445250"/>
            <a:chOff x="4058105" y="3568726"/>
            <a:chExt cx="1027790" cy="1027790"/>
          </a:xfrm>
        </p:grpSpPr>
        <p:sp>
          <p:nvSpPr>
            <p:cNvPr id="17" name="Chord 16"/>
            <p:cNvSpPr/>
            <p:nvPr/>
          </p:nvSpPr>
          <p:spPr>
            <a:xfrm rot="14784214" flipV="1">
              <a:off x="4058105" y="3568726"/>
              <a:ext cx="1027790" cy="1027790"/>
            </a:xfrm>
            <a:prstGeom prst="chord">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Times New Roman" panose="02020603050405020304" pitchFamily="18" charset="0"/>
                <a:ea typeface="微软雅黑" pitchFamily="34" charset="-122"/>
                <a:sym typeface="Times New Roman" panose="02020603050405020304" pitchFamily="18" charset="0"/>
              </a:endParaRPr>
            </a:p>
          </p:txBody>
        </p:sp>
        <p:sp>
          <p:nvSpPr>
            <p:cNvPr id="26" name="Freeform 166"/>
            <p:cNvSpPr>
              <a:spLocks noEditPoints="1"/>
            </p:cNvSpPr>
            <p:nvPr/>
          </p:nvSpPr>
          <p:spPr bwMode="auto">
            <a:xfrm>
              <a:off x="4385176" y="4034675"/>
              <a:ext cx="356188" cy="279312"/>
            </a:xfrm>
            <a:custGeom>
              <a:avLst/>
              <a:gdLst/>
              <a:ahLst/>
              <a:cxnLst>
                <a:cxn ang="0">
                  <a:pos x="45" y="14"/>
                </a:cxn>
                <a:cxn ang="0">
                  <a:pos x="32" y="10"/>
                </a:cxn>
                <a:cxn ang="0">
                  <a:pos x="18" y="14"/>
                </a:cxn>
                <a:cxn ang="0">
                  <a:pos x="0" y="14"/>
                </a:cxn>
                <a:cxn ang="0">
                  <a:pos x="64" y="14"/>
                </a:cxn>
                <a:cxn ang="0">
                  <a:pos x="0" y="15"/>
                </a:cxn>
                <a:cxn ang="0">
                  <a:pos x="18" y="20"/>
                </a:cxn>
                <a:cxn ang="0">
                  <a:pos x="2" y="22"/>
                </a:cxn>
                <a:cxn ang="0">
                  <a:pos x="9" y="35"/>
                </a:cxn>
                <a:cxn ang="0">
                  <a:pos x="1" y="36"/>
                </a:cxn>
                <a:cxn ang="0">
                  <a:pos x="0" y="28"/>
                </a:cxn>
                <a:cxn ang="0">
                  <a:pos x="8" y="27"/>
                </a:cxn>
                <a:cxn ang="0">
                  <a:pos x="9" y="35"/>
                </a:cxn>
                <a:cxn ang="0">
                  <a:pos x="15" y="50"/>
                </a:cxn>
                <a:cxn ang="0">
                  <a:pos x="7" y="49"/>
                </a:cxn>
                <a:cxn ang="0">
                  <a:pos x="8" y="41"/>
                </a:cxn>
                <a:cxn ang="0">
                  <a:pos x="16" y="42"/>
                </a:cxn>
                <a:cxn ang="0">
                  <a:pos x="23" y="35"/>
                </a:cxn>
                <a:cxn ang="0">
                  <a:pos x="15" y="36"/>
                </a:cxn>
                <a:cxn ang="0">
                  <a:pos x="13" y="28"/>
                </a:cxn>
                <a:cxn ang="0">
                  <a:pos x="21" y="27"/>
                </a:cxn>
                <a:cxn ang="0">
                  <a:pos x="23" y="35"/>
                </a:cxn>
                <a:cxn ang="0">
                  <a:pos x="28" y="50"/>
                </a:cxn>
                <a:cxn ang="0">
                  <a:pos x="20" y="49"/>
                </a:cxn>
                <a:cxn ang="0">
                  <a:pos x="21" y="41"/>
                </a:cxn>
                <a:cxn ang="0">
                  <a:pos x="29" y="42"/>
                </a:cxn>
                <a:cxn ang="0">
                  <a:pos x="36" y="35"/>
                </a:cxn>
                <a:cxn ang="0">
                  <a:pos x="28" y="36"/>
                </a:cxn>
                <a:cxn ang="0">
                  <a:pos x="27" y="28"/>
                </a:cxn>
                <a:cxn ang="0">
                  <a:pos x="35" y="27"/>
                </a:cxn>
                <a:cxn ang="0">
                  <a:pos x="36" y="35"/>
                </a:cxn>
                <a:cxn ang="0">
                  <a:pos x="42" y="50"/>
                </a:cxn>
                <a:cxn ang="0">
                  <a:pos x="34" y="49"/>
                </a:cxn>
                <a:cxn ang="0">
                  <a:pos x="35" y="41"/>
                </a:cxn>
                <a:cxn ang="0">
                  <a:pos x="43" y="42"/>
                </a:cxn>
                <a:cxn ang="0">
                  <a:pos x="50" y="35"/>
                </a:cxn>
                <a:cxn ang="0">
                  <a:pos x="42" y="36"/>
                </a:cxn>
                <a:cxn ang="0">
                  <a:pos x="41" y="28"/>
                </a:cxn>
                <a:cxn ang="0">
                  <a:pos x="49" y="27"/>
                </a:cxn>
                <a:cxn ang="0">
                  <a:pos x="50" y="35"/>
                </a:cxn>
                <a:cxn ang="0">
                  <a:pos x="61" y="22"/>
                </a:cxn>
                <a:cxn ang="0">
                  <a:pos x="45" y="20"/>
                </a:cxn>
                <a:cxn ang="0">
                  <a:pos x="64" y="15"/>
                </a:cxn>
                <a:cxn ang="0">
                  <a:pos x="57" y="49"/>
                </a:cxn>
                <a:cxn ang="0">
                  <a:pos x="49" y="50"/>
                </a:cxn>
                <a:cxn ang="0">
                  <a:pos x="48" y="42"/>
                </a:cxn>
                <a:cxn ang="0">
                  <a:pos x="56" y="41"/>
                </a:cxn>
                <a:cxn ang="0">
                  <a:pos x="57" y="49"/>
                </a:cxn>
                <a:cxn ang="0">
                  <a:pos x="63" y="36"/>
                </a:cxn>
                <a:cxn ang="0">
                  <a:pos x="55" y="35"/>
                </a:cxn>
                <a:cxn ang="0">
                  <a:pos x="56" y="27"/>
                </a:cxn>
                <a:cxn ang="0">
                  <a:pos x="64" y="28"/>
                </a:cxn>
              </a:cxnLst>
              <a:rect l="0" t="0" r="r" b="b"/>
              <a:pathLst>
                <a:path w="64" h="50">
                  <a:moveTo>
                    <a:pt x="64" y="14"/>
                  </a:moveTo>
                  <a:cubicBezTo>
                    <a:pt x="45" y="14"/>
                    <a:pt x="45" y="14"/>
                    <a:pt x="45" y="14"/>
                  </a:cubicBezTo>
                  <a:cubicBezTo>
                    <a:pt x="45" y="14"/>
                    <a:pt x="45" y="14"/>
                    <a:pt x="45" y="14"/>
                  </a:cubicBezTo>
                  <a:cubicBezTo>
                    <a:pt x="45" y="12"/>
                    <a:pt x="44" y="10"/>
                    <a:pt x="32" y="10"/>
                  </a:cubicBezTo>
                  <a:cubicBezTo>
                    <a:pt x="19" y="10"/>
                    <a:pt x="18" y="12"/>
                    <a:pt x="18" y="14"/>
                  </a:cubicBezTo>
                  <a:cubicBezTo>
                    <a:pt x="18" y="14"/>
                    <a:pt x="18" y="14"/>
                    <a:pt x="18" y="14"/>
                  </a:cubicBezTo>
                  <a:cubicBezTo>
                    <a:pt x="0" y="14"/>
                    <a:pt x="0" y="14"/>
                    <a:pt x="0" y="14"/>
                  </a:cubicBezTo>
                  <a:cubicBezTo>
                    <a:pt x="0" y="14"/>
                    <a:pt x="0" y="14"/>
                    <a:pt x="0" y="14"/>
                  </a:cubicBezTo>
                  <a:cubicBezTo>
                    <a:pt x="0" y="11"/>
                    <a:pt x="4" y="0"/>
                    <a:pt x="32" y="0"/>
                  </a:cubicBezTo>
                  <a:cubicBezTo>
                    <a:pt x="59" y="0"/>
                    <a:pt x="64" y="11"/>
                    <a:pt x="64" y="14"/>
                  </a:cubicBezTo>
                  <a:close/>
                  <a:moveTo>
                    <a:pt x="0" y="20"/>
                  </a:moveTo>
                  <a:cubicBezTo>
                    <a:pt x="0" y="15"/>
                    <a:pt x="0" y="15"/>
                    <a:pt x="0" y="15"/>
                  </a:cubicBezTo>
                  <a:cubicBezTo>
                    <a:pt x="18" y="15"/>
                    <a:pt x="18" y="15"/>
                    <a:pt x="18" y="15"/>
                  </a:cubicBezTo>
                  <a:cubicBezTo>
                    <a:pt x="18" y="20"/>
                    <a:pt x="18" y="20"/>
                    <a:pt x="18" y="20"/>
                  </a:cubicBezTo>
                  <a:cubicBezTo>
                    <a:pt x="18" y="21"/>
                    <a:pt x="17" y="22"/>
                    <a:pt x="16" y="22"/>
                  </a:cubicBezTo>
                  <a:cubicBezTo>
                    <a:pt x="2" y="22"/>
                    <a:pt x="2" y="22"/>
                    <a:pt x="2" y="22"/>
                  </a:cubicBezTo>
                  <a:cubicBezTo>
                    <a:pt x="1" y="22"/>
                    <a:pt x="0" y="21"/>
                    <a:pt x="0" y="20"/>
                  </a:cubicBezTo>
                  <a:close/>
                  <a:moveTo>
                    <a:pt x="9" y="35"/>
                  </a:moveTo>
                  <a:cubicBezTo>
                    <a:pt x="9" y="36"/>
                    <a:pt x="8" y="36"/>
                    <a:pt x="8" y="36"/>
                  </a:cubicBezTo>
                  <a:cubicBezTo>
                    <a:pt x="1" y="36"/>
                    <a:pt x="1" y="36"/>
                    <a:pt x="1" y="36"/>
                  </a:cubicBezTo>
                  <a:cubicBezTo>
                    <a:pt x="0" y="36"/>
                    <a:pt x="0" y="36"/>
                    <a:pt x="0" y="35"/>
                  </a:cubicBezTo>
                  <a:cubicBezTo>
                    <a:pt x="0" y="28"/>
                    <a:pt x="0" y="28"/>
                    <a:pt x="0" y="28"/>
                  </a:cubicBezTo>
                  <a:cubicBezTo>
                    <a:pt x="0" y="27"/>
                    <a:pt x="0" y="27"/>
                    <a:pt x="1" y="27"/>
                  </a:cubicBezTo>
                  <a:cubicBezTo>
                    <a:pt x="8" y="27"/>
                    <a:pt x="8" y="27"/>
                    <a:pt x="8" y="27"/>
                  </a:cubicBezTo>
                  <a:cubicBezTo>
                    <a:pt x="8" y="27"/>
                    <a:pt x="9" y="27"/>
                    <a:pt x="9" y="28"/>
                  </a:cubicBezTo>
                  <a:lnTo>
                    <a:pt x="9" y="35"/>
                  </a:lnTo>
                  <a:close/>
                  <a:moveTo>
                    <a:pt x="16" y="49"/>
                  </a:moveTo>
                  <a:cubicBezTo>
                    <a:pt x="16" y="49"/>
                    <a:pt x="15" y="50"/>
                    <a:pt x="15" y="50"/>
                  </a:cubicBezTo>
                  <a:cubicBezTo>
                    <a:pt x="8" y="50"/>
                    <a:pt x="8" y="50"/>
                    <a:pt x="8" y="50"/>
                  </a:cubicBezTo>
                  <a:cubicBezTo>
                    <a:pt x="7" y="50"/>
                    <a:pt x="7" y="49"/>
                    <a:pt x="7" y="49"/>
                  </a:cubicBezTo>
                  <a:cubicBezTo>
                    <a:pt x="7" y="42"/>
                    <a:pt x="7" y="42"/>
                    <a:pt x="7" y="42"/>
                  </a:cubicBezTo>
                  <a:cubicBezTo>
                    <a:pt x="7" y="41"/>
                    <a:pt x="7" y="41"/>
                    <a:pt x="8" y="41"/>
                  </a:cubicBezTo>
                  <a:cubicBezTo>
                    <a:pt x="15" y="41"/>
                    <a:pt x="15" y="41"/>
                    <a:pt x="15" y="41"/>
                  </a:cubicBezTo>
                  <a:cubicBezTo>
                    <a:pt x="15" y="41"/>
                    <a:pt x="16" y="41"/>
                    <a:pt x="16" y="42"/>
                  </a:cubicBezTo>
                  <a:lnTo>
                    <a:pt x="16" y="49"/>
                  </a:lnTo>
                  <a:close/>
                  <a:moveTo>
                    <a:pt x="23" y="35"/>
                  </a:moveTo>
                  <a:cubicBezTo>
                    <a:pt x="23" y="36"/>
                    <a:pt x="22" y="36"/>
                    <a:pt x="21" y="36"/>
                  </a:cubicBezTo>
                  <a:cubicBezTo>
                    <a:pt x="15" y="36"/>
                    <a:pt x="15" y="36"/>
                    <a:pt x="15" y="36"/>
                  </a:cubicBezTo>
                  <a:cubicBezTo>
                    <a:pt x="14" y="36"/>
                    <a:pt x="13" y="36"/>
                    <a:pt x="13" y="35"/>
                  </a:cubicBezTo>
                  <a:cubicBezTo>
                    <a:pt x="13" y="28"/>
                    <a:pt x="13" y="28"/>
                    <a:pt x="13" y="28"/>
                  </a:cubicBezTo>
                  <a:cubicBezTo>
                    <a:pt x="13" y="27"/>
                    <a:pt x="14" y="27"/>
                    <a:pt x="15" y="27"/>
                  </a:cubicBezTo>
                  <a:cubicBezTo>
                    <a:pt x="21" y="27"/>
                    <a:pt x="21" y="27"/>
                    <a:pt x="21" y="27"/>
                  </a:cubicBezTo>
                  <a:cubicBezTo>
                    <a:pt x="22" y="27"/>
                    <a:pt x="23" y="27"/>
                    <a:pt x="23" y="28"/>
                  </a:cubicBezTo>
                  <a:lnTo>
                    <a:pt x="23" y="35"/>
                  </a:lnTo>
                  <a:close/>
                  <a:moveTo>
                    <a:pt x="29" y="49"/>
                  </a:moveTo>
                  <a:cubicBezTo>
                    <a:pt x="29" y="49"/>
                    <a:pt x="29" y="50"/>
                    <a:pt x="28" y="50"/>
                  </a:cubicBezTo>
                  <a:cubicBezTo>
                    <a:pt x="21" y="50"/>
                    <a:pt x="21" y="50"/>
                    <a:pt x="21" y="50"/>
                  </a:cubicBezTo>
                  <a:cubicBezTo>
                    <a:pt x="21" y="50"/>
                    <a:pt x="20" y="49"/>
                    <a:pt x="20" y="49"/>
                  </a:cubicBezTo>
                  <a:cubicBezTo>
                    <a:pt x="20" y="42"/>
                    <a:pt x="20" y="42"/>
                    <a:pt x="20" y="42"/>
                  </a:cubicBezTo>
                  <a:cubicBezTo>
                    <a:pt x="20" y="41"/>
                    <a:pt x="21" y="41"/>
                    <a:pt x="21" y="41"/>
                  </a:cubicBezTo>
                  <a:cubicBezTo>
                    <a:pt x="28" y="41"/>
                    <a:pt x="28" y="41"/>
                    <a:pt x="28" y="41"/>
                  </a:cubicBezTo>
                  <a:cubicBezTo>
                    <a:pt x="29" y="41"/>
                    <a:pt x="29" y="41"/>
                    <a:pt x="29" y="42"/>
                  </a:cubicBezTo>
                  <a:lnTo>
                    <a:pt x="29" y="49"/>
                  </a:lnTo>
                  <a:close/>
                  <a:moveTo>
                    <a:pt x="36" y="35"/>
                  </a:moveTo>
                  <a:cubicBezTo>
                    <a:pt x="36" y="36"/>
                    <a:pt x="36" y="36"/>
                    <a:pt x="35" y="36"/>
                  </a:cubicBezTo>
                  <a:cubicBezTo>
                    <a:pt x="28" y="36"/>
                    <a:pt x="28" y="36"/>
                    <a:pt x="28" y="36"/>
                  </a:cubicBezTo>
                  <a:cubicBezTo>
                    <a:pt x="28" y="36"/>
                    <a:pt x="27" y="36"/>
                    <a:pt x="27" y="35"/>
                  </a:cubicBezTo>
                  <a:cubicBezTo>
                    <a:pt x="27" y="28"/>
                    <a:pt x="27" y="28"/>
                    <a:pt x="27" y="28"/>
                  </a:cubicBezTo>
                  <a:cubicBezTo>
                    <a:pt x="27" y="27"/>
                    <a:pt x="28" y="27"/>
                    <a:pt x="28" y="27"/>
                  </a:cubicBezTo>
                  <a:cubicBezTo>
                    <a:pt x="35" y="27"/>
                    <a:pt x="35" y="27"/>
                    <a:pt x="35" y="27"/>
                  </a:cubicBezTo>
                  <a:cubicBezTo>
                    <a:pt x="36" y="27"/>
                    <a:pt x="36" y="27"/>
                    <a:pt x="36" y="28"/>
                  </a:cubicBezTo>
                  <a:lnTo>
                    <a:pt x="36" y="35"/>
                  </a:lnTo>
                  <a:close/>
                  <a:moveTo>
                    <a:pt x="43" y="49"/>
                  </a:moveTo>
                  <a:cubicBezTo>
                    <a:pt x="43" y="49"/>
                    <a:pt x="43" y="50"/>
                    <a:pt x="42" y="50"/>
                  </a:cubicBezTo>
                  <a:cubicBezTo>
                    <a:pt x="35" y="50"/>
                    <a:pt x="35" y="50"/>
                    <a:pt x="35" y="50"/>
                  </a:cubicBezTo>
                  <a:cubicBezTo>
                    <a:pt x="35" y="50"/>
                    <a:pt x="34" y="49"/>
                    <a:pt x="34" y="49"/>
                  </a:cubicBezTo>
                  <a:cubicBezTo>
                    <a:pt x="34" y="42"/>
                    <a:pt x="34" y="42"/>
                    <a:pt x="34" y="42"/>
                  </a:cubicBezTo>
                  <a:cubicBezTo>
                    <a:pt x="34" y="41"/>
                    <a:pt x="35" y="41"/>
                    <a:pt x="35" y="41"/>
                  </a:cubicBezTo>
                  <a:cubicBezTo>
                    <a:pt x="42" y="41"/>
                    <a:pt x="42" y="41"/>
                    <a:pt x="42" y="41"/>
                  </a:cubicBezTo>
                  <a:cubicBezTo>
                    <a:pt x="43" y="41"/>
                    <a:pt x="43" y="41"/>
                    <a:pt x="43" y="42"/>
                  </a:cubicBezTo>
                  <a:lnTo>
                    <a:pt x="43" y="49"/>
                  </a:lnTo>
                  <a:close/>
                  <a:moveTo>
                    <a:pt x="50" y="35"/>
                  </a:moveTo>
                  <a:cubicBezTo>
                    <a:pt x="50" y="36"/>
                    <a:pt x="50" y="36"/>
                    <a:pt x="49" y="36"/>
                  </a:cubicBezTo>
                  <a:cubicBezTo>
                    <a:pt x="42" y="36"/>
                    <a:pt x="42" y="36"/>
                    <a:pt x="42" y="36"/>
                  </a:cubicBezTo>
                  <a:cubicBezTo>
                    <a:pt x="41" y="36"/>
                    <a:pt x="41" y="36"/>
                    <a:pt x="41" y="35"/>
                  </a:cubicBezTo>
                  <a:cubicBezTo>
                    <a:pt x="41" y="28"/>
                    <a:pt x="41" y="28"/>
                    <a:pt x="41" y="28"/>
                  </a:cubicBezTo>
                  <a:cubicBezTo>
                    <a:pt x="41" y="27"/>
                    <a:pt x="41" y="27"/>
                    <a:pt x="42" y="27"/>
                  </a:cubicBezTo>
                  <a:cubicBezTo>
                    <a:pt x="49" y="27"/>
                    <a:pt x="49" y="27"/>
                    <a:pt x="49" y="27"/>
                  </a:cubicBezTo>
                  <a:cubicBezTo>
                    <a:pt x="50" y="27"/>
                    <a:pt x="50" y="27"/>
                    <a:pt x="50" y="28"/>
                  </a:cubicBezTo>
                  <a:lnTo>
                    <a:pt x="50" y="35"/>
                  </a:lnTo>
                  <a:close/>
                  <a:moveTo>
                    <a:pt x="64" y="20"/>
                  </a:moveTo>
                  <a:cubicBezTo>
                    <a:pt x="64" y="21"/>
                    <a:pt x="63" y="22"/>
                    <a:pt x="61" y="22"/>
                  </a:cubicBezTo>
                  <a:cubicBezTo>
                    <a:pt x="48" y="22"/>
                    <a:pt x="48" y="22"/>
                    <a:pt x="48" y="22"/>
                  </a:cubicBezTo>
                  <a:cubicBezTo>
                    <a:pt x="46" y="22"/>
                    <a:pt x="45" y="21"/>
                    <a:pt x="45" y="20"/>
                  </a:cubicBezTo>
                  <a:cubicBezTo>
                    <a:pt x="45" y="15"/>
                    <a:pt x="45" y="15"/>
                    <a:pt x="45" y="15"/>
                  </a:cubicBezTo>
                  <a:cubicBezTo>
                    <a:pt x="64" y="15"/>
                    <a:pt x="64" y="15"/>
                    <a:pt x="64" y="15"/>
                  </a:cubicBezTo>
                  <a:lnTo>
                    <a:pt x="64" y="20"/>
                  </a:lnTo>
                  <a:close/>
                  <a:moveTo>
                    <a:pt x="57" y="49"/>
                  </a:moveTo>
                  <a:cubicBezTo>
                    <a:pt x="57" y="49"/>
                    <a:pt x="56" y="50"/>
                    <a:pt x="56" y="50"/>
                  </a:cubicBezTo>
                  <a:cubicBezTo>
                    <a:pt x="49" y="50"/>
                    <a:pt x="49" y="50"/>
                    <a:pt x="49" y="50"/>
                  </a:cubicBezTo>
                  <a:cubicBezTo>
                    <a:pt x="48" y="50"/>
                    <a:pt x="48" y="49"/>
                    <a:pt x="48" y="49"/>
                  </a:cubicBezTo>
                  <a:cubicBezTo>
                    <a:pt x="48" y="42"/>
                    <a:pt x="48" y="42"/>
                    <a:pt x="48" y="42"/>
                  </a:cubicBezTo>
                  <a:cubicBezTo>
                    <a:pt x="48" y="41"/>
                    <a:pt x="48" y="41"/>
                    <a:pt x="49" y="41"/>
                  </a:cubicBezTo>
                  <a:cubicBezTo>
                    <a:pt x="56" y="41"/>
                    <a:pt x="56" y="41"/>
                    <a:pt x="56" y="41"/>
                  </a:cubicBezTo>
                  <a:cubicBezTo>
                    <a:pt x="56" y="41"/>
                    <a:pt x="57" y="41"/>
                    <a:pt x="57" y="42"/>
                  </a:cubicBezTo>
                  <a:lnTo>
                    <a:pt x="57" y="49"/>
                  </a:lnTo>
                  <a:close/>
                  <a:moveTo>
                    <a:pt x="64" y="35"/>
                  </a:moveTo>
                  <a:cubicBezTo>
                    <a:pt x="64" y="36"/>
                    <a:pt x="63" y="36"/>
                    <a:pt x="63" y="36"/>
                  </a:cubicBezTo>
                  <a:cubicBezTo>
                    <a:pt x="56" y="36"/>
                    <a:pt x="56" y="36"/>
                    <a:pt x="56" y="36"/>
                  </a:cubicBezTo>
                  <a:cubicBezTo>
                    <a:pt x="55" y="36"/>
                    <a:pt x="55" y="36"/>
                    <a:pt x="55" y="35"/>
                  </a:cubicBezTo>
                  <a:cubicBezTo>
                    <a:pt x="55" y="28"/>
                    <a:pt x="55" y="28"/>
                    <a:pt x="55" y="28"/>
                  </a:cubicBezTo>
                  <a:cubicBezTo>
                    <a:pt x="55" y="27"/>
                    <a:pt x="55" y="27"/>
                    <a:pt x="56" y="27"/>
                  </a:cubicBezTo>
                  <a:cubicBezTo>
                    <a:pt x="63" y="27"/>
                    <a:pt x="63" y="27"/>
                    <a:pt x="63" y="27"/>
                  </a:cubicBezTo>
                  <a:cubicBezTo>
                    <a:pt x="63" y="27"/>
                    <a:pt x="64" y="27"/>
                    <a:pt x="64" y="28"/>
                  </a:cubicBezTo>
                  <a:lnTo>
                    <a:pt x="64" y="35"/>
                  </a:lnTo>
                  <a:close/>
                </a:path>
              </a:pathLst>
            </a:custGeom>
            <a:solidFill>
              <a:schemeClr val="bg1"/>
            </a:solidFill>
            <a:ln w="9525">
              <a:noFill/>
              <a:round/>
            </a:ln>
          </p:spPr>
          <p:txBody>
            <a:bodyPr vert="horz" wrap="square" lIns="128580" tIns="64290" rIns="128580" bIns="64290"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grpSp>
      <p:grpSp>
        <p:nvGrpSpPr>
          <p:cNvPr id="29" name="Group 28"/>
          <p:cNvGrpSpPr/>
          <p:nvPr/>
        </p:nvGrpSpPr>
        <p:grpSpPr>
          <a:xfrm>
            <a:off x="6961810" y="3708036"/>
            <a:ext cx="1445250" cy="1445250"/>
            <a:chOff x="4950641" y="2548070"/>
            <a:chExt cx="1027790" cy="1027790"/>
          </a:xfrm>
        </p:grpSpPr>
        <p:sp>
          <p:nvSpPr>
            <p:cNvPr id="18" name="Chord 17"/>
            <p:cNvSpPr/>
            <p:nvPr/>
          </p:nvSpPr>
          <p:spPr>
            <a:xfrm rot="9384214" flipV="1">
              <a:off x="4950641" y="2548070"/>
              <a:ext cx="1027790" cy="1027790"/>
            </a:xfrm>
            <a:prstGeom prst="chord">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Times New Roman" panose="02020603050405020304" pitchFamily="18" charset="0"/>
                <a:ea typeface="微软雅黑" pitchFamily="34" charset="-122"/>
                <a:sym typeface="Times New Roman" panose="02020603050405020304" pitchFamily="18" charset="0"/>
              </a:endParaRPr>
            </a:p>
          </p:txBody>
        </p:sp>
        <p:sp>
          <p:nvSpPr>
            <p:cNvPr id="27" name="Freeform 176"/>
            <p:cNvSpPr>
              <a:spLocks noEditPoints="1"/>
            </p:cNvSpPr>
            <p:nvPr/>
          </p:nvSpPr>
          <p:spPr bwMode="auto">
            <a:xfrm>
              <a:off x="5430324" y="2881310"/>
              <a:ext cx="271624" cy="361310"/>
            </a:xfrm>
            <a:custGeom>
              <a:avLst/>
              <a:gdLst/>
              <a:ahLst/>
              <a:cxnLst>
                <a:cxn ang="0">
                  <a:pos x="17" y="41"/>
                </a:cxn>
                <a:cxn ang="0">
                  <a:pos x="13" y="43"/>
                </a:cxn>
                <a:cxn ang="0">
                  <a:pos x="2" y="46"/>
                </a:cxn>
                <a:cxn ang="0">
                  <a:pos x="1" y="44"/>
                </a:cxn>
                <a:cxn ang="0">
                  <a:pos x="0" y="42"/>
                </a:cxn>
                <a:cxn ang="0">
                  <a:pos x="1" y="31"/>
                </a:cxn>
                <a:cxn ang="0">
                  <a:pos x="3" y="30"/>
                </a:cxn>
                <a:cxn ang="0">
                  <a:pos x="14" y="35"/>
                </a:cxn>
                <a:cxn ang="0">
                  <a:pos x="17" y="36"/>
                </a:cxn>
                <a:cxn ang="0">
                  <a:pos x="19" y="39"/>
                </a:cxn>
                <a:cxn ang="0">
                  <a:pos x="17" y="41"/>
                </a:cxn>
                <a:cxn ang="0">
                  <a:pos x="23" y="31"/>
                </a:cxn>
                <a:cxn ang="0">
                  <a:pos x="19" y="29"/>
                </a:cxn>
                <a:cxn ang="0">
                  <a:pos x="5" y="7"/>
                </a:cxn>
                <a:cxn ang="0">
                  <a:pos x="6" y="5"/>
                </a:cxn>
                <a:cxn ang="0">
                  <a:pos x="21" y="1"/>
                </a:cxn>
                <a:cxn ang="0">
                  <a:pos x="23" y="2"/>
                </a:cxn>
                <a:cxn ang="0">
                  <a:pos x="25" y="27"/>
                </a:cxn>
                <a:cxn ang="0">
                  <a:pos x="23" y="31"/>
                </a:cxn>
                <a:cxn ang="0">
                  <a:pos x="24" y="52"/>
                </a:cxn>
                <a:cxn ang="0">
                  <a:pos x="24" y="63"/>
                </a:cxn>
                <a:cxn ang="0">
                  <a:pos x="22" y="65"/>
                </a:cxn>
                <a:cxn ang="0">
                  <a:pos x="10" y="60"/>
                </a:cxn>
                <a:cxn ang="0">
                  <a:pos x="9" y="59"/>
                </a:cxn>
                <a:cxn ang="0">
                  <a:pos x="10" y="58"/>
                </a:cxn>
                <a:cxn ang="0">
                  <a:pos x="17" y="48"/>
                </a:cxn>
                <a:cxn ang="0">
                  <a:pos x="19" y="46"/>
                </a:cxn>
                <a:cxn ang="0">
                  <a:pos x="23" y="45"/>
                </a:cxn>
                <a:cxn ang="0">
                  <a:pos x="24" y="48"/>
                </a:cxn>
                <a:cxn ang="0">
                  <a:pos x="24" y="52"/>
                </a:cxn>
                <a:cxn ang="0">
                  <a:pos x="47" y="33"/>
                </a:cxn>
                <a:cxn ang="0">
                  <a:pos x="35" y="36"/>
                </a:cxn>
                <a:cxn ang="0">
                  <a:pos x="32" y="37"/>
                </a:cxn>
                <a:cxn ang="0">
                  <a:pos x="32" y="37"/>
                </a:cxn>
                <a:cxn ang="0">
                  <a:pos x="29" y="35"/>
                </a:cxn>
                <a:cxn ang="0">
                  <a:pos x="29" y="32"/>
                </a:cxn>
                <a:cxn ang="0">
                  <a:pos x="32" y="28"/>
                </a:cxn>
                <a:cxn ang="0">
                  <a:pos x="39" y="20"/>
                </a:cxn>
                <a:cxn ang="0">
                  <a:pos x="41" y="20"/>
                </a:cxn>
                <a:cxn ang="0">
                  <a:pos x="48" y="30"/>
                </a:cxn>
                <a:cxn ang="0">
                  <a:pos x="48" y="31"/>
                </a:cxn>
                <a:cxn ang="0">
                  <a:pos x="47" y="33"/>
                </a:cxn>
                <a:cxn ang="0">
                  <a:pos x="40" y="60"/>
                </a:cxn>
                <a:cxn ang="0">
                  <a:pos x="38" y="59"/>
                </a:cxn>
                <a:cxn ang="0">
                  <a:pos x="32" y="49"/>
                </a:cxn>
                <a:cxn ang="0">
                  <a:pos x="30" y="46"/>
                </a:cxn>
                <a:cxn ang="0">
                  <a:pos x="30" y="43"/>
                </a:cxn>
                <a:cxn ang="0">
                  <a:pos x="33" y="42"/>
                </a:cxn>
                <a:cxn ang="0">
                  <a:pos x="37" y="44"/>
                </a:cxn>
                <a:cxn ang="0">
                  <a:pos x="48" y="47"/>
                </a:cxn>
                <a:cxn ang="0">
                  <a:pos x="49" y="49"/>
                </a:cxn>
                <a:cxn ang="0">
                  <a:pos x="40" y="60"/>
                </a:cxn>
              </a:cxnLst>
              <a:rect l="0" t="0" r="r" b="b"/>
              <a:pathLst>
                <a:path w="49" h="65">
                  <a:moveTo>
                    <a:pt x="17" y="41"/>
                  </a:moveTo>
                  <a:cubicBezTo>
                    <a:pt x="17" y="41"/>
                    <a:pt x="17" y="41"/>
                    <a:pt x="13" y="43"/>
                  </a:cubicBezTo>
                  <a:cubicBezTo>
                    <a:pt x="3" y="46"/>
                    <a:pt x="3" y="46"/>
                    <a:pt x="2" y="46"/>
                  </a:cubicBezTo>
                  <a:cubicBezTo>
                    <a:pt x="2" y="46"/>
                    <a:pt x="1" y="45"/>
                    <a:pt x="1" y="44"/>
                  </a:cubicBezTo>
                  <a:cubicBezTo>
                    <a:pt x="0" y="44"/>
                    <a:pt x="0" y="43"/>
                    <a:pt x="0" y="42"/>
                  </a:cubicBezTo>
                  <a:cubicBezTo>
                    <a:pt x="0" y="38"/>
                    <a:pt x="0" y="33"/>
                    <a:pt x="1" y="31"/>
                  </a:cubicBezTo>
                  <a:cubicBezTo>
                    <a:pt x="2" y="31"/>
                    <a:pt x="2" y="30"/>
                    <a:pt x="3" y="30"/>
                  </a:cubicBezTo>
                  <a:cubicBezTo>
                    <a:pt x="4" y="30"/>
                    <a:pt x="4" y="30"/>
                    <a:pt x="14" y="35"/>
                  </a:cubicBezTo>
                  <a:cubicBezTo>
                    <a:pt x="14" y="35"/>
                    <a:pt x="14" y="35"/>
                    <a:pt x="17" y="36"/>
                  </a:cubicBezTo>
                  <a:cubicBezTo>
                    <a:pt x="18" y="36"/>
                    <a:pt x="19" y="37"/>
                    <a:pt x="19" y="39"/>
                  </a:cubicBezTo>
                  <a:cubicBezTo>
                    <a:pt x="19" y="40"/>
                    <a:pt x="18" y="41"/>
                    <a:pt x="17" y="41"/>
                  </a:cubicBezTo>
                  <a:close/>
                  <a:moveTo>
                    <a:pt x="23" y="31"/>
                  </a:moveTo>
                  <a:cubicBezTo>
                    <a:pt x="22" y="31"/>
                    <a:pt x="21" y="32"/>
                    <a:pt x="19" y="29"/>
                  </a:cubicBezTo>
                  <a:cubicBezTo>
                    <a:pt x="5" y="8"/>
                    <a:pt x="5" y="7"/>
                    <a:pt x="5" y="7"/>
                  </a:cubicBezTo>
                  <a:cubicBezTo>
                    <a:pt x="5" y="6"/>
                    <a:pt x="5" y="6"/>
                    <a:pt x="6" y="5"/>
                  </a:cubicBezTo>
                  <a:cubicBezTo>
                    <a:pt x="8" y="3"/>
                    <a:pt x="18" y="0"/>
                    <a:pt x="21" y="1"/>
                  </a:cubicBezTo>
                  <a:cubicBezTo>
                    <a:pt x="22" y="1"/>
                    <a:pt x="23" y="1"/>
                    <a:pt x="23" y="2"/>
                  </a:cubicBezTo>
                  <a:cubicBezTo>
                    <a:pt x="23" y="3"/>
                    <a:pt x="24" y="22"/>
                    <a:pt x="25" y="27"/>
                  </a:cubicBezTo>
                  <a:cubicBezTo>
                    <a:pt x="25" y="30"/>
                    <a:pt x="23" y="31"/>
                    <a:pt x="23" y="31"/>
                  </a:cubicBezTo>
                  <a:close/>
                  <a:moveTo>
                    <a:pt x="24" y="52"/>
                  </a:moveTo>
                  <a:cubicBezTo>
                    <a:pt x="24" y="62"/>
                    <a:pt x="24" y="63"/>
                    <a:pt x="24" y="63"/>
                  </a:cubicBezTo>
                  <a:cubicBezTo>
                    <a:pt x="24" y="64"/>
                    <a:pt x="23" y="64"/>
                    <a:pt x="22" y="65"/>
                  </a:cubicBezTo>
                  <a:cubicBezTo>
                    <a:pt x="20" y="65"/>
                    <a:pt x="12" y="62"/>
                    <a:pt x="10" y="60"/>
                  </a:cubicBezTo>
                  <a:cubicBezTo>
                    <a:pt x="10" y="60"/>
                    <a:pt x="10" y="59"/>
                    <a:pt x="9" y="59"/>
                  </a:cubicBezTo>
                  <a:cubicBezTo>
                    <a:pt x="9" y="58"/>
                    <a:pt x="9" y="58"/>
                    <a:pt x="10" y="58"/>
                  </a:cubicBezTo>
                  <a:cubicBezTo>
                    <a:pt x="10" y="57"/>
                    <a:pt x="10" y="57"/>
                    <a:pt x="17" y="48"/>
                  </a:cubicBezTo>
                  <a:cubicBezTo>
                    <a:pt x="17" y="48"/>
                    <a:pt x="17" y="48"/>
                    <a:pt x="19" y="46"/>
                  </a:cubicBezTo>
                  <a:cubicBezTo>
                    <a:pt x="20" y="45"/>
                    <a:pt x="21" y="45"/>
                    <a:pt x="23" y="45"/>
                  </a:cubicBezTo>
                  <a:cubicBezTo>
                    <a:pt x="24" y="46"/>
                    <a:pt x="24" y="47"/>
                    <a:pt x="24" y="48"/>
                  </a:cubicBezTo>
                  <a:cubicBezTo>
                    <a:pt x="24" y="48"/>
                    <a:pt x="24" y="48"/>
                    <a:pt x="24" y="52"/>
                  </a:cubicBezTo>
                  <a:close/>
                  <a:moveTo>
                    <a:pt x="47" y="33"/>
                  </a:moveTo>
                  <a:cubicBezTo>
                    <a:pt x="47" y="33"/>
                    <a:pt x="46" y="33"/>
                    <a:pt x="35" y="36"/>
                  </a:cubicBezTo>
                  <a:cubicBezTo>
                    <a:pt x="34" y="36"/>
                    <a:pt x="33" y="36"/>
                    <a:pt x="32" y="37"/>
                  </a:cubicBezTo>
                  <a:cubicBezTo>
                    <a:pt x="32" y="37"/>
                    <a:pt x="32" y="37"/>
                    <a:pt x="32" y="37"/>
                  </a:cubicBezTo>
                  <a:cubicBezTo>
                    <a:pt x="31" y="37"/>
                    <a:pt x="30" y="36"/>
                    <a:pt x="29" y="35"/>
                  </a:cubicBezTo>
                  <a:cubicBezTo>
                    <a:pt x="29" y="34"/>
                    <a:pt x="29" y="33"/>
                    <a:pt x="29" y="32"/>
                  </a:cubicBezTo>
                  <a:cubicBezTo>
                    <a:pt x="29" y="32"/>
                    <a:pt x="29" y="32"/>
                    <a:pt x="32" y="28"/>
                  </a:cubicBezTo>
                  <a:cubicBezTo>
                    <a:pt x="38" y="20"/>
                    <a:pt x="38" y="20"/>
                    <a:pt x="39" y="20"/>
                  </a:cubicBezTo>
                  <a:cubicBezTo>
                    <a:pt x="39" y="19"/>
                    <a:pt x="40" y="19"/>
                    <a:pt x="41" y="20"/>
                  </a:cubicBezTo>
                  <a:cubicBezTo>
                    <a:pt x="43" y="21"/>
                    <a:pt x="48" y="28"/>
                    <a:pt x="48" y="30"/>
                  </a:cubicBezTo>
                  <a:cubicBezTo>
                    <a:pt x="48" y="31"/>
                    <a:pt x="48" y="31"/>
                    <a:pt x="48" y="31"/>
                  </a:cubicBezTo>
                  <a:cubicBezTo>
                    <a:pt x="48" y="31"/>
                    <a:pt x="48" y="32"/>
                    <a:pt x="47" y="33"/>
                  </a:cubicBezTo>
                  <a:close/>
                  <a:moveTo>
                    <a:pt x="40" y="60"/>
                  </a:moveTo>
                  <a:cubicBezTo>
                    <a:pt x="40" y="60"/>
                    <a:pt x="39" y="60"/>
                    <a:pt x="38" y="59"/>
                  </a:cubicBezTo>
                  <a:cubicBezTo>
                    <a:pt x="38" y="59"/>
                    <a:pt x="37" y="58"/>
                    <a:pt x="32" y="49"/>
                  </a:cubicBezTo>
                  <a:cubicBezTo>
                    <a:pt x="30" y="46"/>
                    <a:pt x="30" y="46"/>
                    <a:pt x="30" y="46"/>
                  </a:cubicBezTo>
                  <a:cubicBezTo>
                    <a:pt x="29" y="45"/>
                    <a:pt x="29" y="44"/>
                    <a:pt x="30" y="43"/>
                  </a:cubicBezTo>
                  <a:cubicBezTo>
                    <a:pt x="31" y="42"/>
                    <a:pt x="32" y="42"/>
                    <a:pt x="33" y="42"/>
                  </a:cubicBezTo>
                  <a:cubicBezTo>
                    <a:pt x="33" y="42"/>
                    <a:pt x="33" y="42"/>
                    <a:pt x="37" y="44"/>
                  </a:cubicBezTo>
                  <a:cubicBezTo>
                    <a:pt x="47" y="47"/>
                    <a:pt x="47" y="47"/>
                    <a:pt x="48" y="47"/>
                  </a:cubicBezTo>
                  <a:cubicBezTo>
                    <a:pt x="48" y="48"/>
                    <a:pt x="49" y="48"/>
                    <a:pt x="49" y="49"/>
                  </a:cubicBezTo>
                  <a:cubicBezTo>
                    <a:pt x="48" y="52"/>
                    <a:pt x="43" y="59"/>
                    <a:pt x="40" y="60"/>
                  </a:cubicBezTo>
                  <a:close/>
                </a:path>
              </a:pathLst>
            </a:custGeom>
            <a:solidFill>
              <a:schemeClr val="bg1"/>
            </a:solidFill>
            <a:ln w="9525">
              <a:noFill/>
              <a:round/>
            </a:ln>
          </p:spPr>
          <p:txBody>
            <a:bodyPr vert="horz" wrap="square" lIns="128580" tIns="64290" rIns="128580" bIns="64290"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grpSp>
      <p:sp>
        <p:nvSpPr>
          <p:cNvPr id="32" name="TextBox 31"/>
          <p:cNvSpPr txBox="1"/>
          <p:nvPr/>
        </p:nvSpPr>
        <p:spPr>
          <a:xfrm>
            <a:off x="7541094" y="2446113"/>
            <a:ext cx="3455532" cy="979755"/>
          </a:xfrm>
          <a:prstGeom prst="rect">
            <a:avLst/>
          </a:prstGeom>
          <a:noFill/>
        </p:spPr>
        <p:txBody>
          <a:bodyPr wrap="square" rtlCol="0">
            <a:spAutoFit/>
          </a:bodyPr>
          <a:lstStyle/>
          <a:p>
            <a:r>
              <a:rPr lang="en-US" sz="1970" b="1" dirty="0">
                <a:solidFill>
                  <a:schemeClr val="accent4"/>
                </a:solidFill>
                <a:latin typeface="Times New Roman" panose="02020603050405020304" pitchFamily="18" charset="0"/>
                <a:ea typeface="微软雅黑" pitchFamily="34" charset="-122"/>
                <a:sym typeface="Times New Roman" panose="02020603050405020304" pitchFamily="18" charset="0"/>
              </a:rPr>
              <a:t>Infographic layout</a:t>
            </a:r>
            <a:endParaRPr lang="en-US" sz="1970" b="1" dirty="0">
              <a:solidFill>
                <a:schemeClr val="accent4"/>
              </a:solidFill>
              <a:latin typeface="Times New Roman" panose="02020603050405020304" pitchFamily="18" charset="0"/>
              <a:ea typeface="微软雅黑" pitchFamily="34" charset="-122"/>
              <a:sym typeface="Times New Roman" panose="02020603050405020304" pitchFamily="18" charset="0"/>
            </a:endParaRPr>
          </a:p>
          <a:p>
            <a:r>
              <a:rPr lang="en-US" sz="1265" b="1"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rPr>
              <a:t>There are many variations of passages of Lorem Ipsum on the Internet tend to repeat predefined chunks as necessary, making this</a:t>
            </a:r>
            <a:endParaRPr lang="en-US" sz="1265" b="1"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endParaRPr>
          </a:p>
        </p:txBody>
      </p:sp>
      <p:sp>
        <p:nvSpPr>
          <p:cNvPr id="34" name="TextBox 33"/>
          <p:cNvSpPr txBox="1"/>
          <p:nvPr/>
        </p:nvSpPr>
        <p:spPr>
          <a:xfrm>
            <a:off x="1862124" y="2446113"/>
            <a:ext cx="3455532" cy="979755"/>
          </a:xfrm>
          <a:prstGeom prst="rect">
            <a:avLst/>
          </a:prstGeom>
          <a:noFill/>
        </p:spPr>
        <p:txBody>
          <a:bodyPr wrap="square" rtlCol="0">
            <a:spAutoFit/>
          </a:bodyPr>
          <a:lstStyle/>
          <a:p>
            <a:pPr algn="r"/>
            <a:r>
              <a:rPr lang="en-US" sz="1970" b="1" dirty="0">
                <a:solidFill>
                  <a:schemeClr val="accent1"/>
                </a:solidFill>
                <a:latin typeface="Times New Roman" panose="02020603050405020304" pitchFamily="18" charset="0"/>
                <a:ea typeface="微软雅黑" pitchFamily="34" charset="-122"/>
                <a:sym typeface="Times New Roman" panose="02020603050405020304" pitchFamily="18" charset="0"/>
              </a:rPr>
              <a:t>Infographic layout</a:t>
            </a:r>
            <a:endParaRPr lang="en-US" sz="1970" b="1" dirty="0">
              <a:solidFill>
                <a:schemeClr val="accent1"/>
              </a:solidFill>
              <a:latin typeface="Times New Roman" panose="02020603050405020304" pitchFamily="18" charset="0"/>
              <a:ea typeface="微软雅黑" pitchFamily="34" charset="-122"/>
              <a:sym typeface="Times New Roman" panose="02020603050405020304" pitchFamily="18" charset="0"/>
            </a:endParaRPr>
          </a:p>
          <a:p>
            <a:pPr algn="r"/>
            <a:r>
              <a:rPr lang="en-US" sz="1265" b="1"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rPr>
              <a:t>There are many variations of passages of Lorem Ipsum on the Internet tend to repeat predefined chunks as necessary, making this</a:t>
            </a:r>
            <a:endParaRPr lang="en-US" sz="1265" b="1"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endParaRPr>
          </a:p>
        </p:txBody>
      </p:sp>
      <p:sp>
        <p:nvSpPr>
          <p:cNvPr id="33" name="TextBox 32"/>
          <p:cNvSpPr txBox="1"/>
          <p:nvPr/>
        </p:nvSpPr>
        <p:spPr>
          <a:xfrm>
            <a:off x="7541094" y="5312873"/>
            <a:ext cx="3455532" cy="979755"/>
          </a:xfrm>
          <a:prstGeom prst="rect">
            <a:avLst/>
          </a:prstGeom>
          <a:noFill/>
        </p:spPr>
        <p:txBody>
          <a:bodyPr wrap="square" rtlCol="0">
            <a:spAutoFit/>
          </a:bodyPr>
          <a:lstStyle/>
          <a:p>
            <a:r>
              <a:rPr lang="en-US" sz="1970" b="1" dirty="0">
                <a:solidFill>
                  <a:schemeClr val="accent3"/>
                </a:solidFill>
                <a:latin typeface="Times New Roman" panose="02020603050405020304" pitchFamily="18" charset="0"/>
                <a:ea typeface="微软雅黑" pitchFamily="34" charset="-122"/>
                <a:sym typeface="Times New Roman" panose="02020603050405020304" pitchFamily="18" charset="0"/>
              </a:rPr>
              <a:t>Infographic layout</a:t>
            </a:r>
            <a:endParaRPr lang="en-US" sz="1970" b="1" dirty="0">
              <a:solidFill>
                <a:schemeClr val="accent3"/>
              </a:solidFill>
              <a:latin typeface="Times New Roman" panose="02020603050405020304" pitchFamily="18" charset="0"/>
              <a:ea typeface="微软雅黑" pitchFamily="34" charset="-122"/>
              <a:sym typeface="Times New Roman" panose="02020603050405020304" pitchFamily="18" charset="0"/>
            </a:endParaRPr>
          </a:p>
          <a:p>
            <a:pPr algn="just"/>
            <a:r>
              <a:rPr lang="en-US" sz="1265" b="1"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rPr>
              <a:t>There are many variations of passages of Lorem Ipsum on the Internet tend to repeat predefined chunks as necessary, making this</a:t>
            </a:r>
            <a:endParaRPr lang="en-US" sz="1265" b="1"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endParaRPr>
          </a:p>
        </p:txBody>
      </p:sp>
      <p:sp>
        <p:nvSpPr>
          <p:cNvPr id="35" name="TextBox 34"/>
          <p:cNvSpPr txBox="1"/>
          <p:nvPr/>
        </p:nvSpPr>
        <p:spPr>
          <a:xfrm>
            <a:off x="1862124" y="5312873"/>
            <a:ext cx="3455532" cy="979755"/>
          </a:xfrm>
          <a:prstGeom prst="rect">
            <a:avLst/>
          </a:prstGeom>
          <a:noFill/>
        </p:spPr>
        <p:txBody>
          <a:bodyPr wrap="square" rtlCol="0">
            <a:spAutoFit/>
          </a:bodyPr>
          <a:lstStyle/>
          <a:p>
            <a:pPr algn="r"/>
            <a:r>
              <a:rPr lang="en-US" sz="1970" b="1" dirty="0">
                <a:solidFill>
                  <a:schemeClr val="accent2"/>
                </a:solidFill>
                <a:latin typeface="Times New Roman" panose="02020603050405020304" pitchFamily="18" charset="0"/>
                <a:ea typeface="微软雅黑" pitchFamily="34" charset="-122"/>
                <a:sym typeface="Times New Roman" panose="02020603050405020304" pitchFamily="18" charset="0"/>
              </a:rPr>
              <a:t>Infographic layout</a:t>
            </a:r>
            <a:endParaRPr lang="en-US" sz="1970" b="1" dirty="0">
              <a:solidFill>
                <a:schemeClr val="accent2"/>
              </a:solidFill>
              <a:latin typeface="Times New Roman" panose="02020603050405020304" pitchFamily="18" charset="0"/>
              <a:ea typeface="微软雅黑" pitchFamily="34" charset="-122"/>
              <a:sym typeface="Times New Roman" panose="02020603050405020304" pitchFamily="18" charset="0"/>
            </a:endParaRPr>
          </a:p>
          <a:p>
            <a:pPr algn="r"/>
            <a:r>
              <a:rPr lang="en-US" sz="1265" b="1"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rPr>
              <a:t>There are many variations of passages of Lorem Ipsum on the Internet tend to repeat predefined chunks as necessary, making this</a:t>
            </a:r>
            <a:endParaRPr lang="en-US" sz="1265" b="1"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endParaRPr>
          </a:p>
        </p:txBody>
      </p:sp>
      <p:sp>
        <p:nvSpPr>
          <p:cNvPr id="22" name="标题 3"/>
          <p:cNvSpPr txBox="1"/>
          <p:nvPr/>
        </p:nvSpPr>
        <p:spPr>
          <a:xfrm>
            <a:off x="792039" y="62547"/>
            <a:ext cx="3898556" cy="440807"/>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800" dirty="0" smtClean="0">
                <a:solidFill>
                  <a:schemeClr val="accent1">
                    <a:lumMod val="50000"/>
                  </a:schemeClr>
                </a:solidFill>
                <a:latin typeface="方正粗谭黑简体" panose="02000000000000000000" pitchFamily="2" charset="-122"/>
                <a:ea typeface="方正粗谭黑简体" panose="02000000000000000000" pitchFamily="2" charset="-122"/>
              </a:rPr>
              <a:t>点击添加相关标题文字</a:t>
            </a:r>
            <a:endParaRPr lang="zh-CN" altLang="en-US" sz="1200" dirty="0">
              <a:solidFill>
                <a:schemeClr val="accent1">
                  <a:lumMod val="50000"/>
                </a:schemeClr>
              </a:solidFill>
              <a:latin typeface="方正粗谭黑简体" panose="02000000000000000000" pitchFamily="2" charset="-122"/>
              <a:ea typeface="方正粗谭黑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prism/>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up)">
                                      <p:cBhvr>
                                        <p:cTn id="7" dur="500"/>
                                        <p:tgtEl>
                                          <p:spTgt spid="28"/>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right)">
                                      <p:cBhvr>
                                        <p:cTn id="11" dur="500"/>
                                        <p:tgtEl>
                                          <p:spTgt spid="7"/>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wipe(right)">
                                      <p:cBhvr>
                                        <p:cTn id="15" dur="500"/>
                                        <p:tgtEl>
                                          <p:spTgt spid="34"/>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wipe(right)">
                                      <p:cBhvr>
                                        <p:cTn id="19" dur="500"/>
                                        <p:tgtEl>
                                          <p:spTgt spid="30"/>
                                        </p:tgtEl>
                                      </p:cBhvr>
                                    </p:animEffect>
                                  </p:childTnLst>
                                </p:cTn>
                              </p:par>
                            </p:childTnLst>
                          </p:cTn>
                        </p:par>
                        <p:par>
                          <p:cTn id="20" fill="hold">
                            <p:stCondLst>
                              <p:cond delay="2000"/>
                            </p:stCondLst>
                            <p:childTnLst>
                              <p:par>
                                <p:cTn id="21" presetID="22" presetClass="entr" presetSubtype="2"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right)">
                                      <p:cBhvr>
                                        <p:cTn id="23" dur="500"/>
                                        <p:tgtEl>
                                          <p:spTgt spid="13"/>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wipe(right)">
                                      <p:cBhvr>
                                        <p:cTn id="27" dur="500"/>
                                        <p:tgtEl>
                                          <p:spTgt spid="35"/>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wipe(down)">
                                      <p:cBhvr>
                                        <p:cTn id="31" dur="500"/>
                                        <p:tgtEl>
                                          <p:spTgt spid="31"/>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500"/>
                                        <p:tgtEl>
                                          <p:spTgt spid="14"/>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wipe(left)">
                                      <p:cBhvr>
                                        <p:cTn id="39" dur="500"/>
                                        <p:tgtEl>
                                          <p:spTgt spid="33"/>
                                        </p:tgtEl>
                                      </p:cBhvr>
                                    </p:animEffect>
                                  </p:childTnLst>
                                </p:cTn>
                              </p:par>
                            </p:childTnLst>
                          </p:cTn>
                        </p:par>
                        <p:par>
                          <p:cTn id="40" fill="hold">
                            <p:stCondLst>
                              <p:cond delay="4500"/>
                            </p:stCondLst>
                            <p:childTnLst>
                              <p:par>
                                <p:cTn id="41" presetID="22" presetClass="entr" presetSubtype="8" fill="hold"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ipe(left)">
                                      <p:cBhvr>
                                        <p:cTn id="43" dur="500"/>
                                        <p:tgtEl>
                                          <p:spTgt spid="29"/>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left)">
                                      <p:cBhvr>
                                        <p:cTn id="47" dur="500"/>
                                        <p:tgtEl>
                                          <p:spTgt spid="10"/>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wipe(left)">
                                      <p:cBhvr>
                                        <p:cTn id="5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3" grpId="0" animBg="1"/>
      <p:bldP spid="14" grpId="0" animBg="1"/>
      <p:bldP spid="32" grpId="0"/>
      <p:bldP spid="34" grpId="0"/>
      <p:bldP spid="33" grpId="0"/>
      <p:bldP spid="3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
          <p:cNvSpPr/>
          <p:nvPr/>
        </p:nvSpPr>
        <p:spPr bwMode="auto">
          <a:xfrm>
            <a:off x="1148" y="645"/>
            <a:ext cx="8070123" cy="4596130"/>
          </a:xfrm>
          <a:custGeom>
            <a:avLst/>
            <a:gdLst>
              <a:gd name="T0" fmla="*/ 2665 w 2665"/>
              <a:gd name="T1" fmla="*/ 0 h 1127"/>
              <a:gd name="T2" fmla="*/ 0 w 2665"/>
              <a:gd name="T3" fmla="*/ 0 h 1127"/>
              <a:gd name="T4" fmla="*/ 652 w 2665"/>
              <a:gd name="T5" fmla="*/ 1127 h 1127"/>
              <a:gd name="T6" fmla="*/ 2665 w 2665"/>
              <a:gd name="T7" fmla="*/ 0 h 1127"/>
              <a:gd name="connsiteX0" fmla="*/ 10000 w 10000"/>
              <a:gd name="connsiteY0" fmla="*/ 0 h 13164"/>
              <a:gd name="connsiteX1" fmla="*/ 0 w 10000"/>
              <a:gd name="connsiteY1" fmla="*/ 0 h 13164"/>
              <a:gd name="connsiteX2" fmla="*/ 16 w 10000"/>
              <a:gd name="connsiteY2" fmla="*/ 13164 h 13164"/>
              <a:gd name="connsiteX3" fmla="*/ 10000 w 10000"/>
              <a:gd name="connsiteY3" fmla="*/ 0 h 13164"/>
            </a:gdLst>
            <a:ahLst/>
            <a:cxnLst>
              <a:cxn ang="0">
                <a:pos x="connsiteX0" y="connsiteY0"/>
              </a:cxn>
              <a:cxn ang="0">
                <a:pos x="connsiteX1" y="connsiteY1"/>
              </a:cxn>
              <a:cxn ang="0">
                <a:pos x="connsiteX2" y="connsiteY2"/>
              </a:cxn>
              <a:cxn ang="0">
                <a:pos x="connsiteX3" y="connsiteY3"/>
              </a:cxn>
            </a:cxnLst>
            <a:rect l="l" t="t" r="r" b="b"/>
            <a:pathLst>
              <a:path w="10000" h="13164">
                <a:moveTo>
                  <a:pt x="10000" y="0"/>
                </a:moveTo>
                <a:lnTo>
                  <a:pt x="0" y="0"/>
                </a:lnTo>
                <a:cubicBezTo>
                  <a:pt x="5" y="4388"/>
                  <a:pt x="11" y="8776"/>
                  <a:pt x="16" y="13164"/>
                </a:cubicBezTo>
                <a:lnTo>
                  <a:pt x="10000" y="0"/>
                </a:lnTo>
                <a:close/>
              </a:path>
            </a:pathLst>
          </a:custGeom>
          <a:solidFill>
            <a:schemeClr val="accent1"/>
          </a:solidFill>
          <a:ln>
            <a:noFill/>
          </a:ln>
        </p:spPr>
        <p:txBody>
          <a:bodyPr vert="horz" wrap="square" lIns="128557" tIns="64278" rIns="128557" bIns="64278" numCol="1" anchor="t" anchorCtr="0" compatLnSpc="1"/>
          <a:lstStyle/>
          <a:p>
            <a:endParaRPr lang="zh-CN" altLang="en-US" sz="2000"/>
          </a:p>
        </p:txBody>
      </p:sp>
      <p:sp>
        <p:nvSpPr>
          <p:cNvPr id="10" name="任意多边形 9"/>
          <p:cNvSpPr/>
          <p:nvPr/>
        </p:nvSpPr>
        <p:spPr bwMode="auto">
          <a:xfrm>
            <a:off x="1147" y="646"/>
            <a:ext cx="6302454" cy="7231360"/>
          </a:xfrm>
          <a:custGeom>
            <a:avLst/>
            <a:gdLst>
              <a:gd name="connsiteX0" fmla="*/ 0 w 6303578"/>
              <a:gd name="connsiteY0" fmla="*/ 5940123 h 7232650"/>
              <a:gd name="connsiteX1" fmla="*/ 707864 w 6303578"/>
              <a:gd name="connsiteY1" fmla="*/ 7232650 h 7232650"/>
              <a:gd name="connsiteX2" fmla="*/ 0 w 6303578"/>
              <a:gd name="connsiteY2" fmla="*/ 7232650 h 7232650"/>
              <a:gd name="connsiteX3" fmla="*/ 0 w 6303578"/>
              <a:gd name="connsiteY3" fmla="*/ 0 h 7232650"/>
              <a:gd name="connsiteX4" fmla="*/ 2087752 w 6303578"/>
              <a:gd name="connsiteY4" fmla="*/ 0 h 7232650"/>
              <a:gd name="connsiteX5" fmla="*/ 6303578 w 6303578"/>
              <a:gd name="connsiteY5" fmla="*/ 7232650 h 7232650"/>
              <a:gd name="connsiteX6" fmla="*/ 707865 w 6303578"/>
              <a:gd name="connsiteY6" fmla="*/ 7232650 h 7232650"/>
              <a:gd name="connsiteX7" fmla="*/ 0 w 6303578"/>
              <a:gd name="connsiteY7" fmla="*/ 5940123 h 7232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03578" h="7232650">
                <a:moveTo>
                  <a:pt x="0" y="5940123"/>
                </a:moveTo>
                <a:lnTo>
                  <a:pt x="707864" y="7232650"/>
                </a:lnTo>
                <a:lnTo>
                  <a:pt x="0" y="7232650"/>
                </a:lnTo>
                <a:close/>
                <a:moveTo>
                  <a:pt x="0" y="0"/>
                </a:moveTo>
                <a:lnTo>
                  <a:pt x="2087752" y="0"/>
                </a:lnTo>
                <a:lnTo>
                  <a:pt x="6303578" y="7232650"/>
                </a:lnTo>
                <a:lnTo>
                  <a:pt x="707865" y="7232650"/>
                </a:lnTo>
                <a:lnTo>
                  <a:pt x="0" y="5940123"/>
                </a:lnTo>
                <a:close/>
              </a:path>
            </a:pathLst>
          </a:custGeom>
          <a:solidFill>
            <a:schemeClr val="accent2"/>
          </a:solidFill>
          <a:ln>
            <a:noFill/>
          </a:ln>
        </p:spPr>
        <p:txBody>
          <a:bodyPr vert="horz" wrap="square" lIns="128557" tIns="64278" rIns="128557" bIns="64278" numCol="1" anchor="t" anchorCtr="0" compatLnSpc="1">
            <a:noAutofit/>
          </a:bodyPr>
          <a:lstStyle/>
          <a:p>
            <a:endParaRPr lang="zh-CN" altLang="en-US" sz="2000"/>
          </a:p>
        </p:txBody>
      </p:sp>
      <p:sp>
        <p:nvSpPr>
          <p:cNvPr id="11" name="MH_Number_1"/>
          <p:cNvSpPr/>
          <p:nvPr>
            <p:custDataLst>
              <p:tags r:id="rId1"/>
            </p:custDataLst>
          </p:nvPr>
        </p:nvSpPr>
        <p:spPr>
          <a:xfrm>
            <a:off x="6573367" y="2279730"/>
            <a:ext cx="379599" cy="379599"/>
          </a:xfrm>
          <a:prstGeom prst="ellipse">
            <a:avLst/>
          </a:prstGeom>
          <a:solidFill>
            <a:schemeClr val="accent1"/>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10" b="1" dirty="0">
                <a:solidFill>
                  <a:schemeClr val="bg1"/>
                </a:solidFill>
                <a:latin typeface="Arial" panose="020B0604020202020204" pitchFamily="34" charset="0"/>
                <a:ea typeface="微软雅黑" pitchFamily="34" charset="-122"/>
                <a:cs typeface="Times New Roman" panose="02020603050405020304" pitchFamily="18" charset="0"/>
                <a:sym typeface="Arial" panose="020B0604020202020204" pitchFamily="34" charset="0"/>
              </a:rPr>
              <a:t>1</a:t>
            </a:r>
            <a:endParaRPr lang="zh-CN" altLang="en-US" sz="2110" b="1" dirty="0">
              <a:solidFill>
                <a:schemeClr val="bg1"/>
              </a:solidFill>
              <a:latin typeface="Arial" panose="020B0604020202020204" pitchFamily="34" charset="0"/>
              <a:ea typeface="微软雅黑" pitchFamily="34" charset="-122"/>
              <a:cs typeface="Times New Roman" panose="02020603050405020304" pitchFamily="18" charset="0"/>
              <a:sym typeface="Arial" panose="020B0604020202020204" pitchFamily="34" charset="0"/>
            </a:endParaRPr>
          </a:p>
        </p:txBody>
      </p:sp>
      <p:sp>
        <p:nvSpPr>
          <p:cNvPr id="12" name="MH_Entry_1"/>
          <p:cNvSpPr/>
          <p:nvPr>
            <p:custDataLst>
              <p:tags r:id="rId2"/>
            </p:custDataLst>
          </p:nvPr>
        </p:nvSpPr>
        <p:spPr>
          <a:xfrm>
            <a:off x="7190771" y="2260048"/>
            <a:ext cx="3414553" cy="49244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a:defRPr/>
            </a:pPr>
            <a:r>
              <a:rPr lang="zh-CN" altLang="en-US" sz="3200" dirty="0">
                <a:solidFill>
                  <a:schemeClr val="accent2"/>
                </a:solidFill>
                <a:latin typeface="方正粗谭黑简体" panose="02000000000000000000" pitchFamily="2" charset="-122"/>
                <a:ea typeface="方正粗谭黑简体" panose="02000000000000000000" pitchFamily="2" charset="-122"/>
                <a:sym typeface="Arial" panose="020B0604020202020204" pitchFamily="34" charset="0"/>
              </a:rPr>
              <a:t>请替换文字内容</a:t>
            </a:r>
            <a:endParaRPr lang="en-GB" altLang="zh-CN" sz="3200" dirty="0">
              <a:solidFill>
                <a:schemeClr val="accent2"/>
              </a:solidFill>
              <a:latin typeface="方正粗谭黑简体" panose="02000000000000000000" pitchFamily="2" charset="-122"/>
              <a:ea typeface="方正粗谭黑简体" panose="02000000000000000000" pitchFamily="2" charset="-122"/>
              <a:sym typeface="Arial" panose="020B0604020202020204" pitchFamily="34" charset="0"/>
            </a:endParaRPr>
          </a:p>
        </p:txBody>
      </p:sp>
      <p:sp>
        <p:nvSpPr>
          <p:cNvPr id="13" name="MH_Number_2"/>
          <p:cNvSpPr/>
          <p:nvPr>
            <p:custDataLst>
              <p:tags r:id="rId3"/>
            </p:custDataLst>
          </p:nvPr>
        </p:nvSpPr>
        <p:spPr>
          <a:xfrm>
            <a:off x="6573367" y="3172959"/>
            <a:ext cx="379599" cy="379599"/>
          </a:xfrm>
          <a:prstGeom prst="ellipse">
            <a:avLst/>
          </a:prstGeom>
          <a:solidFill>
            <a:schemeClr val="accent2"/>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10" b="1" dirty="0">
                <a:solidFill>
                  <a:schemeClr val="bg1"/>
                </a:solidFill>
                <a:latin typeface="Arial" panose="020B0604020202020204" pitchFamily="34" charset="0"/>
                <a:ea typeface="微软雅黑" pitchFamily="34" charset="-122"/>
                <a:cs typeface="Times New Roman" panose="02020603050405020304" pitchFamily="18" charset="0"/>
                <a:sym typeface="Arial" panose="020B0604020202020204" pitchFamily="34" charset="0"/>
              </a:rPr>
              <a:t>2</a:t>
            </a:r>
            <a:endParaRPr lang="zh-CN" altLang="en-US" sz="2110" b="1" dirty="0">
              <a:solidFill>
                <a:schemeClr val="bg1"/>
              </a:solidFill>
              <a:latin typeface="Arial" panose="020B0604020202020204" pitchFamily="34" charset="0"/>
              <a:ea typeface="微软雅黑" pitchFamily="34" charset="-122"/>
              <a:cs typeface="Times New Roman" panose="02020603050405020304" pitchFamily="18" charset="0"/>
              <a:sym typeface="Arial" panose="020B0604020202020204" pitchFamily="34" charset="0"/>
            </a:endParaRPr>
          </a:p>
        </p:txBody>
      </p:sp>
      <p:sp>
        <p:nvSpPr>
          <p:cNvPr id="14" name="MH_Entry_2"/>
          <p:cNvSpPr/>
          <p:nvPr>
            <p:custDataLst>
              <p:tags r:id="rId4"/>
            </p:custDataLst>
          </p:nvPr>
        </p:nvSpPr>
        <p:spPr>
          <a:xfrm>
            <a:off x="7190771" y="3153279"/>
            <a:ext cx="3414553" cy="49244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a:defRPr/>
            </a:pPr>
            <a:r>
              <a:rPr lang="zh-CN" altLang="en-US" sz="3200" dirty="0">
                <a:solidFill>
                  <a:schemeClr val="accent2"/>
                </a:solidFill>
                <a:latin typeface="方正粗谭黑简体" panose="02000000000000000000" pitchFamily="2" charset="-122"/>
                <a:ea typeface="方正粗谭黑简体" panose="02000000000000000000" pitchFamily="2" charset="-122"/>
                <a:sym typeface="Arial" panose="020B0604020202020204" pitchFamily="34" charset="0"/>
              </a:rPr>
              <a:t>请替换文字内容</a:t>
            </a:r>
            <a:endParaRPr lang="en-GB" altLang="zh-CN" sz="3200" dirty="0">
              <a:solidFill>
                <a:schemeClr val="accent2"/>
              </a:solidFill>
              <a:latin typeface="方正粗谭黑简体" panose="02000000000000000000" pitchFamily="2" charset="-122"/>
              <a:ea typeface="方正粗谭黑简体" panose="02000000000000000000" pitchFamily="2" charset="-122"/>
              <a:sym typeface="Arial" panose="020B0604020202020204" pitchFamily="34" charset="0"/>
            </a:endParaRPr>
          </a:p>
        </p:txBody>
      </p:sp>
      <p:sp>
        <p:nvSpPr>
          <p:cNvPr id="15" name="MH_Number_3"/>
          <p:cNvSpPr/>
          <p:nvPr>
            <p:custDataLst>
              <p:tags r:id="rId5"/>
            </p:custDataLst>
          </p:nvPr>
        </p:nvSpPr>
        <p:spPr>
          <a:xfrm>
            <a:off x="6573367" y="4066189"/>
            <a:ext cx="379599" cy="379599"/>
          </a:xfrm>
          <a:prstGeom prst="ellipse">
            <a:avLst/>
          </a:prstGeom>
          <a:solidFill>
            <a:schemeClr val="accent3"/>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10" b="1">
                <a:solidFill>
                  <a:schemeClr val="bg1"/>
                </a:solidFill>
                <a:latin typeface="Arial" panose="020B0604020202020204" pitchFamily="34" charset="0"/>
                <a:ea typeface="微软雅黑" pitchFamily="34" charset="-122"/>
                <a:cs typeface="Times New Roman" panose="02020603050405020304" pitchFamily="18" charset="0"/>
                <a:sym typeface="Arial" panose="020B0604020202020204" pitchFamily="34" charset="0"/>
              </a:rPr>
              <a:t>3</a:t>
            </a:r>
            <a:endParaRPr lang="zh-CN" altLang="en-US" sz="2110" b="1" dirty="0">
              <a:solidFill>
                <a:schemeClr val="bg1"/>
              </a:solidFill>
              <a:latin typeface="Arial" panose="020B0604020202020204" pitchFamily="34" charset="0"/>
              <a:ea typeface="微软雅黑" pitchFamily="34" charset="-122"/>
              <a:cs typeface="Times New Roman" panose="02020603050405020304" pitchFamily="18" charset="0"/>
              <a:sym typeface="Arial" panose="020B0604020202020204" pitchFamily="34" charset="0"/>
            </a:endParaRPr>
          </a:p>
        </p:txBody>
      </p:sp>
      <p:sp>
        <p:nvSpPr>
          <p:cNvPr id="16" name="MH_Entry_3"/>
          <p:cNvSpPr/>
          <p:nvPr>
            <p:custDataLst>
              <p:tags r:id="rId6"/>
            </p:custDataLst>
          </p:nvPr>
        </p:nvSpPr>
        <p:spPr>
          <a:xfrm>
            <a:off x="7190771" y="4046508"/>
            <a:ext cx="3414553" cy="49244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a:defRPr/>
            </a:pPr>
            <a:r>
              <a:rPr lang="zh-CN" altLang="en-US" sz="3200" dirty="0">
                <a:solidFill>
                  <a:schemeClr val="accent2"/>
                </a:solidFill>
                <a:latin typeface="方正粗谭黑简体" panose="02000000000000000000" pitchFamily="2" charset="-122"/>
                <a:ea typeface="方正粗谭黑简体" panose="02000000000000000000" pitchFamily="2" charset="-122"/>
                <a:sym typeface="Arial" panose="020B0604020202020204" pitchFamily="34" charset="0"/>
              </a:rPr>
              <a:t>请替换文字内容</a:t>
            </a:r>
            <a:endParaRPr lang="en-GB" altLang="zh-CN" sz="3200" dirty="0">
              <a:solidFill>
                <a:schemeClr val="accent2"/>
              </a:solidFill>
              <a:latin typeface="方正粗谭黑简体" panose="02000000000000000000" pitchFamily="2" charset="-122"/>
              <a:ea typeface="方正粗谭黑简体" panose="02000000000000000000" pitchFamily="2" charset="-122"/>
              <a:sym typeface="Arial" panose="020B0604020202020204" pitchFamily="34" charset="0"/>
            </a:endParaRPr>
          </a:p>
        </p:txBody>
      </p:sp>
      <p:sp>
        <p:nvSpPr>
          <p:cNvPr id="17" name="MH_Number_4"/>
          <p:cNvSpPr/>
          <p:nvPr>
            <p:custDataLst>
              <p:tags r:id="rId7"/>
            </p:custDataLst>
          </p:nvPr>
        </p:nvSpPr>
        <p:spPr>
          <a:xfrm>
            <a:off x="6573367" y="4959417"/>
            <a:ext cx="379599" cy="379599"/>
          </a:xfrm>
          <a:prstGeom prst="ellipse">
            <a:avLst/>
          </a:prstGeom>
          <a:solidFill>
            <a:schemeClr val="accent4"/>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10" b="1" dirty="0">
                <a:solidFill>
                  <a:schemeClr val="bg1"/>
                </a:solidFill>
                <a:latin typeface="Arial" panose="020B0604020202020204" pitchFamily="34" charset="0"/>
                <a:ea typeface="微软雅黑" pitchFamily="34" charset="-122"/>
                <a:cs typeface="Times New Roman" panose="02020603050405020304" pitchFamily="18" charset="0"/>
                <a:sym typeface="Arial" panose="020B0604020202020204" pitchFamily="34" charset="0"/>
              </a:rPr>
              <a:t>4</a:t>
            </a:r>
            <a:endParaRPr lang="zh-CN" altLang="en-US" sz="2110" b="1" dirty="0">
              <a:solidFill>
                <a:schemeClr val="bg1"/>
              </a:solidFill>
              <a:latin typeface="Arial" panose="020B0604020202020204" pitchFamily="34" charset="0"/>
              <a:ea typeface="微软雅黑" pitchFamily="34" charset="-122"/>
              <a:cs typeface="Times New Roman" panose="02020603050405020304" pitchFamily="18" charset="0"/>
              <a:sym typeface="Arial" panose="020B0604020202020204" pitchFamily="34" charset="0"/>
            </a:endParaRPr>
          </a:p>
        </p:txBody>
      </p:sp>
      <p:sp>
        <p:nvSpPr>
          <p:cNvPr id="18" name="MH_Entry_4"/>
          <p:cNvSpPr/>
          <p:nvPr>
            <p:custDataLst>
              <p:tags r:id="rId8"/>
            </p:custDataLst>
          </p:nvPr>
        </p:nvSpPr>
        <p:spPr>
          <a:xfrm>
            <a:off x="7190771" y="4939736"/>
            <a:ext cx="3414553" cy="49244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a:defRPr/>
            </a:pPr>
            <a:r>
              <a:rPr lang="zh-CN" altLang="en-US" sz="3200" dirty="0">
                <a:solidFill>
                  <a:schemeClr val="accent2"/>
                </a:solidFill>
                <a:latin typeface="方正粗谭黑简体" panose="02000000000000000000" pitchFamily="2" charset="-122"/>
                <a:ea typeface="方正粗谭黑简体" panose="02000000000000000000" pitchFamily="2" charset="-122"/>
                <a:sym typeface="Arial" panose="020B0604020202020204" pitchFamily="34" charset="0"/>
              </a:rPr>
              <a:t>请替换文字内容</a:t>
            </a:r>
            <a:endParaRPr lang="en-GB" altLang="zh-CN" sz="3200" dirty="0">
              <a:solidFill>
                <a:schemeClr val="accent2"/>
              </a:solidFill>
              <a:latin typeface="方正粗谭黑简体" panose="02000000000000000000" pitchFamily="2" charset="-122"/>
              <a:ea typeface="方正粗谭黑简体" panose="02000000000000000000" pitchFamily="2" charset="-122"/>
              <a:sym typeface="Arial" panose="020B0604020202020204" pitchFamily="34" charset="0"/>
            </a:endParaRPr>
          </a:p>
        </p:txBody>
      </p:sp>
      <p:sp>
        <p:nvSpPr>
          <p:cNvPr id="19" name="MH_Others_1"/>
          <p:cNvSpPr txBox="1"/>
          <p:nvPr>
            <p:custDataLst>
              <p:tags r:id="rId9"/>
            </p:custDataLst>
          </p:nvPr>
        </p:nvSpPr>
        <p:spPr>
          <a:xfrm>
            <a:off x="1241422" y="2432133"/>
            <a:ext cx="2626186" cy="1107859"/>
          </a:xfrm>
          <a:prstGeom prst="rect">
            <a:avLst/>
          </a:prstGeom>
          <a:noFill/>
        </p:spPr>
        <p:txBody>
          <a:bodyPr vert="horz" wrap="square" lIns="0" tIns="0" rIns="0" bIns="0" rtlCol="0" anchor="ctr" anchorCtr="0">
            <a:spAutoFit/>
          </a:bodyPr>
          <a:lstStyle/>
          <a:p>
            <a:pPr algn="ctr"/>
            <a:r>
              <a:rPr lang="zh-CN" altLang="en-US" sz="7200" b="1" dirty="0">
                <a:solidFill>
                  <a:schemeClr val="bg1"/>
                </a:solidFill>
                <a:latin typeface="Arial" panose="020B0604020202020204" pitchFamily="34" charset="0"/>
                <a:ea typeface="微软雅黑" pitchFamily="34" charset="-122"/>
                <a:sym typeface="Arial" panose="020B0604020202020204" pitchFamily="34" charset="0"/>
              </a:rPr>
              <a:t>目 录</a:t>
            </a:r>
            <a:endParaRPr lang="zh-CN" altLang="en-US" sz="7200" b="1" dirty="0">
              <a:solidFill>
                <a:schemeClr val="bg1"/>
              </a:solidFill>
              <a:latin typeface="Arial" panose="020B0604020202020204" pitchFamily="34" charset="0"/>
              <a:ea typeface="微软雅黑" pitchFamily="34" charset="-122"/>
              <a:sym typeface="Arial" panose="020B0604020202020204" pitchFamily="34" charset="0"/>
            </a:endParaRPr>
          </a:p>
        </p:txBody>
      </p:sp>
      <p:sp>
        <p:nvSpPr>
          <p:cNvPr id="20" name="MH_Others_2"/>
          <p:cNvSpPr txBox="1"/>
          <p:nvPr>
            <p:custDataLst>
              <p:tags r:id="rId10"/>
            </p:custDataLst>
          </p:nvPr>
        </p:nvSpPr>
        <p:spPr>
          <a:xfrm>
            <a:off x="1389717" y="3609696"/>
            <a:ext cx="2329601" cy="492510"/>
          </a:xfrm>
          <a:prstGeom prst="rect">
            <a:avLst/>
          </a:prstGeom>
          <a:noFill/>
        </p:spPr>
        <p:txBody>
          <a:bodyPr vert="horz" wrap="square" lIns="0" tIns="0" rIns="0" bIns="0">
            <a:spAutoFit/>
          </a:bodyPr>
          <a:lstStyle/>
          <a:p>
            <a:pPr algn="ctr">
              <a:defRPr/>
            </a:pPr>
            <a:r>
              <a:rPr lang="en-US" altLang="zh-CN" sz="3200" b="1" dirty="0">
                <a:solidFill>
                  <a:schemeClr val="bg1"/>
                </a:solidFill>
                <a:latin typeface="Arial" panose="020B0604020202020204" pitchFamily="34" charset="0"/>
                <a:ea typeface="微软雅黑" pitchFamily="34" charset="-122"/>
                <a:sym typeface="Arial" panose="020B0604020202020204" pitchFamily="34" charset="0"/>
              </a:rPr>
              <a:t>CONTENTS</a:t>
            </a:r>
            <a:endParaRPr lang="zh-CN" altLang="en-US" sz="3200" b="1" dirty="0">
              <a:solidFill>
                <a:schemeClr val="bg1"/>
              </a:solidFill>
              <a:latin typeface="Arial" panose="020B0604020202020204" pitchFamily="34" charset="0"/>
              <a:ea typeface="微软雅黑"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56" presetClass="entr" presetSubtype="0" fill="hold" grpId="0" nodeType="clickEffect">
                                  <p:stCondLst>
                                    <p:cond delay="0"/>
                                  </p:stCondLst>
                                  <p:iterate type="lt">
                                    <p:tmPct val="10000"/>
                                  </p:iterate>
                                  <p:childTnLst>
                                    <p:set>
                                      <p:cBhvr>
                                        <p:cTn id="16" dur="1" fill="hold">
                                          <p:stCondLst>
                                            <p:cond delay="0"/>
                                          </p:stCondLst>
                                        </p:cTn>
                                        <p:tgtEl>
                                          <p:spTgt spid="19"/>
                                        </p:tgtEl>
                                        <p:attrNameLst>
                                          <p:attrName>style.visibility</p:attrName>
                                        </p:attrNameLst>
                                      </p:cBhvr>
                                      <p:to>
                                        <p:strVal val="visible"/>
                                      </p:to>
                                    </p:set>
                                    <p:anim by="(-#ppt_w*2)" calcmode="lin" valueType="num">
                                      <p:cBhvr rctx="PPT">
                                        <p:cTn id="17" dur="500" autoRev="1" fill="hold">
                                          <p:stCondLst>
                                            <p:cond delay="0"/>
                                          </p:stCondLst>
                                        </p:cTn>
                                        <p:tgtEl>
                                          <p:spTgt spid="19"/>
                                        </p:tgtEl>
                                        <p:attrNameLst>
                                          <p:attrName>ppt_w</p:attrName>
                                        </p:attrNameLst>
                                      </p:cBhvr>
                                    </p:anim>
                                    <p:anim by="(#ppt_w*0.50)" calcmode="lin" valueType="num">
                                      <p:cBhvr>
                                        <p:cTn id="18" dur="500" decel="50000" autoRev="1" fill="hold">
                                          <p:stCondLst>
                                            <p:cond delay="0"/>
                                          </p:stCondLst>
                                        </p:cTn>
                                        <p:tgtEl>
                                          <p:spTgt spid="19"/>
                                        </p:tgtEl>
                                        <p:attrNameLst>
                                          <p:attrName>ppt_x</p:attrName>
                                        </p:attrNameLst>
                                      </p:cBhvr>
                                    </p:anim>
                                    <p:anim from="(-#ppt_h/2)" to="(#ppt_y)" calcmode="lin" valueType="num">
                                      <p:cBhvr>
                                        <p:cTn id="19" dur="1000" fill="hold">
                                          <p:stCondLst>
                                            <p:cond delay="0"/>
                                          </p:stCondLst>
                                        </p:cTn>
                                        <p:tgtEl>
                                          <p:spTgt spid="19"/>
                                        </p:tgtEl>
                                        <p:attrNameLst>
                                          <p:attrName>ppt_y</p:attrName>
                                        </p:attrNameLst>
                                      </p:cBhvr>
                                    </p:anim>
                                    <p:animRot by="21600000">
                                      <p:cBhvr>
                                        <p:cTn id="20" dur="1000" fill="hold">
                                          <p:stCondLst>
                                            <p:cond delay="0"/>
                                          </p:stCondLst>
                                        </p:cTn>
                                        <p:tgtEl>
                                          <p:spTgt spid="19"/>
                                        </p:tgtEl>
                                        <p:attrNameLst>
                                          <p:attrName>r</p:attrName>
                                        </p:attrNameLst>
                                      </p:cBhvr>
                                    </p:animRot>
                                  </p:childTnLst>
                                </p:cTn>
                              </p:par>
                              <p:par>
                                <p:cTn id="21" presetID="56" presetClass="entr" presetSubtype="0" fill="hold" grpId="0" nodeType="withEffect">
                                  <p:stCondLst>
                                    <p:cond delay="0"/>
                                  </p:stCondLst>
                                  <p:iterate type="lt">
                                    <p:tmPct val="10000"/>
                                  </p:iterate>
                                  <p:childTnLst>
                                    <p:set>
                                      <p:cBhvr>
                                        <p:cTn id="22" dur="1" fill="hold">
                                          <p:stCondLst>
                                            <p:cond delay="0"/>
                                          </p:stCondLst>
                                        </p:cTn>
                                        <p:tgtEl>
                                          <p:spTgt spid="20"/>
                                        </p:tgtEl>
                                        <p:attrNameLst>
                                          <p:attrName>style.visibility</p:attrName>
                                        </p:attrNameLst>
                                      </p:cBhvr>
                                      <p:to>
                                        <p:strVal val="visible"/>
                                      </p:to>
                                    </p:set>
                                    <p:anim by="(-#ppt_w*2)" calcmode="lin" valueType="num">
                                      <p:cBhvr rctx="PPT">
                                        <p:cTn id="23" dur="500" autoRev="1" fill="hold">
                                          <p:stCondLst>
                                            <p:cond delay="0"/>
                                          </p:stCondLst>
                                        </p:cTn>
                                        <p:tgtEl>
                                          <p:spTgt spid="20"/>
                                        </p:tgtEl>
                                        <p:attrNameLst>
                                          <p:attrName>ppt_w</p:attrName>
                                        </p:attrNameLst>
                                      </p:cBhvr>
                                    </p:anim>
                                    <p:anim by="(#ppt_w*0.50)" calcmode="lin" valueType="num">
                                      <p:cBhvr>
                                        <p:cTn id="24" dur="500" decel="50000" autoRev="1" fill="hold">
                                          <p:stCondLst>
                                            <p:cond delay="0"/>
                                          </p:stCondLst>
                                        </p:cTn>
                                        <p:tgtEl>
                                          <p:spTgt spid="20"/>
                                        </p:tgtEl>
                                        <p:attrNameLst>
                                          <p:attrName>ppt_x</p:attrName>
                                        </p:attrNameLst>
                                      </p:cBhvr>
                                    </p:anim>
                                    <p:anim from="(-#ppt_h/2)" to="(#ppt_y)" calcmode="lin" valueType="num">
                                      <p:cBhvr>
                                        <p:cTn id="25" dur="1000" fill="hold">
                                          <p:stCondLst>
                                            <p:cond delay="0"/>
                                          </p:stCondLst>
                                        </p:cTn>
                                        <p:tgtEl>
                                          <p:spTgt spid="20"/>
                                        </p:tgtEl>
                                        <p:attrNameLst>
                                          <p:attrName>ppt_y</p:attrName>
                                        </p:attrNameLst>
                                      </p:cBhvr>
                                    </p:anim>
                                    <p:animRot by="21600000">
                                      <p:cBhvr>
                                        <p:cTn id="26" dur="1000" fill="hold">
                                          <p:stCondLst>
                                            <p:cond delay="0"/>
                                          </p:stCondLst>
                                        </p:cTn>
                                        <p:tgtEl>
                                          <p:spTgt spid="20"/>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ppt_w</p:attrName>
                                        </p:attrNameLst>
                                      </p:cBhvr>
                                      <p:tavLst>
                                        <p:tav tm="0">
                                          <p:val>
                                            <p:fltVal val="0"/>
                                          </p:val>
                                        </p:tav>
                                        <p:tav tm="100000">
                                          <p:val>
                                            <p:strVal val="#ppt_w"/>
                                          </p:val>
                                        </p:tav>
                                      </p:tavLst>
                                    </p:anim>
                                    <p:anim calcmode="lin" valueType="num">
                                      <p:cBhvr>
                                        <p:cTn id="37" dur="500" fill="hold"/>
                                        <p:tgtEl>
                                          <p:spTgt spid="13"/>
                                        </p:tgtEl>
                                        <p:attrNameLst>
                                          <p:attrName>ppt_h</p:attrName>
                                        </p:attrNameLst>
                                      </p:cBhvr>
                                      <p:tavLst>
                                        <p:tav tm="0">
                                          <p:val>
                                            <p:fltVal val="0"/>
                                          </p:val>
                                        </p:tav>
                                        <p:tav tm="100000">
                                          <p:val>
                                            <p:strVal val="#ppt_h"/>
                                          </p:val>
                                        </p:tav>
                                      </p:tavLst>
                                    </p:anim>
                                    <p:animEffect transition="in" filter="fade">
                                      <p:cBhvr>
                                        <p:cTn id="38" dur="500"/>
                                        <p:tgtEl>
                                          <p:spTgt spid="13"/>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p:cTn id="41" dur="500" fill="hold"/>
                                        <p:tgtEl>
                                          <p:spTgt spid="15"/>
                                        </p:tgtEl>
                                        <p:attrNameLst>
                                          <p:attrName>ppt_w</p:attrName>
                                        </p:attrNameLst>
                                      </p:cBhvr>
                                      <p:tavLst>
                                        <p:tav tm="0">
                                          <p:val>
                                            <p:fltVal val="0"/>
                                          </p:val>
                                        </p:tav>
                                        <p:tav tm="100000">
                                          <p:val>
                                            <p:strVal val="#ppt_w"/>
                                          </p:val>
                                        </p:tav>
                                      </p:tavLst>
                                    </p:anim>
                                    <p:anim calcmode="lin" valueType="num">
                                      <p:cBhvr>
                                        <p:cTn id="42" dur="500" fill="hold"/>
                                        <p:tgtEl>
                                          <p:spTgt spid="15"/>
                                        </p:tgtEl>
                                        <p:attrNameLst>
                                          <p:attrName>ppt_h</p:attrName>
                                        </p:attrNameLst>
                                      </p:cBhvr>
                                      <p:tavLst>
                                        <p:tav tm="0">
                                          <p:val>
                                            <p:fltVal val="0"/>
                                          </p:val>
                                        </p:tav>
                                        <p:tav tm="100000">
                                          <p:val>
                                            <p:strVal val="#ppt_h"/>
                                          </p:val>
                                        </p:tav>
                                      </p:tavLst>
                                    </p:anim>
                                    <p:animEffect transition="in" filter="fade">
                                      <p:cBhvr>
                                        <p:cTn id="43" dur="500"/>
                                        <p:tgtEl>
                                          <p:spTgt spid="15"/>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 calcmode="lin" valueType="num">
                                      <p:cBhvr>
                                        <p:cTn id="46" dur="500" fill="hold"/>
                                        <p:tgtEl>
                                          <p:spTgt spid="17"/>
                                        </p:tgtEl>
                                        <p:attrNameLst>
                                          <p:attrName>ppt_w</p:attrName>
                                        </p:attrNameLst>
                                      </p:cBhvr>
                                      <p:tavLst>
                                        <p:tav tm="0">
                                          <p:val>
                                            <p:fltVal val="0"/>
                                          </p:val>
                                        </p:tav>
                                        <p:tav tm="100000">
                                          <p:val>
                                            <p:strVal val="#ppt_w"/>
                                          </p:val>
                                        </p:tav>
                                      </p:tavLst>
                                    </p:anim>
                                    <p:anim calcmode="lin" valueType="num">
                                      <p:cBhvr>
                                        <p:cTn id="47" dur="500" fill="hold"/>
                                        <p:tgtEl>
                                          <p:spTgt spid="17"/>
                                        </p:tgtEl>
                                        <p:attrNameLst>
                                          <p:attrName>ppt_h</p:attrName>
                                        </p:attrNameLst>
                                      </p:cBhvr>
                                      <p:tavLst>
                                        <p:tav tm="0">
                                          <p:val>
                                            <p:fltVal val="0"/>
                                          </p:val>
                                        </p:tav>
                                        <p:tav tm="100000">
                                          <p:val>
                                            <p:strVal val="#ppt_h"/>
                                          </p:val>
                                        </p:tav>
                                      </p:tavLst>
                                    </p:anim>
                                    <p:animEffect transition="in" filter="fade">
                                      <p:cBhvr>
                                        <p:cTn id="48" dur="500"/>
                                        <p:tgtEl>
                                          <p:spTgt spid="17"/>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grpId="0" nodeType="click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down)">
                                      <p:cBhvr>
                                        <p:cTn id="53" dur="500"/>
                                        <p:tgtEl>
                                          <p:spTgt spid="12"/>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wipe(down)">
                                      <p:cBhvr>
                                        <p:cTn id="56" dur="500"/>
                                        <p:tgtEl>
                                          <p:spTgt spid="14"/>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wipe(down)">
                                      <p:cBhvr>
                                        <p:cTn id="59" dur="500"/>
                                        <p:tgtEl>
                                          <p:spTgt spid="16"/>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wipe(down)">
                                      <p:cBhvr>
                                        <p:cTn id="6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1" grpId="0" animBg="1"/>
      <p:bldP spid="12" grpId="0"/>
      <p:bldP spid="13" grpId="0" animBg="1"/>
      <p:bldP spid="14" grpId="0"/>
      <p:bldP spid="15" grpId="0" animBg="1"/>
      <p:bldP spid="16" grpId="0"/>
      <p:bldP spid="17" grpId="0" animBg="1"/>
      <p:bldP spid="18" grpId="0"/>
      <p:bldP spid="19" grpId="0"/>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1174" y="448"/>
            <a:ext cx="12879130" cy="7231757"/>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9" tIns="45714" rIns="91429" bIns="45714" numCol="1" spcCol="0" rtlCol="0" fromWordArt="0" anchor="ctr" anchorCtr="0" forceAA="0" compatLnSpc="1">
            <a:noAutofit/>
          </a:bodyPr>
          <a:lstStyle/>
          <a:p>
            <a:pPr algn="ctr"/>
            <a:endParaRPr lang="zh-CN" altLang="en-US"/>
          </a:p>
        </p:txBody>
      </p:sp>
      <p:sp>
        <p:nvSpPr>
          <p:cNvPr id="156" name="Shape 156"/>
          <p:cNvSpPr/>
          <p:nvPr/>
        </p:nvSpPr>
        <p:spPr bwMode="auto">
          <a:xfrm>
            <a:off x="-38239" y="3321698"/>
            <a:ext cx="10452568" cy="3923898"/>
          </a:xfrm>
          <a:custGeom>
            <a:avLst/>
            <a:gdLst>
              <a:gd name="T0" fmla="*/ 3717132 w 20811"/>
              <a:gd name="T1" fmla="*/ 1395413 h 18162"/>
              <a:gd name="T2" fmla="*/ 3717132 w 20811"/>
              <a:gd name="T3" fmla="*/ 1395413 h 18162"/>
              <a:gd name="T4" fmla="*/ 3717132 w 20811"/>
              <a:gd name="T5" fmla="*/ 1395413 h 18162"/>
              <a:gd name="T6" fmla="*/ 3717132 w 20811"/>
              <a:gd name="T7" fmla="*/ 1395413 h 1816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811" h="18162" extrusionOk="0">
                <a:moveTo>
                  <a:pt x="0" y="2007"/>
                </a:moveTo>
                <a:lnTo>
                  <a:pt x="0" y="18162"/>
                </a:lnTo>
                <a:lnTo>
                  <a:pt x="20728" y="18162"/>
                </a:lnTo>
                <a:cubicBezTo>
                  <a:pt x="21600" y="2933"/>
                  <a:pt x="15438" y="9748"/>
                  <a:pt x="11751" y="2674"/>
                </a:cubicBezTo>
                <a:cubicBezTo>
                  <a:pt x="8567" y="-3438"/>
                  <a:pt x="6374" y="2667"/>
                  <a:pt x="4197" y="3937"/>
                </a:cubicBezTo>
                <a:cubicBezTo>
                  <a:pt x="1396" y="5570"/>
                  <a:pt x="0" y="2007"/>
                  <a:pt x="0" y="2007"/>
                </a:cubicBezTo>
                <a:close/>
              </a:path>
            </a:pathLst>
          </a:custGeom>
          <a:solidFill>
            <a:schemeClr val="accent1">
              <a:alpha val="90195"/>
            </a:schemeClr>
          </a:solidFill>
          <a:ln>
            <a:noFill/>
          </a:ln>
        </p:spPr>
        <p:txBody>
          <a:bodyPr lIns="0" tIns="0" rIns="0" bIns="0" anchor="ctr"/>
          <a:lstStyle/>
          <a:p>
            <a:endParaRPr lang="zh-CN" altLang="en-US"/>
          </a:p>
        </p:txBody>
      </p:sp>
      <p:sp>
        <p:nvSpPr>
          <p:cNvPr id="157" name="Shape 157"/>
          <p:cNvSpPr/>
          <p:nvPr/>
        </p:nvSpPr>
        <p:spPr bwMode="auto">
          <a:xfrm>
            <a:off x="-33776" y="2915471"/>
            <a:ext cx="3234204" cy="1352606"/>
          </a:xfrm>
          <a:custGeom>
            <a:avLst/>
            <a:gdLst>
              <a:gd name="T0" fmla="*/ 1150144 w 21600"/>
              <a:gd name="T1" fmla="*/ 481013 h 17187"/>
              <a:gd name="T2" fmla="*/ 1150144 w 21600"/>
              <a:gd name="T3" fmla="*/ 481013 h 17187"/>
              <a:gd name="T4" fmla="*/ 1150144 w 21600"/>
              <a:gd name="T5" fmla="*/ 481013 h 17187"/>
              <a:gd name="T6" fmla="*/ 1150144 w 21600"/>
              <a:gd name="T7" fmla="*/ 481013 h 17187"/>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17187" extrusionOk="0">
                <a:moveTo>
                  <a:pt x="0" y="0"/>
                </a:moveTo>
                <a:lnTo>
                  <a:pt x="0" y="11247"/>
                </a:lnTo>
                <a:cubicBezTo>
                  <a:pt x="4449" y="17205"/>
                  <a:pt x="11449" y="21600"/>
                  <a:pt x="21600" y="9539"/>
                </a:cubicBezTo>
                <a:cubicBezTo>
                  <a:pt x="11455" y="20381"/>
                  <a:pt x="2428" y="14276"/>
                  <a:pt x="0" y="0"/>
                </a:cubicBezTo>
                <a:close/>
              </a:path>
            </a:pathLst>
          </a:custGeom>
          <a:solidFill>
            <a:schemeClr val="accent2"/>
          </a:solidFill>
          <a:ln>
            <a:noFill/>
          </a:ln>
        </p:spPr>
        <p:txBody>
          <a:bodyPr lIns="0" tIns="0" rIns="0" bIns="0" anchor="ctr"/>
          <a:lstStyle/>
          <a:p>
            <a:endParaRPr lang="zh-CN" altLang="en-US"/>
          </a:p>
        </p:txBody>
      </p:sp>
      <p:sp>
        <p:nvSpPr>
          <p:cNvPr id="162" name="Shape 162"/>
          <p:cNvSpPr/>
          <p:nvPr/>
        </p:nvSpPr>
        <p:spPr>
          <a:xfrm>
            <a:off x="4601349" y="4553777"/>
            <a:ext cx="703087" cy="1600361"/>
          </a:xfrm>
          <a:custGeom>
            <a:avLst/>
            <a:gdLst/>
            <a:ahLst/>
            <a:cxnLst>
              <a:cxn ang="0">
                <a:pos x="wd2" y="hd2"/>
              </a:cxn>
              <a:cxn ang="5400000">
                <a:pos x="wd2" y="hd2"/>
              </a:cxn>
              <a:cxn ang="10800000">
                <a:pos x="wd2" y="hd2"/>
              </a:cxn>
              <a:cxn ang="16200000">
                <a:pos x="wd2" y="hd2"/>
              </a:cxn>
            </a:cxnLst>
            <a:rect l="0" t="0" r="r" b="b"/>
            <a:pathLst>
              <a:path w="21600" h="21600" extrusionOk="0">
                <a:moveTo>
                  <a:pt x="20064" y="0"/>
                </a:moveTo>
                <a:lnTo>
                  <a:pt x="21600" y="0"/>
                </a:lnTo>
                <a:lnTo>
                  <a:pt x="1491" y="21600"/>
                </a:lnTo>
                <a:lnTo>
                  <a:pt x="0" y="21600"/>
                </a:lnTo>
                <a:lnTo>
                  <a:pt x="20064" y="0"/>
                </a:lnTo>
                <a:close/>
              </a:path>
            </a:pathLst>
          </a:custGeom>
          <a:solidFill>
            <a:schemeClr val="accent2"/>
          </a:solidFill>
          <a:ln w="12700">
            <a:solidFill>
              <a:schemeClr val="accent3"/>
            </a:solidFill>
            <a:miter lim="400000"/>
          </a:ln>
        </p:spPr>
        <p:txBody>
          <a:bodyPr lIns="0" tIns="0" rIns="0" bIns="0" anchor="ctr"/>
          <a:lstStyle/>
          <a:p>
            <a:pPr algn="ctr" fontAlgn="auto">
              <a:spcBef>
                <a:spcPts val="0"/>
              </a:spcBef>
              <a:spcAft>
                <a:spcPts val="0"/>
              </a:spcAft>
              <a:defRPr/>
            </a:pPr>
            <a:endParaRPr kern="0">
              <a:solidFill>
                <a:sysClr val="windowText" lastClr="000000"/>
              </a:solidFill>
              <a:latin typeface="+mn-lt"/>
              <a:ea typeface="+mn-ea"/>
              <a:cs typeface="+mn-cs"/>
            </a:endParaRPr>
          </a:p>
        </p:txBody>
      </p:sp>
      <p:sp>
        <p:nvSpPr>
          <p:cNvPr id="11" name="TextBox 44"/>
          <p:cNvSpPr txBox="1"/>
          <p:nvPr/>
        </p:nvSpPr>
        <p:spPr>
          <a:xfrm>
            <a:off x="2049727" y="5644311"/>
            <a:ext cx="2506303" cy="353449"/>
          </a:xfrm>
          <a:prstGeom prst="rect">
            <a:avLst/>
          </a:prstGeom>
          <a:noFill/>
        </p:spPr>
        <p:txBody>
          <a:bodyPr wrap="square" lIns="45305" tIns="22653" rIns="45305" bIns="22653" rtlCol="0">
            <a:spAutoFit/>
          </a:bodyPr>
          <a:lstStyle/>
          <a:p>
            <a:pPr>
              <a:tabLst>
                <a:tab pos="989965" algn="l"/>
              </a:tabLst>
            </a:pPr>
            <a:r>
              <a:rPr lang="zh-CN" altLang="en-US" sz="2000" dirty="0">
                <a:ln w="12700" cmpd="sng">
                  <a:noFill/>
                  <a:prstDash val="solid"/>
                </a:ln>
                <a:solidFill>
                  <a:schemeClr val="bg1"/>
                </a:solidFill>
                <a:latin typeface="方正粗谭黑简体" panose="02000000000000000000" pitchFamily="2" charset="-122"/>
                <a:ea typeface="方正粗谭黑简体" panose="02000000000000000000" pitchFamily="2" charset="-122"/>
                <a:cs typeface="华文黑体"/>
              </a:rPr>
              <a:t>添加相关标题文字</a:t>
            </a:r>
            <a:endParaRPr lang="en-SG" altLang="zh-CN" sz="2000" dirty="0">
              <a:ln w="12700" cmpd="sng">
                <a:noFill/>
                <a:prstDash val="solid"/>
              </a:ln>
              <a:solidFill>
                <a:schemeClr val="bg1"/>
              </a:solidFill>
              <a:latin typeface="方正粗谭黑简体" panose="02000000000000000000" pitchFamily="2" charset="-122"/>
              <a:ea typeface="方正粗谭黑简体" panose="02000000000000000000" pitchFamily="2" charset="-122"/>
              <a:cs typeface="华文黑体"/>
            </a:endParaRPr>
          </a:p>
        </p:txBody>
      </p:sp>
      <p:sp>
        <p:nvSpPr>
          <p:cNvPr id="12" name="TextBox 45"/>
          <p:cNvSpPr txBox="1"/>
          <p:nvPr/>
        </p:nvSpPr>
        <p:spPr>
          <a:xfrm>
            <a:off x="2049726" y="5369583"/>
            <a:ext cx="2647534" cy="261140"/>
          </a:xfrm>
          <a:prstGeom prst="rect">
            <a:avLst/>
          </a:prstGeom>
          <a:noFill/>
        </p:spPr>
        <p:txBody>
          <a:bodyPr wrap="square" lIns="45305" tIns="22653" rIns="45305" bIns="22653" rtlCol="0">
            <a:spAutoFit/>
          </a:bodyPr>
          <a:lstStyle/>
          <a:p>
            <a:r>
              <a:rPr lang="en-US" altLang="zh-CN" sz="1400" dirty="0">
                <a:solidFill>
                  <a:schemeClr val="bg1"/>
                </a:solidFill>
                <a:latin typeface="+mj-lt"/>
                <a:ea typeface="微软雅黑" pitchFamily="34" charset="-122"/>
                <a:cs typeface="Microsoft Himalaya" panose="01010100010101010101" pitchFamily="2" charset="0"/>
              </a:rPr>
              <a:t>ADD RELATED TITLE WORDS</a:t>
            </a:r>
            <a:endParaRPr lang="zh-CN" altLang="en-US" sz="1400" dirty="0">
              <a:solidFill>
                <a:schemeClr val="bg1"/>
              </a:solidFill>
              <a:latin typeface="+mj-lt"/>
              <a:ea typeface="微软雅黑" pitchFamily="34" charset="-122"/>
              <a:cs typeface="Microsoft Himalaya" panose="01010100010101010101" pitchFamily="2" charset="0"/>
            </a:endParaRPr>
          </a:p>
        </p:txBody>
      </p:sp>
      <p:sp>
        <p:nvSpPr>
          <p:cNvPr id="13" name="TextBox 69"/>
          <p:cNvSpPr txBox="1"/>
          <p:nvPr/>
        </p:nvSpPr>
        <p:spPr>
          <a:xfrm>
            <a:off x="5536586" y="4515442"/>
            <a:ext cx="1540866" cy="2230642"/>
          </a:xfrm>
          <a:prstGeom prst="rect">
            <a:avLst/>
          </a:prstGeom>
          <a:noFill/>
        </p:spPr>
        <p:txBody>
          <a:bodyPr wrap="none" lIns="45305" tIns="22653" rIns="45305" bIns="22653" rtlCol="0">
            <a:spAutoFit/>
          </a:bodyPr>
          <a:lstStyle/>
          <a:p>
            <a:r>
              <a:rPr lang="en-US" altLang="zh-CN" sz="14200" spc="-149" dirty="0" smtClean="0">
                <a:solidFill>
                  <a:schemeClr val="bg1"/>
                </a:solidFill>
                <a:latin typeface="Agency FB" panose="020B0503020202020204" pitchFamily="34" charset="0"/>
                <a:ea typeface="微软雅黑" pitchFamily="34" charset="-122"/>
                <a:cs typeface="Raavi" pitchFamily="34" charset="0"/>
              </a:rPr>
              <a:t>04</a:t>
            </a:r>
            <a:endParaRPr lang="zh-CN" altLang="en-US" sz="14200" spc="-149" dirty="0">
              <a:solidFill>
                <a:schemeClr val="bg1"/>
              </a:solidFill>
              <a:latin typeface="Agency FB" panose="020B0503020202020204" pitchFamily="34" charset="0"/>
              <a:ea typeface="微软雅黑" pitchFamily="34" charset="-122"/>
              <a:cs typeface="Raavi"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indefinite" fill="hold"/>
                                        <p:tgtEl>
                                          <p:spTgt spid="156"/>
                                        </p:tgtEl>
                                        <p:attrNameLst>
                                          <p:attrName>style.visibility</p:attrName>
                                        </p:attrNameLst>
                                      </p:cBhvr>
                                      <p:to>
                                        <p:strVal val="visible"/>
                                      </p:to>
                                    </p:set>
                                    <p:anim calcmode="lin" valueType="num">
                                      <p:cBhvr>
                                        <p:cTn id="7" dur="1000" fill="hold"/>
                                        <p:tgtEl>
                                          <p:spTgt spid="156"/>
                                        </p:tgtEl>
                                        <p:attrNameLst>
                                          <p:attrName>ppt_w</p:attrName>
                                        </p:attrNameLst>
                                      </p:cBhvr>
                                      <p:tavLst>
                                        <p:tav tm="0">
                                          <p:val>
                                            <p:fltVal val="0"/>
                                          </p:val>
                                        </p:tav>
                                        <p:tav tm="100000">
                                          <p:val>
                                            <p:strVal val="#ppt_w"/>
                                          </p:val>
                                        </p:tav>
                                      </p:tavLst>
                                    </p:anim>
                                    <p:anim calcmode="lin" valueType="num">
                                      <p:cBhvr>
                                        <p:cTn id="8" dur="1000" fill="hold"/>
                                        <p:tgtEl>
                                          <p:spTgt spid="156"/>
                                        </p:tgtEl>
                                        <p:attrNameLst>
                                          <p:attrName>ppt_h</p:attrName>
                                        </p:attrNameLst>
                                      </p:cBhvr>
                                      <p:tavLst>
                                        <p:tav tm="0">
                                          <p:val>
                                            <p:fltVal val="0"/>
                                          </p:val>
                                        </p:tav>
                                        <p:tav tm="100000">
                                          <p:val>
                                            <p:strVal val="#ppt_h"/>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indefinite" fill="hold"/>
                                        <p:tgtEl>
                                          <p:spTgt spid="157"/>
                                        </p:tgtEl>
                                        <p:attrNameLst>
                                          <p:attrName>style.visibility</p:attrName>
                                        </p:attrNameLst>
                                      </p:cBhvr>
                                      <p:to>
                                        <p:strVal val="visible"/>
                                      </p:to>
                                    </p:set>
                                    <p:animEffect transition="in" filter="wipe(left)">
                                      <p:cBhvr>
                                        <p:cTn id="12" dur="1000"/>
                                        <p:tgtEl>
                                          <p:spTgt spid="157"/>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nodeType="clickEffect">
                                  <p:stCondLst>
                                    <p:cond delay="0"/>
                                  </p:stCondLst>
                                  <p:childTnLst>
                                    <p:set>
                                      <p:cBhvr>
                                        <p:cTn id="16" dur="indefinite" fill="hold"/>
                                        <p:tgtEl>
                                          <p:spTgt spid="162"/>
                                        </p:tgtEl>
                                        <p:attrNameLst>
                                          <p:attrName>style.visibility</p:attrName>
                                        </p:attrNameLst>
                                      </p:cBhvr>
                                      <p:to>
                                        <p:strVal val="visible"/>
                                      </p:to>
                                    </p:set>
                                    <p:animEffect transition="in" filter="box(out)">
                                      <p:cBhvr>
                                        <p:cTn id="17" dur="1000"/>
                                        <p:tgtEl>
                                          <p:spTgt spid="162"/>
                                        </p:tgtEl>
                                      </p:cBhvr>
                                    </p:animEffect>
                                  </p:childTnLst>
                                </p:cTn>
                              </p:par>
                            </p:childTnLst>
                          </p:cTn>
                        </p:par>
                        <p:par>
                          <p:cTn id="18" fill="hold">
                            <p:stCondLst>
                              <p:cond delay="1000"/>
                            </p:stCondLst>
                            <p:childTnLst>
                              <p:par>
                                <p:cTn id="19" presetID="14" presetClass="entr" presetSubtype="10"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randombar(horizontal)">
                                      <p:cBhvr>
                                        <p:cTn id="21" dur="500"/>
                                        <p:tgtEl>
                                          <p:spTgt spid="11"/>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randombar(horizontal)">
                                      <p:cBhvr>
                                        <p:cTn id="24" dur="500"/>
                                        <p:tgtEl>
                                          <p:spTgt spid="12"/>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 grpId="0" animBg="1"/>
      <p:bldP spid="157" grpId="0" animBg="1"/>
      <p:bldP spid="11" grpId="0"/>
      <p:bldP spid="12"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Group 57"/>
          <p:cNvGrpSpPr/>
          <p:nvPr/>
        </p:nvGrpSpPr>
        <p:grpSpPr>
          <a:xfrm>
            <a:off x="9463262" y="3717127"/>
            <a:ext cx="1471148" cy="3212006"/>
            <a:chOff x="6929161" y="2650068"/>
            <a:chExt cx="1143000" cy="2495550"/>
          </a:xfrm>
        </p:grpSpPr>
        <p:sp>
          <p:nvSpPr>
            <p:cNvPr id="12" name="Cube 11"/>
            <p:cNvSpPr/>
            <p:nvPr/>
          </p:nvSpPr>
          <p:spPr>
            <a:xfrm rot="16200000">
              <a:off x="6252886" y="3326343"/>
              <a:ext cx="2495550" cy="1143000"/>
            </a:xfrm>
            <a:prstGeom prst="cub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50">
                <a:latin typeface="Times New Roman" panose="02020603050405020304" pitchFamily="18" charset="0"/>
                <a:ea typeface="微软雅黑" pitchFamily="34" charset="-122"/>
                <a:sym typeface="Times New Roman" panose="02020603050405020304" pitchFamily="18" charset="0"/>
              </a:endParaRPr>
            </a:p>
          </p:txBody>
        </p:sp>
        <p:sp>
          <p:nvSpPr>
            <p:cNvPr id="50" name="Rectangle 49"/>
            <p:cNvSpPr/>
            <p:nvPr/>
          </p:nvSpPr>
          <p:spPr>
            <a:xfrm>
              <a:off x="7405914" y="3536952"/>
              <a:ext cx="307873" cy="268768"/>
            </a:xfrm>
            <a:prstGeom prst="rect">
              <a:avLst/>
            </a:prstGeom>
          </p:spPr>
          <p:txBody>
            <a:bodyPr wrap="none">
              <a:spAutoFit/>
            </a:bodyPr>
            <a:lstStyle/>
            <a:p>
              <a:r>
                <a:rPr lang="en-US" sz="1650" b="1" dirty="0">
                  <a:solidFill>
                    <a:schemeClr val="bg1"/>
                  </a:solidFill>
                  <a:latin typeface="Times New Roman" panose="02020603050405020304" pitchFamily="18" charset="0"/>
                  <a:ea typeface="微软雅黑" pitchFamily="34" charset="-122"/>
                  <a:sym typeface="Times New Roman" panose="02020603050405020304" pitchFamily="18" charset="0"/>
                </a:rPr>
                <a:t>06</a:t>
              </a:r>
              <a:endParaRPr lang="en-US" sz="1650" b="1" dirty="0">
                <a:solidFill>
                  <a:schemeClr val="bg1"/>
                </a:solidFill>
                <a:latin typeface="Times New Roman" panose="02020603050405020304" pitchFamily="18" charset="0"/>
                <a:ea typeface="微软雅黑" pitchFamily="34" charset="-122"/>
                <a:sym typeface="Times New Roman" panose="02020603050405020304" pitchFamily="18" charset="0"/>
              </a:endParaRPr>
            </a:p>
          </p:txBody>
        </p:sp>
      </p:grpSp>
      <p:grpSp>
        <p:nvGrpSpPr>
          <p:cNvPr id="55" name="Group 54"/>
          <p:cNvGrpSpPr/>
          <p:nvPr/>
        </p:nvGrpSpPr>
        <p:grpSpPr>
          <a:xfrm>
            <a:off x="8340831" y="4055854"/>
            <a:ext cx="1471148" cy="2873279"/>
            <a:chOff x="6057095" y="2913240"/>
            <a:chExt cx="1143000" cy="2232378"/>
          </a:xfrm>
        </p:grpSpPr>
        <p:sp>
          <p:nvSpPr>
            <p:cNvPr id="9" name="Cube 8"/>
            <p:cNvSpPr/>
            <p:nvPr/>
          </p:nvSpPr>
          <p:spPr>
            <a:xfrm rot="16200000">
              <a:off x="5512406" y="3457929"/>
              <a:ext cx="2232378" cy="1143000"/>
            </a:xfrm>
            <a:prstGeom prst="cube">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50">
                <a:latin typeface="Times New Roman" panose="02020603050405020304" pitchFamily="18" charset="0"/>
                <a:ea typeface="微软雅黑" pitchFamily="34" charset="-122"/>
                <a:sym typeface="Times New Roman" panose="02020603050405020304" pitchFamily="18" charset="0"/>
              </a:endParaRPr>
            </a:p>
          </p:txBody>
        </p:sp>
        <p:sp>
          <p:nvSpPr>
            <p:cNvPr id="49" name="Rectangle 48"/>
            <p:cNvSpPr/>
            <p:nvPr/>
          </p:nvSpPr>
          <p:spPr>
            <a:xfrm>
              <a:off x="6553200" y="3809094"/>
              <a:ext cx="307873" cy="268768"/>
            </a:xfrm>
            <a:prstGeom prst="rect">
              <a:avLst/>
            </a:prstGeom>
          </p:spPr>
          <p:txBody>
            <a:bodyPr wrap="none">
              <a:spAutoFit/>
            </a:bodyPr>
            <a:lstStyle/>
            <a:p>
              <a:r>
                <a:rPr lang="en-US" sz="1650" b="1" dirty="0">
                  <a:solidFill>
                    <a:schemeClr val="bg1"/>
                  </a:solidFill>
                  <a:latin typeface="Times New Roman" panose="02020603050405020304" pitchFamily="18" charset="0"/>
                  <a:ea typeface="微软雅黑" pitchFamily="34" charset="-122"/>
                  <a:sym typeface="Times New Roman" panose="02020603050405020304" pitchFamily="18" charset="0"/>
                </a:rPr>
                <a:t>05</a:t>
              </a:r>
              <a:endParaRPr lang="en-US" sz="1650" b="1" dirty="0">
                <a:solidFill>
                  <a:schemeClr val="bg1"/>
                </a:solidFill>
                <a:latin typeface="Times New Roman" panose="02020603050405020304" pitchFamily="18" charset="0"/>
                <a:ea typeface="微软雅黑" pitchFamily="34" charset="-122"/>
                <a:sym typeface="Times New Roman" panose="02020603050405020304" pitchFamily="18" charset="0"/>
              </a:endParaRPr>
            </a:p>
          </p:txBody>
        </p:sp>
      </p:grpSp>
      <p:grpSp>
        <p:nvGrpSpPr>
          <p:cNvPr id="54" name="Group 53"/>
          <p:cNvGrpSpPr/>
          <p:nvPr/>
        </p:nvGrpSpPr>
        <p:grpSpPr>
          <a:xfrm>
            <a:off x="7212951" y="4534733"/>
            <a:ext cx="1471148" cy="2394399"/>
            <a:chOff x="5180795" y="3285302"/>
            <a:chExt cx="1143000" cy="1860315"/>
          </a:xfrm>
        </p:grpSpPr>
        <p:sp>
          <p:nvSpPr>
            <p:cNvPr id="8" name="Cube 7"/>
            <p:cNvSpPr/>
            <p:nvPr/>
          </p:nvSpPr>
          <p:spPr>
            <a:xfrm rot="16200000">
              <a:off x="4822137" y="3643960"/>
              <a:ext cx="1860315" cy="1143000"/>
            </a:xfrm>
            <a:prstGeom prst="cub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50">
                <a:latin typeface="Times New Roman" panose="02020603050405020304" pitchFamily="18" charset="0"/>
                <a:ea typeface="微软雅黑" pitchFamily="34" charset="-122"/>
                <a:sym typeface="Times New Roman" panose="02020603050405020304" pitchFamily="18" charset="0"/>
              </a:endParaRPr>
            </a:p>
          </p:txBody>
        </p:sp>
        <p:sp>
          <p:nvSpPr>
            <p:cNvPr id="48" name="Rectangle 47"/>
            <p:cNvSpPr/>
            <p:nvPr/>
          </p:nvSpPr>
          <p:spPr>
            <a:xfrm>
              <a:off x="5711370" y="4106640"/>
              <a:ext cx="307873" cy="268768"/>
            </a:xfrm>
            <a:prstGeom prst="rect">
              <a:avLst/>
            </a:prstGeom>
          </p:spPr>
          <p:txBody>
            <a:bodyPr wrap="none">
              <a:spAutoFit/>
            </a:bodyPr>
            <a:lstStyle/>
            <a:p>
              <a:r>
                <a:rPr lang="en-US" sz="1650" b="1" dirty="0">
                  <a:solidFill>
                    <a:schemeClr val="bg1"/>
                  </a:solidFill>
                  <a:latin typeface="Times New Roman" panose="02020603050405020304" pitchFamily="18" charset="0"/>
                  <a:ea typeface="微软雅黑" pitchFamily="34" charset="-122"/>
                  <a:sym typeface="Times New Roman" panose="02020603050405020304" pitchFamily="18" charset="0"/>
                </a:rPr>
                <a:t>04</a:t>
              </a:r>
              <a:endParaRPr lang="en-US" sz="1650" b="1" dirty="0">
                <a:solidFill>
                  <a:schemeClr val="bg1"/>
                </a:solidFill>
                <a:latin typeface="Times New Roman" panose="02020603050405020304" pitchFamily="18" charset="0"/>
                <a:ea typeface="微软雅黑" pitchFamily="34" charset="-122"/>
                <a:sym typeface="Times New Roman" panose="02020603050405020304" pitchFamily="18" charset="0"/>
              </a:endParaRPr>
            </a:p>
          </p:txBody>
        </p:sp>
      </p:grpSp>
      <p:grpSp>
        <p:nvGrpSpPr>
          <p:cNvPr id="53" name="Group 52"/>
          <p:cNvGrpSpPr/>
          <p:nvPr/>
        </p:nvGrpSpPr>
        <p:grpSpPr>
          <a:xfrm>
            <a:off x="6121396" y="4938545"/>
            <a:ext cx="1471148" cy="1990589"/>
            <a:chOff x="4332718" y="3599040"/>
            <a:chExt cx="1143000" cy="1546577"/>
          </a:xfrm>
        </p:grpSpPr>
        <p:sp>
          <p:nvSpPr>
            <p:cNvPr id="7" name="Cube 6"/>
            <p:cNvSpPr/>
            <p:nvPr/>
          </p:nvSpPr>
          <p:spPr>
            <a:xfrm rot="16200000">
              <a:off x="4130929" y="3800829"/>
              <a:ext cx="1546577" cy="1143000"/>
            </a:xfrm>
            <a:prstGeom prst="cub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50">
                <a:latin typeface="Times New Roman" panose="02020603050405020304" pitchFamily="18" charset="0"/>
                <a:ea typeface="微软雅黑" pitchFamily="34" charset="-122"/>
                <a:sym typeface="Times New Roman" panose="02020603050405020304" pitchFamily="18" charset="0"/>
              </a:endParaRPr>
            </a:p>
          </p:txBody>
        </p:sp>
        <p:sp>
          <p:nvSpPr>
            <p:cNvPr id="47" name="Rectangle 46"/>
            <p:cNvSpPr/>
            <p:nvPr/>
          </p:nvSpPr>
          <p:spPr>
            <a:xfrm>
              <a:off x="4873170" y="4331610"/>
              <a:ext cx="307873" cy="268768"/>
            </a:xfrm>
            <a:prstGeom prst="rect">
              <a:avLst/>
            </a:prstGeom>
          </p:spPr>
          <p:txBody>
            <a:bodyPr wrap="none">
              <a:spAutoFit/>
            </a:bodyPr>
            <a:lstStyle/>
            <a:p>
              <a:r>
                <a:rPr lang="en-US" sz="1650" b="1" dirty="0">
                  <a:solidFill>
                    <a:schemeClr val="bg1"/>
                  </a:solidFill>
                  <a:latin typeface="Times New Roman" panose="02020603050405020304" pitchFamily="18" charset="0"/>
                  <a:ea typeface="微软雅黑" pitchFamily="34" charset="-122"/>
                  <a:sym typeface="Times New Roman" panose="02020603050405020304" pitchFamily="18" charset="0"/>
                </a:rPr>
                <a:t>03</a:t>
              </a:r>
              <a:endParaRPr lang="en-US" sz="1650" b="1" dirty="0">
                <a:solidFill>
                  <a:schemeClr val="bg1"/>
                </a:solidFill>
                <a:latin typeface="Times New Roman" panose="02020603050405020304" pitchFamily="18" charset="0"/>
                <a:ea typeface="微软雅黑" pitchFamily="34" charset="-122"/>
                <a:sym typeface="Times New Roman" panose="02020603050405020304" pitchFamily="18" charset="0"/>
              </a:endParaRPr>
            </a:p>
          </p:txBody>
        </p:sp>
      </p:grpSp>
      <p:grpSp>
        <p:nvGrpSpPr>
          <p:cNvPr id="52" name="Group 51"/>
          <p:cNvGrpSpPr/>
          <p:nvPr/>
        </p:nvGrpSpPr>
        <p:grpSpPr>
          <a:xfrm>
            <a:off x="5015312" y="5634523"/>
            <a:ext cx="1471148" cy="1294610"/>
            <a:chOff x="3473352" y="4139778"/>
            <a:chExt cx="1143000" cy="1005840"/>
          </a:xfrm>
        </p:grpSpPr>
        <p:sp>
          <p:nvSpPr>
            <p:cNvPr id="6" name="Cube 5"/>
            <p:cNvSpPr/>
            <p:nvPr/>
          </p:nvSpPr>
          <p:spPr>
            <a:xfrm rot="16200000">
              <a:off x="3541932" y="4071198"/>
              <a:ext cx="1005840" cy="1143000"/>
            </a:xfrm>
            <a:prstGeom prst="cub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50">
                <a:latin typeface="Times New Roman" panose="02020603050405020304" pitchFamily="18" charset="0"/>
                <a:ea typeface="微软雅黑" pitchFamily="34" charset="-122"/>
                <a:sym typeface="Times New Roman" panose="02020603050405020304" pitchFamily="18" charset="0"/>
              </a:endParaRPr>
            </a:p>
          </p:txBody>
        </p:sp>
        <p:sp>
          <p:nvSpPr>
            <p:cNvPr id="46" name="Rectangle 45"/>
            <p:cNvSpPr/>
            <p:nvPr/>
          </p:nvSpPr>
          <p:spPr>
            <a:xfrm>
              <a:off x="3957354" y="4559629"/>
              <a:ext cx="307873" cy="268768"/>
            </a:xfrm>
            <a:prstGeom prst="rect">
              <a:avLst/>
            </a:prstGeom>
          </p:spPr>
          <p:txBody>
            <a:bodyPr wrap="none">
              <a:spAutoFit/>
            </a:bodyPr>
            <a:lstStyle/>
            <a:p>
              <a:r>
                <a:rPr lang="en-US" sz="1650" b="1" dirty="0">
                  <a:solidFill>
                    <a:schemeClr val="bg1"/>
                  </a:solidFill>
                  <a:latin typeface="Times New Roman" panose="02020603050405020304" pitchFamily="18" charset="0"/>
                  <a:ea typeface="微软雅黑" pitchFamily="34" charset="-122"/>
                  <a:sym typeface="Times New Roman" panose="02020603050405020304" pitchFamily="18" charset="0"/>
                </a:rPr>
                <a:t>02</a:t>
              </a:r>
              <a:endParaRPr lang="en-US" sz="1650" b="1" dirty="0">
                <a:solidFill>
                  <a:schemeClr val="bg1"/>
                </a:solidFill>
                <a:latin typeface="Times New Roman" panose="02020603050405020304" pitchFamily="18" charset="0"/>
                <a:ea typeface="微软雅黑" pitchFamily="34" charset="-122"/>
                <a:sym typeface="Times New Roman" panose="02020603050405020304" pitchFamily="18" charset="0"/>
              </a:endParaRPr>
            </a:p>
          </p:txBody>
        </p:sp>
      </p:grpSp>
      <p:grpSp>
        <p:nvGrpSpPr>
          <p:cNvPr id="14" name="Group 13"/>
          <p:cNvGrpSpPr/>
          <p:nvPr/>
        </p:nvGrpSpPr>
        <p:grpSpPr>
          <a:xfrm>
            <a:off x="9871914" y="1966952"/>
            <a:ext cx="588459" cy="588459"/>
            <a:chOff x="4343400" y="1854885"/>
            <a:chExt cx="457200" cy="457200"/>
          </a:xfrm>
        </p:grpSpPr>
        <p:sp>
          <p:nvSpPr>
            <p:cNvPr id="15" name="Oval 14"/>
            <p:cNvSpPr/>
            <p:nvPr/>
          </p:nvSpPr>
          <p:spPr>
            <a:xfrm>
              <a:off x="4343400" y="1854885"/>
              <a:ext cx="457200" cy="457200"/>
            </a:xfrm>
            <a:prstGeom prst="ellipse">
              <a:avLst/>
            </a:prstGeom>
            <a:solidFill>
              <a:schemeClr val="bg1"/>
            </a:solidFill>
            <a:ln>
              <a:solidFill>
                <a:schemeClr val="accent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50" dirty="0">
                <a:latin typeface="Times New Roman" panose="02020603050405020304" pitchFamily="18" charset="0"/>
                <a:ea typeface="微软雅黑" pitchFamily="34" charset="-122"/>
                <a:sym typeface="Times New Roman" panose="02020603050405020304" pitchFamily="18" charset="0"/>
              </a:endParaRPr>
            </a:p>
          </p:txBody>
        </p:sp>
        <p:sp>
          <p:nvSpPr>
            <p:cNvPr id="16" name="Oval 15"/>
            <p:cNvSpPr/>
            <p:nvPr/>
          </p:nvSpPr>
          <p:spPr>
            <a:xfrm>
              <a:off x="4408030" y="1919516"/>
              <a:ext cx="327939" cy="327939"/>
            </a:xfrm>
            <a:prstGeom prst="ellipse">
              <a:avLst/>
            </a:prstGeom>
            <a:solidFill>
              <a:schemeClr val="accent6"/>
            </a:solidFill>
            <a:ln>
              <a:solidFill>
                <a:schemeClr val="accent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50" dirty="0">
                <a:latin typeface="Times New Roman" panose="02020603050405020304" pitchFamily="18" charset="0"/>
                <a:ea typeface="微软雅黑" pitchFamily="34" charset="-122"/>
                <a:sym typeface="Times New Roman" panose="02020603050405020304" pitchFamily="18" charset="0"/>
              </a:endParaRPr>
            </a:p>
          </p:txBody>
        </p:sp>
      </p:grpSp>
      <p:grpSp>
        <p:nvGrpSpPr>
          <p:cNvPr id="17" name="Group 16"/>
          <p:cNvGrpSpPr/>
          <p:nvPr/>
        </p:nvGrpSpPr>
        <p:grpSpPr>
          <a:xfrm>
            <a:off x="8782175" y="2764333"/>
            <a:ext cx="588459" cy="588459"/>
            <a:chOff x="4343400" y="1854885"/>
            <a:chExt cx="457200" cy="457200"/>
          </a:xfrm>
        </p:grpSpPr>
        <p:sp>
          <p:nvSpPr>
            <p:cNvPr id="18" name="Oval 17"/>
            <p:cNvSpPr/>
            <p:nvPr/>
          </p:nvSpPr>
          <p:spPr>
            <a:xfrm>
              <a:off x="4343400" y="1854885"/>
              <a:ext cx="457200" cy="457200"/>
            </a:xfrm>
            <a:prstGeom prst="ellipse">
              <a:avLst/>
            </a:prstGeom>
            <a:solidFill>
              <a:schemeClr val="bg1"/>
            </a:solidFill>
            <a:ln>
              <a:solidFill>
                <a:schemeClr val="accent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50" dirty="0">
                <a:latin typeface="Times New Roman" panose="02020603050405020304" pitchFamily="18" charset="0"/>
                <a:ea typeface="微软雅黑" pitchFamily="34" charset="-122"/>
                <a:sym typeface="Times New Roman" panose="02020603050405020304" pitchFamily="18" charset="0"/>
              </a:endParaRPr>
            </a:p>
          </p:txBody>
        </p:sp>
        <p:sp>
          <p:nvSpPr>
            <p:cNvPr id="19" name="Oval 18"/>
            <p:cNvSpPr/>
            <p:nvPr/>
          </p:nvSpPr>
          <p:spPr>
            <a:xfrm>
              <a:off x="4408030" y="1919516"/>
              <a:ext cx="327939" cy="327939"/>
            </a:xfrm>
            <a:prstGeom prst="ellipse">
              <a:avLst/>
            </a:prstGeom>
            <a:solidFill>
              <a:schemeClr val="accent5"/>
            </a:solidFill>
            <a:ln>
              <a:solidFill>
                <a:schemeClr val="accent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50" dirty="0">
                <a:latin typeface="Times New Roman" panose="02020603050405020304" pitchFamily="18" charset="0"/>
                <a:ea typeface="微软雅黑" pitchFamily="34" charset="-122"/>
                <a:sym typeface="Times New Roman" panose="02020603050405020304" pitchFamily="18" charset="0"/>
              </a:endParaRPr>
            </a:p>
          </p:txBody>
        </p:sp>
      </p:grpSp>
      <p:grpSp>
        <p:nvGrpSpPr>
          <p:cNvPr id="20" name="Group 19"/>
          <p:cNvGrpSpPr/>
          <p:nvPr/>
        </p:nvGrpSpPr>
        <p:grpSpPr>
          <a:xfrm>
            <a:off x="7654294" y="3510338"/>
            <a:ext cx="588459" cy="588459"/>
            <a:chOff x="4343400" y="1854885"/>
            <a:chExt cx="457200" cy="457200"/>
          </a:xfrm>
        </p:grpSpPr>
        <p:sp>
          <p:nvSpPr>
            <p:cNvPr id="21" name="Oval 20"/>
            <p:cNvSpPr/>
            <p:nvPr/>
          </p:nvSpPr>
          <p:spPr>
            <a:xfrm>
              <a:off x="4343400" y="1854885"/>
              <a:ext cx="457200" cy="457200"/>
            </a:xfrm>
            <a:prstGeom prst="ellipse">
              <a:avLst/>
            </a:prstGeom>
            <a:solidFill>
              <a:schemeClr val="bg1"/>
            </a:solidFill>
            <a:ln>
              <a:solidFill>
                <a:schemeClr val="accent4"/>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50" dirty="0">
                <a:latin typeface="Times New Roman" panose="02020603050405020304" pitchFamily="18" charset="0"/>
                <a:ea typeface="微软雅黑" pitchFamily="34" charset="-122"/>
                <a:sym typeface="Times New Roman" panose="02020603050405020304" pitchFamily="18" charset="0"/>
              </a:endParaRPr>
            </a:p>
          </p:txBody>
        </p:sp>
        <p:sp>
          <p:nvSpPr>
            <p:cNvPr id="22" name="Oval 21"/>
            <p:cNvSpPr/>
            <p:nvPr/>
          </p:nvSpPr>
          <p:spPr>
            <a:xfrm>
              <a:off x="4408030" y="1919516"/>
              <a:ext cx="327939" cy="327939"/>
            </a:xfrm>
            <a:prstGeom prst="ellipse">
              <a:avLst/>
            </a:prstGeom>
            <a:solidFill>
              <a:schemeClr val="accent4"/>
            </a:solidFill>
            <a:ln>
              <a:solidFill>
                <a:schemeClr val="accent4"/>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50" dirty="0">
                <a:latin typeface="Times New Roman" panose="02020603050405020304" pitchFamily="18" charset="0"/>
                <a:ea typeface="微软雅黑" pitchFamily="34" charset="-122"/>
                <a:sym typeface="Times New Roman" panose="02020603050405020304" pitchFamily="18" charset="0"/>
              </a:endParaRPr>
            </a:p>
          </p:txBody>
        </p:sp>
      </p:grpSp>
      <p:grpSp>
        <p:nvGrpSpPr>
          <p:cNvPr id="23" name="Group 22"/>
          <p:cNvGrpSpPr/>
          <p:nvPr/>
        </p:nvGrpSpPr>
        <p:grpSpPr>
          <a:xfrm>
            <a:off x="6562740" y="4234389"/>
            <a:ext cx="588459" cy="588459"/>
            <a:chOff x="4343400" y="1854885"/>
            <a:chExt cx="457200" cy="457200"/>
          </a:xfrm>
        </p:grpSpPr>
        <p:sp>
          <p:nvSpPr>
            <p:cNvPr id="24" name="Oval 23"/>
            <p:cNvSpPr/>
            <p:nvPr/>
          </p:nvSpPr>
          <p:spPr>
            <a:xfrm>
              <a:off x="4343400" y="1854885"/>
              <a:ext cx="457200" cy="457200"/>
            </a:xfrm>
            <a:prstGeom prst="ellipse">
              <a:avLst/>
            </a:prstGeom>
            <a:solidFill>
              <a:schemeClr val="bg1"/>
            </a:solidFill>
            <a:ln>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50" dirty="0">
                <a:latin typeface="Times New Roman" panose="02020603050405020304" pitchFamily="18" charset="0"/>
                <a:ea typeface="微软雅黑" pitchFamily="34" charset="-122"/>
                <a:sym typeface="Times New Roman" panose="02020603050405020304" pitchFamily="18" charset="0"/>
              </a:endParaRPr>
            </a:p>
          </p:txBody>
        </p:sp>
        <p:sp>
          <p:nvSpPr>
            <p:cNvPr id="25" name="Oval 24"/>
            <p:cNvSpPr/>
            <p:nvPr/>
          </p:nvSpPr>
          <p:spPr>
            <a:xfrm>
              <a:off x="4408030" y="1919516"/>
              <a:ext cx="327939" cy="327939"/>
            </a:xfrm>
            <a:prstGeom prst="ellipse">
              <a:avLst/>
            </a:prstGeom>
            <a:solidFill>
              <a:schemeClr val="accent3"/>
            </a:solidFill>
            <a:ln>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50" dirty="0">
                <a:latin typeface="Times New Roman" panose="02020603050405020304" pitchFamily="18" charset="0"/>
                <a:ea typeface="微软雅黑" pitchFamily="34" charset="-122"/>
                <a:sym typeface="Times New Roman" panose="02020603050405020304" pitchFamily="18" charset="0"/>
              </a:endParaRPr>
            </a:p>
          </p:txBody>
        </p:sp>
      </p:grpSp>
      <p:grpSp>
        <p:nvGrpSpPr>
          <p:cNvPr id="26" name="Group 25"/>
          <p:cNvGrpSpPr/>
          <p:nvPr/>
        </p:nvGrpSpPr>
        <p:grpSpPr>
          <a:xfrm>
            <a:off x="5456657" y="4958286"/>
            <a:ext cx="588459" cy="588459"/>
            <a:chOff x="4343400" y="1854885"/>
            <a:chExt cx="457200" cy="457200"/>
          </a:xfrm>
        </p:grpSpPr>
        <p:sp>
          <p:nvSpPr>
            <p:cNvPr id="27" name="Oval 26"/>
            <p:cNvSpPr/>
            <p:nvPr/>
          </p:nvSpPr>
          <p:spPr>
            <a:xfrm>
              <a:off x="4343400" y="1854885"/>
              <a:ext cx="457200" cy="457200"/>
            </a:xfrm>
            <a:prstGeom prst="ellipse">
              <a:avLst/>
            </a:prstGeom>
            <a:solidFill>
              <a:schemeClr val="bg1"/>
            </a:solidFill>
            <a:ln>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50" dirty="0">
                <a:latin typeface="Times New Roman" panose="02020603050405020304" pitchFamily="18" charset="0"/>
                <a:ea typeface="微软雅黑" pitchFamily="34" charset="-122"/>
                <a:sym typeface="Times New Roman" panose="02020603050405020304" pitchFamily="18" charset="0"/>
              </a:endParaRPr>
            </a:p>
          </p:txBody>
        </p:sp>
        <p:sp>
          <p:nvSpPr>
            <p:cNvPr id="28" name="Oval 27"/>
            <p:cNvSpPr/>
            <p:nvPr/>
          </p:nvSpPr>
          <p:spPr>
            <a:xfrm>
              <a:off x="4408030" y="1919516"/>
              <a:ext cx="327939" cy="327939"/>
            </a:xfrm>
            <a:prstGeom prst="ellipse">
              <a:avLst/>
            </a:prstGeom>
            <a:solidFill>
              <a:schemeClr val="accent2"/>
            </a:solidFill>
            <a:ln>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50" dirty="0">
                <a:latin typeface="Times New Roman" panose="02020603050405020304" pitchFamily="18" charset="0"/>
                <a:ea typeface="微软雅黑" pitchFamily="34" charset="-122"/>
                <a:sym typeface="Times New Roman" panose="02020603050405020304" pitchFamily="18" charset="0"/>
              </a:endParaRPr>
            </a:p>
          </p:txBody>
        </p:sp>
      </p:grpSp>
      <p:grpSp>
        <p:nvGrpSpPr>
          <p:cNvPr id="29" name="Group 28"/>
          <p:cNvGrpSpPr/>
          <p:nvPr/>
        </p:nvGrpSpPr>
        <p:grpSpPr>
          <a:xfrm>
            <a:off x="4340190" y="5644821"/>
            <a:ext cx="588459" cy="588459"/>
            <a:chOff x="4343400" y="1854885"/>
            <a:chExt cx="457200" cy="457200"/>
          </a:xfrm>
        </p:grpSpPr>
        <p:sp>
          <p:nvSpPr>
            <p:cNvPr id="30" name="Oval 29"/>
            <p:cNvSpPr/>
            <p:nvPr/>
          </p:nvSpPr>
          <p:spPr>
            <a:xfrm>
              <a:off x="4343400" y="1854885"/>
              <a:ext cx="457200" cy="457200"/>
            </a:xfrm>
            <a:prstGeom prst="ellipse">
              <a:avLst/>
            </a:prstGeom>
            <a:solidFill>
              <a:schemeClr val="bg1"/>
            </a:solidFill>
            <a:ln>
              <a:solidFill>
                <a:schemeClr val="accent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50" dirty="0">
                <a:latin typeface="Times New Roman" panose="02020603050405020304" pitchFamily="18" charset="0"/>
                <a:ea typeface="微软雅黑" pitchFamily="34" charset="-122"/>
                <a:sym typeface="Times New Roman" panose="02020603050405020304" pitchFamily="18" charset="0"/>
              </a:endParaRPr>
            </a:p>
          </p:txBody>
        </p:sp>
        <p:sp>
          <p:nvSpPr>
            <p:cNvPr id="31" name="Oval 30"/>
            <p:cNvSpPr/>
            <p:nvPr/>
          </p:nvSpPr>
          <p:spPr>
            <a:xfrm>
              <a:off x="4408030" y="1919516"/>
              <a:ext cx="327939" cy="327939"/>
            </a:xfrm>
            <a:prstGeom prst="ellipse">
              <a:avLst/>
            </a:prstGeom>
            <a:solidFill>
              <a:schemeClr val="accent1"/>
            </a:solidFill>
            <a:ln>
              <a:solidFill>
                <a:schemeClr val="accent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50" dirty="0">
                <a:latin typeface="Times New Roman" panose="02020603050405020304" pitchFamily="18" charset="0"/>
                <a:ea typeface="微软雅黑" pitchFamily="34" charset="-122"/>
                <a:sym typeface="Times New Roman" panose="02020603050405020304" pitchFamily="18" charset="0"/>
              </a:endParaRPr>
            </a:p>
          </p:txBody>
        </p:sp>
      </p:grpSp>
      <p:sp>
        <p:nvSpPr>
          <p:cNvPr id="38" name="TextBox 37"/>
          <p:cNvSpPr txBox="1"/>
          <p:nvPr/>
        </p:nvSpPr>
        <p:spPr>
          <a:xfrm>
            <a:off x="5651250" y="1904658"/>
            <a:ext cx="4254037" cy="683337"/>
          </a:xfrm>
          <a:prstGeom prst="rect">
            <a:avLst/>
          </a:prstGeom>
          <a:noFill/>
        </p:spPr>
        <p:txBody>
          <a:bodyPr wrap="square" rtlCol="0">
            <a:spAutoFit/>
          </a:bodyPr>
          <a:lstStyle/>
          <a:p>
            <a:pPr algn="r"/>
            <a:r>
              <a:rPr lang="en-US" sz="1545" b="1" dirty="0">
                <a:solidFill>
                  <a:schemeClr val="accent6"/>
                </a:solidFill>
                <a:latin typeface="Times New Roman" panose="02020603050405020304" pitchFamily="18" charset="0"/>
                <a:ea typeface="微软雅黑" pitchFamily="34" charset="-122"/>
                <a:sym typeface="Times New Roman" panose="02020603050405020304" pitchFamily="18" charset="0"/>
              </a:rPr>
              <a:t>keys to success </a:t>
            </a:r>
            <a:endParaRPr lang="en-US" sz="1545" b="1" dirty="0">
              <a:solidFill>
                <a:schemeClr val="accent6"/>
              </a:solidFill>
              <a:latin typeface="Times New Roman" panose="02020603050405020304" pitchFamily="18" charset="0"/>
              <a:ea typeface="微软雅黑" pitchFamily="34" charset="-122"/>
              <a:sym typeface="Times New Roman" panose="02020603050405020304" pitchFamily="18" charset="0"/>
            </a:endParaRPr>
          </a:p>
          <a:p>
            <a:pPr algn="r"/>
            <a:r>
              <a:rPr lang="en-US" sz="1160" b="1"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rPr>
              <a:t>There are many variations of passages of Lorem Ipsum on the Internet tend to repeat predefined chunks as necessary, making</a:t>
            </a:r>
            <a:endParaRPr lang="en-US" sz="1160" b="1"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endParaRPr>
          </a:p>
        </p:txBody>
      </p:sp>
      <p:sp>
        <p:nvSpPr>
          <p:cNvPr id="39" name="TextBox 38"/>
          <p:cNvSpPr txBox="1"/>
          <p:nvPr/>
        </p:nvSpPr>
        <p:spPr>
          <a:xfrm>
            <a:off x="4474332" y="2702038"/>
            <a:ext cx="4254037" cy="683337"/>
          </a:xfrm>
          <a:prstGeom prst="rect">
            <a:avLst/>
          </a:prstGeom>
          <a:noFill/>
        </p:spPr>
        <p:txBody>
          <a:bodyPr wrap="square" rtlCol="0">
            <a:spAutoFit/>
          </a:bodyPr>
          <a:lstStyle/>
          <a:p>
            <a:pPr algn="r"/>
            <a:r>
              <a:rPr lang="en-US" sz="1545" b="1" dirty="0">
                <a:solidFill>
                  <a:schemeClr val="accent5"/>
                </a:solidFill>
                <a:latin typeface="Times New Roman" panose="02020603050405020304" pitchFamily="18" charset="0"/>
                <a:ea typeface="微软雅黑" pitchFamily="34" charset="-122"/>
                <a:sym typeface="Times New Roman" panose="02020603050405020304" pitchFamily="18" charset="0"/>
              </a:rPr>
              <a:t>keys to success </a:t>
            </a:r>
            <a:endParaRPr lang="en-US" sz="1545" b="1" dirty="0">
              <a:solidFill>
                <a:schemeClr val="accent5"/>
              </a:solidFill>
              <a:latin typeface="Times New Roman" panose="02020603050405020304" pitchFamily="18" charset="0"/>
              <a:ea typeface="微软雅黑" pitchFamily="34" charset="-122"/>
              <a:sym typeface="Times New Roman" panose="02020603050405020304" pitchFamily="18" charset="0"/>
            </a:endParaRPr>
          </a:p>
          <a:p>
            <a:pPr algn="r"/>
            <a:r>
              <a:rPr lang="en-US" sz="1160" b="1"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rPr>
              <a:t>There are many variations of passages of Lorem Ipsum on the Internet tend to repeat predefined chunks as necessary, making</a:t>
            </a:r>
            <a:endParaRPr lang="en-US" sz="1160" b="1"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endParaRPr>
          </a:p>
        </p:txBody>
      </p:sp>
      <p:sp>
        <p:nvSpPr>
          <p:cNvPr id="40" name="TextBox 39"/>
          <p:cNvSpPr txBox="1"/>
          <p:nvPr/>
        </p:nvSpPr>
        <p:spPr>
          <a:xfrm>
            <a:off x="3395491" y="3448043"/>
            <a:ext cx="4254037" cy="683337"/>
          </a:xfrm>
          <a:prstGeom prst="rect">
            <a:avLst/>
          </a:prstGeom>
          <a:noFill/>
        </p:spPr>
        <p:txBody>
          <a:bodyPr wrap="square" rtlCol="0">
            <a:spAutoFit/>
          </a:bodyPr>
          <a:lstStyle/>
          <a:p>
            <a:pPr algn="r"/>
            <a:r>
              <a:rPr lang="en-US" sz="1545" b="1" dirty="0">
                <a:solidFill>
                  <a:schemeClr val="accent4"/>
                </a:solidFill>
                <a:latin typeface="Times New Roman" panose="02020603050405020304" pitchFamily="18" charset="0"/>
                <a:ea typeface="微软雅黑" pitchFamily="34" charset="-122"/>
                <a:sym typeface="Times New Roman" panose="02020603050405020304" pitchFamily="18" charset="0"/>
              </a:rPr>
              <a:t>keys to success </a:t>
            </a:r>
            <a:endParaRPr lang="en-US" sz="1545" b="1" dirty="0">
              <a:solidFill>
                <a:schemeClr val="accent4"/>
              </a:solidFill>
              <a:latin typeface="Times New Roman" panose="02020603050405020304" pitchFamily="18" charset="0"/>
              <a:ea typeface="微软雅黑" pitchFamily="34" charset="-122"/>
              <a:sym typeface="Times New Roman" panose="02020603050405020304" pitchFamily="18" charset="0"/>
            </a:endParaRPr>
          </a:p>
          <a:p>
            <a:pPr algn="r"/>
            <a:r>
              <a:rPr lang="en-US" sz="1160" b="1"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rPr>
              <a:t>There are many variations of passages of Lorem Ipsum on the Internet tend to repeat predefined chunks as necessary, making</a:t>
            </a:r>
            <a:endParaRPr lang="en-US" sz="1160" b="1"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endParaRPr>
          </a:p>
        </p:txBody>
      </p:sp>
      <p:sp>
        <p:nvSpPr>
          <p:cNvPr id="41" name="TextBox 40"/>
          <p:cNvSpPr txBox="1"/>
          <p:nvPr/>
        </p:nvSpPr>
        <p:spPr>
          <a:xfrm>
            <a:off x="2316649" y="4172095"/>
            <a:ext cx="4254037" cy="683337"/>
          </a:xfrm>
          <a:prstGeom prst="rect">
            <a:avLst/>
          </a:prstGeom>
          <a:noFill/>
        </p:spPr>
        <p:txBody>
          <a:bodyPr wrap="square" rtlCol="0">
            <a:spAutoFit/>
          </a:bodyPr>
          <a:lstStyle/>
          <a:p>
            <a:pPr algn="r"/>
            <a:r>
              <a:rPr lang="en-US" sz="1545" b="1" dirty="0">
                <a:solidFill>
                  <a:schemeClr val="accent3"/>
                </a:solidFill>
                <a:latin typeface="Times New Roman" panose="02020603050405020304" pitchFamily="18" charset="0"/>
                <a:ea typeface="微软雅黑" pitchFamily="34" charset="-122"/>
                <a:sym typeface="Times New Roman" panose="02020603050405020304" pitchFamily="18" charset="0"/>
              </a:rPr>
              <a:t>keys to success </a:t>
            </a:r>
            <a:endParaRPr lang="en-US" sz="1545" b="1" dirty="0">
              <a:solidFill>
                <a:schemeClr val="accent3"/>
              </a:solidFill>
              <a:latin typeface="Times New Roman" panose="02020603050405020304" pitchFamily="18" charset="0"/>
              <a:ea typeface="微软雅黑" pitchFamily="34" charset="-122"/>
              <a:sym typeface="Times New Roman" panose="02020603050405020304" pitchFamily="18" charset="0"/>
            </a:endParaRPr>
          </a:p>
          <a:p>
            <a:pPr algn="r"/>
            <a:r>
              <a:rPr lang="en-US" sz="1160" b="1"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rPr>
              <a:t>There are many variations of passages of Lorem Ipsum on the Internet tend to repeat predefined chunks as necessary, making</a:t>
            </a:r>
            <a:endParaRPr lang="en-US" sz="1160" b="1"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endParaRPr>
          </a:p>
        </p:txBody>
      </p:sp>
      <p:sp>
        <p:nvSpPr>
          <p:cNvPr id="42" name="TextBox 41"/>
          <p:cNvSpPr txBox="1"/>
          <p:nvPr/>
        </p:nvSpPr>
        <p:spPr>
          <a:xfrm>
            <a:off x="2414725" y="4895993"/>
            <a:ext cx="3077119" cy="683337"/>
          </a:xfrm>
          <a:prstGeom prst="rect">
            <a:avLst/>
          </a:prstGeom>
          <a:noFill/>
        </p:spPr>
        <p:txBody>
          <a:bodyPr wrap="square" rtlCol="0">
            <a:spAutoFit/>
          </a:bodyPr>
          <a:lstStyle/>
          <a:p>
            <a:pPr algn="r"/>
            <a:r>
              <a:rPr lang="en-US" sz="1545" b="1" dirty="0">
                <a:solidFill>
                  <a:schemeClr val="accent2"/>
                </a:solidFill>
                <a:latin typeface="Times New Roman" panose="02020603050405020304" pitchFamily="18" charset="0"/>
                <a:ea typeface="微软雅黑" pitchFamily="34" charset="-122"/>
                <a:sym typeface="Times New Roman" panose="02020603050405020304" pitchFamily="18" charset="0"/>
              </a:rPr>
              <a:t>keys to success </a:t>
            </a:r>
            <a:endParaRPr lang="en-US" sz="1545" b="1" dirty="0">
              <a:solidFill>
                <a:schemeClr val="accent2"/>
              </a:solidFill>
              <a:latin typeface="Times New Roman" panose="02020603050405020304" pitchFamily="18" charset="0"/>
              <a:ea typeface="微软雅黑" pitchFamily="34" charset="-122"/>
              <a:sym typeface="Times New Roman" panose="02020603050405020304" pitchFamily="18" charset="0"/>
            </a:endParaRPr>
          </a:p>
          <a:p>
            <a:pPr algn="r"/>
            <a:r>
              <a:rPr lang="en-US" sz="1160" b="1"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rPr>
              <a:t>There are many variations of passages of Lorem Ipsum on the Internet tend to repeat</a:t>
            </a:r>
            <a:endParaRPr lang="en-US" sz="1160" b="1"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endParaRPr>
          </a:p>
        </p:txBody>
      </p:sp>
      <p:sp>
        <p:nvSpPr>
          <p:cNvPr id="43" name="TextBox 42"/>
          <p:cNvSpPr txBox="1"/>
          <p:nvPr/>
        </p:nvSpPr>
        <p:spPr>
          <a:xfrm>
            <a:off x="1924343" y="5582527"/>
            <a:ext cx="2390583" cy="683337"/>
          </a:xfrm>
          <a:prstGeom prst="rect">
            <a:avLst/>
          </a:prstGeom>
          <a:noFill/>
        </p:spPr>
        <p:txBody>
          <a:bodyPr wrap="square" rtlCol="0">
            <a:spAutoFit/>
          </a:bodyPr>
          <a:lstStyle/>
          <a:p>
            <a:pPr algn="r"/>
            <a:r>
              <a:rPr lang="en-US" sz="1545" b="1" dirty="0">
                <a:solidFill>
                  <a:schemeClr val="accent1"/>
                </a:solidFill>
                <a:latin typeface="Times New Roman" panose="02020603050405020304" pitchFamily="18" charset="0"/>
                <a:ea typeface="微软雅黑" pitchFamily="34" charset="-122"/>
                <a:sym typeface="Times New Roman" panose="02020603050405020304" pitchFamily="18" charset="0"/>
              </a:rPr>
              <a:t>keys to success </a:t>
            </a:r>
            <a:endParaRPr lang="en-US" sz="1545" b="1" dirty="0">
              <a:solidFill>
                <a:schemeClr val="accent1"/>
              </a:solidFill>
              <a:latin typeface="Times New Roman" panose="02020603050405020304" pitchFamily="18" charset="0"/>
              <a:ea typeface="微软雅黑" pitchFamily="34" charset="-122"/>
              <a:sym typeface="Times New Roman" panose="02020603050405020304" pitchFamily="18" charset="0"/>
            </a:endParaRPr>
          </a:p>
          <a:p>
            <a:pPr algn="r"/>
            <a:r>
              <a:rPr lang="en-US" sz="1160" b="1"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rPr>
              <a:t>There are many variations of passages of Lorem Ipsum on the</a:t>
            </a:r>
            <a:endParaRPr lang="en-US" sz="1160" b="1"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endParaRPr>
          </a:p>
        </p:txBody>
      </p:sp>
      <p:grpSp>
        <p:nvGrpSpPr>
          <p:cNvPr id="51" name="Group 50"/>
          <p:cNvGrpSpPr/>
          <p:nvPr/>
        </p:nvGrpSpPr>
        <p:grpSpPr>
          <a:xfrm>
            <a:off x="3898846" y="6264392"/>
            <a:ext cx="1471148" cy="664743"/>
            <a:chOff x="2605920" y="4629150"/>
            <a:chExt cx="1143000" cy="516468"/>
          </a:xfrm>
        </p:grpSpPr>
        <p:sp>
          <p:nvSpPr>
            <p:cNvPr id="5" name="Cube 4"/>
            <p:cNvSpPr/>
            <p:nvPr/>
          </p:nvSpPr>
          <p:spPr>
            <a:xfrm rot="16200000">
              <a:off x="2919186" y="4315884"/>
              <a:ext cx="516468" cy="1143000"/>
            </a:xfrm>
            <a:prstGeom prst="cub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b="1" dirty="0">
                <a:latin typeface="Times New Roman" panose="02020603050405020304" pitchFamily="18" charset="0"/>
                <a:ea typeface="微软雅黑" pitchFamily="34" charset="-122"/>
                <a:sym typeface="Times New Roman" panose="02020603050405020304" pitchFamily="18" charset="0"/>
              </a:endParaRPr>
            </a:p>
          </p:txBody>
        </p:sp>
        <p:sp>
          <p:nvSpPr>
            <p:cNvPr id="45" name="Rectangle 44"/>
            <p:cNvSpPr/>
            <p:nvPr/>
          </p:nvSpPr>
          <p:spPr>
            <a:xfrm>
              <a:off x="2968068" y="4778704"/>
              <a:ext cx="307873" cy="268767"/>
            </a:xfrm>
            <a:prstGeom prst="rect">
              <a:avLst/>
            </a:prstGeom>
          </p:spPr>
          <p:txBody>
            <a:bodyPr wrap="none">
              <a:spAutoFit/>
            </a:bodyPr>
            <a:lstStyle/>
            <a:p>
              <a:r>
                <a:rPr lang="en-US" sz="1650" b="1" dirty="0">
                  <a:solidFill>
                    <a:schemeClr val="bg1"/>
                  </a:solidFill>
                  <a:latin typeface="Times New Roman" panose="02020603050405020304" pitchFamily="18" charset="0"/>
                  <a:ea typeface="微软雅黑" pitchFamily="34" charset="-122"/>
                  <a:sym typeface="Times New Roman" panose="02020603050405020304" pitchFamily="18" charset="0"/>
                </a:rPr>
                <a:t>01</a:t>
              </a:r>
              <a:endParaRPr lang="en-US" sz="1650" b="1" dirty="0">
                <a:solidFill>
                  <a:schemeClr val="bg1"/>
                </a:solidFill>
                <a:latin typeface="Times New Roman" panose="02020603050405020304" pitchFamily="18" charset="0"/>
                <a:ea typeface="微软雅黑" pitchFamily="34" charset="-122"/>
                <a:sym typeface="Times New Roman" panose="02020603050405020304" pitchFamily="18" charset="0"/>
              </a:endParaRPr>
            </a:p>
          </p:txBody>
        </p:sp>
      </p:grpSp>
      <p:sp>
        <p:nvSpPr>
          <p:cNvPr id="59" name="Rectangle 58"/>
          <p:cNvSpPr/>
          <p:nvPr/>
        </p:nvSpPr>
        <p:spPr>
          <a:xfrm>
            <a:off x="2212085" y="6460544"/>
            <a:ext cx="1863454" cy="4658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50">
              <a:latin typeface="Times New Roman" panose="02020603050405020304" pitchFamily="18" charset="0"/>
              <a:ea typeface="微软雅黑" pitchFamily="34" charset="-122"/>
              <a:sym typeface="Times New Roman" panose="02020603050405020304" pitchFamily="18" charset="0"/>
            </a:endParaRPr>
          </a:p>
        </p:txBody>
      </p:sp>
      <p:sp>
        <p:nvSpPr>
          <p:cNvPr id="56" name="标题 3"/>
          <p:cNvSpPr txBox="1"/>
          <p:nvPr/>
        </p:nvSpPr>
        <p:spPr>
          <a:xfrm>
            <a:off x="792039" y="62547"/>
            <a:ext cx="3898556" cy="440807"/>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800" dirty="0" smtClean="0">
                <a:solidFill>
                  <a:schemeClr val="accent1">
                    <a:lumMod val="50000"/>
                  </a:schemeClr>
                </a:solidFill>
                <a:latin typeface="方正粗谭黑简体" panose="02000000000000000000" pitchFamily="2" charset="-122"/>
                <a:ea typeface="方正粗谭黑简体" panose="02000000000000000000" pitchFamily="2" charset="-122"/>
              </a:rPr>
              <a:t>点击添加相关标题文字</a:t>
            </a:r>
            <a:endParaRPr lang="zh-CN" altLang="en-US" sz="1200" dirty="0">
              <a:solidFill>
                <a:schemeClr val="accent1">
                  <a:lumMod val="50000"/>
                </a:schemeClr>
              </a:solidFill>
              <a:latin typeface="方正粗谭黑简体" panose="02000000000000000000" pitchFamily="2" charset="-122"/>
              <a:ea typeface="方正粗谭黑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prism/>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500"/>
                                        <p:tgtEl>
                                          <p:spTgt spid="59"/>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wipe(down)">
                                      <p:cBhvr>
                                        <p:cTn id="11" dur="500"/>
                                        <p:tgtEl>
                                          <p:spTgt spid="51"/>
                                        </p:tgtEl>
                                      </p:cBhvr>
                                    </p:animEffect>
                                  </p:childTnLst>
                                </p:cTn>
                              </p:par>
                            </p:childTnLst>
                          </p:cTn>
                        </p:par>
                        <p:par>
                          <p:cTn id="12" fill="hold">
                            <p:stCondLst>
                              <p:cond delay="1000"/>
                            </p:stCondLst>
                            <p:childTnLst>
                              <p:par>
                                <p:cTn id="13" presetID="23" presetClass="entr" presetSubtype="16" fill="hold"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p:cTn id="15" dur="500" fill="hold"/>
                                        <p:tgtEl>
                                          <p:spTgt spid="29"/>
                                        </p:tgtEl>
                                        <p:attrNameLst>
                                          <p:attrName>ppt_w</p:attrName>
                                        </p:attrNameLst>
                                      </p:cBhvr>
                                      <p:tavLst>
                                        <p:tav tm="0">
                                          <p:val>
                                            <p:fltVal val="0"/>
                                          </p:val>
                                        </p:tav>
                                        <p:tav tm="100000">
                                          <p:val>
                                            <p:strVal val="#ppt_w"/>
                                          </p:val>
                                        </p:tav>
                                      </p:tavLst>
                                    </p:anim>
                                    <p:anim calcmode="lin" valueType="num">
                                      <p:cBhvr>
                                        <p:cTn id="16" dur="500" fill="hold"/>
                                        <p:tgtEl>
                                          <p:spTgt spid="29"/>
                                        </p:tgtEl>
                                        <p:attrNameLst>
                                          <p:attrName>ppt_h</p:attrName>
                                        </p:attrNameLst>
                                      </p:cBhvr>
                                      <p:tavLst>
                                        <p:tav tm="0">
                                          <p:val>
                                            <p:fltVal val="0"/>
                                          </p:val>
                                        </p:tav>
                                        <p:tav tm="100000">
                                          <p:val>
                                            <p:strVal val="#ppt_h"/>
                                          </p:val>
                                        </p:tav>
                                      </p:tavLst>
                                    </p:anim>
                                  </p:childTnLst>
                                </p:cTn>
                              </p:par>
                            </p:childTnLst>
                          </p:cTn>
                        </p:par>
                        <p:par>
                          <p:cTn id="17" fill="hold">
                            <p:stCondLst>
                              <p:cond delay="1500"/>
                            </p:stCondLst>
                            <p:childTnLst>
                              <p:par>
                                <p:cTn id="18" presetID="22" presetClass="entr" presetSubtype="2" fill="hold" grpId="0" nodeType="afterEffect">
                                  <p:stCondLst>
                                    <p:cond delay="0"/>
                                  </p:stCondLst>
                                  <p:childTnLst>
                                    <p:set>
                                      <p:cBhvr>
                                        <p:cTn id="19" dur="1" fill="hold">
                                          <p:stCondLst>
                                            <p:cond delay="0"/>
                                          </p:stCondLst>
                                        </p:cTn>
                                        <p:tgtEl>
                                          <p:spTgt spid="43"/>
                                        </p:tgtEl>
                                        <p:attrNameLst>
                                          <p:attrName>style.visibility</p:attrName>
                                        </p:attrNameLst>
                                      </p:cBhvr>
                                      <p:to>
                                        <p:strVal val="visible"/>
                                      </p:to>
                                    </p:set>
                                    <p:animEffect transition="in" filter="wipe(right)">
                                      <p:cBhvr>
                                        <p:cTn id="20" dur="500"/>
                                        <p:tgtEl>
                                          <p:spTgt spid="43"/>
                                        </p:tgtEl>
                                      </p:cBhvr>
                                    </p:animEffect>
                                  </p:childTnLst>
                                </p:cTn>
                              </p:par>
                            </p:childTnLst>
                          </p:cTn>
                        </p:par>
                        <p:par>
                          <p:cTn id="21" fill="hold">
                            <p:stCondLst>
                              <p:cond delay="2000"/>
                            </p:stCondLst>
                            <p:childTnLst>
                              <p:par>
                                <p:cTn id="22" presetID="22" presetClass="entr" presetSubtype="4" fill="hold" nodeType="afterEffect">
                                  <p:stCondLst>
                                    <p:cond delay="0"/>
                                  </p:stCondLst>
                                  <p:childTnLst>
                                    <p:set>
                                      <p:cBhvr>
                                        <p:cTn id="23" dur="1" fill="hold">
                                          <p:stCondLst>
                                            <p:cond delay="0"/>
                                          </p:stCondLst>
                                        </p:cTn>
                                        <p:tgtEl>
                                          <p:spTgt spid="52"/>
                                        </p:tgtEl>
                                        <p:attrNameLst>
                                          <p:attrName>style.visibility</p:attrName>
                                        </p:attrNameLst>
                                      </p:cBhvr>
                                      <p:to>
                                        <p:strVal val="visible"/>
                                      </p:to>
                                    </p:set>
                                    <p:animEffect transition="in" filter="wipe(down)">
                                      <p:cBhvr>
                                        <p:cTn id="24" dur="500"/>
                                        <p:tgtEl>
                                          <p:spTgt spid="52"/>
                                        </p:tgtEl>
                                      </p:cBhvr>
                                    </p:animEffect>
                                  </p:childTnLst>
                                </p:cTn>
                              </p:par>
                            </p:childTnLst>
                          </p:cTn>
                        </p:par>
                        <p:par>
                          <p:cTn id="25" fill="hold">
                            <p:stCondLst>
                              <p:cond delay="2500"/>
                            </p:stCondLst>
                            <p:childTnLst>
                              <p:par>
                                <p:cTn id="26" presetID="23" presetClass="entr" presetSubtype="16" fill="hold" nodeType="after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p:cTn id="28" dur="500" fill="hold"/>
                                        <p:tgtEl>
                                          <p:spTgt spid="26"/>
                                        </p:tgtEl>
                                        <p:attrNameLst>
                                          <p:attrName>ppt_w</p:attrName>
                                        </p:attrNameLst>
                                      </p:cBhvr>
                                      <p:tavLst>
                                        <p:tav tm="0">
                                          <p:val>
                                            <p:fltVal val="0"/>
                                          </p:val>
                                        </p:tav>
                                        <p:tav tm="100000">
                                          <p:val>
                                            <p:strVal val="#ppt_w"/>
                                          </p:val>
                                        </p:tav>
                                      </p:tavLst>
                                    </p:anim>
                                    <p:anim calcmode="lin" valueType="num">
                                      <p:cBhvr>
                                        <p:cTn id="29" dur="500" fill="hold"/>
                                        <p:tgtEl>
                                          <p:spTgt spid="26"/>
                                        </p:tgtEl>
                                        <p:attrNameLst>
                                          <p:attrName>ppt_h</p:attrName>
                                        </p:attrNameLst>
                                      </p:cBhvr>
                                      <p:tavLst>
                                        <p:tav tm="0">
                                          <p:val>
                                            <p:fltVal val="0"/>
                                          </p:val>
                                        </p:tav>
                                        <p:tav tm="100000">
                                          <p:val>
                                            <p:strVal val="#ppt_h"/>
                                          </p:val>
                                        </p:tav>
                                      </p:tavLst>
                                    </p:anim>
                                  </p:childTnLst>
                                </p:cTn>
                              </p:par>
                            </p:childTnLst>
                          </p:cTn>
                        </p:par>
                        <p:par>
                          <p:cTn id="30" fill="hold">
                            <p:stCondLst>
                              <p:cond delay="3000"/>
                            </p:stCondLst>
                            <p:childTnLst>
                              <p:par>
                                <p:cTn id="31" presetID="22" presetClass="entr" presetSubtype="2" fill="hold" grpId="0" nodeType="after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wipe(right)">
                                      <p:cBhvr>
                                        <p:cTn id="33" dur="500"/>
                                        <p:tgtEl>
                                          <p:spTgt spid="42"/>
                                        </p:tgtEl>
                                      </p:cBhvr>
                                    </p:animEffect>
                                  </p:childTnLst>
                                </p:cTn>
                              </p:par>
                            </p:childTnLst>
                          </p:cTn>
                        </p:par>
                        <p:par>
                          <p:cTn id="34" fill="hold">
                            <p:stCondLst>
                              <p:cond delay="3500"/>
                            </p:stCondLst>
                            <p:childTnLst>
                              <p:par>
                                <p:cTn id="35" presetID="22" presetClass="entr" presetSubtype="4" fill="hold" nodeType="afterEffect">
                                  <p:stCondLst>
                                    <p:cond delay="0"/>
                                  </p:stCondLst>
                                  <p:childTnLst>
                                    <p:set>
                                      <p:cBhvr>
                                        <p:cTn id="36" dur="1" fill="hold">
                                          <p:stCondLst>
                                            <p:cond delay="0"/>
                                          </p:stCondLst>
                                        </p:cTn>
                                        <p:tgtEl>
                                          <p:spTgt spid="53"/>
                                        </p:tgtEl>
                                        <p:attrNameLst>
                                          <p:attrName>style.visibility</p:attrName>
                                        </p:attrNameLst>
                                      </p:cBhvr>
                                      <p:to>
                                        <p:strVal val="visible"/>
                                      </p:to>
                                    </p:set>
                                    <p:animEffect transition="in" filter="wipe(down)">
                                      <p:cBhvr>
                                        <p:cTn id="37" dur="500"/>
                                        <p:tgtEl>
                                          <p:spTgt spid="53"/>
                                        </p:tgtEl>
                                      </p:cBhvr>
                                    </p:animEffect>
                                  </p:childTnLst>
                                </p:cTn>
                              </p:par>
                            </p:childTnLst>
                          </p:cTn>
                        </p:par>
                        <p:par>
                          <p:cTn id="38" fill="hold">
                            <p:stCondLst>
                              <p:cond delay="4000"/>
                            </p:stCondLst>
                            <p:childTnLst>
                              <p:par>
                                <p:cTn id="39" presetID="23" presetClass="entr" presetSubtype="16" fill="hold" nodeType="after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p:cTn id="41" dur="500" fill="hold"/>
                                        <p:tgtEl>
                                          <p:spTgt spid="23"/>
                                        </p:tgtEl>
                                        <p:attrNameLst>
                                          <p:attrName>ppt_w</p:attrName>
                                        </p:attrNameLst>
                                      </p:cBhvr>
                                      <p:tavLst>
                                        <p:tav tm="0">
                                          <p:val>
                                            <p:fltVal val="0"/>
                                          </p:val>
                                        </p:tav>
                                        <p:tav tm="100000">
                                          <p:val>
                                            <p:strVal val="#ppt_w"/>
                                          </p:val>
                                        </p:tav>
                                      </p:tavLst>
                                    </p:anim>
                                    <p:anim calcmode="lin" valueType="num">
                                      <p:cBhvr>
                                        <p:cTn id="42" dur="500" fill="hold"/>
                                        <p:tgtEl>
                                          <p:spTgt spid="23"/>
                                        </p:tgtEl>
                                        <p:attrNameLst>
                                          <p:attrName>ppt_h</p:attrName>
                                        </p:attrNameLst>
                                      </p:cBhvr>
                                      <p:tavLst>
                                        <p:tav tm="0">
                                          <p:val>
                                            <p:fltVal val="0"/>
                                          </p:val>
                                        </p:tav>
                                        <p:tav tm="100000">
                                          <p:val>
                                            <p:strVal val="#ppt_h"/>
                                          </p:val>
                                        </p:tav>
                                      </p:tavLst>
                                    </p:anim>
                                  </p:childTnLst>
                                </p:cTn>
                              </p:par>
                            </p:childTnLst>
                          </p:cTn>
                        </p:par>
                        <p:par>
                          <p:cTn id="43" fill="hold">
                            <p:stCondLst>
                              <p:cond delay="4500"/>
                            </p:stCondLst>
                            <p:childTnLst>
                              <p:par>
                                <p:cTn id="44" presetID="22" presetClass="entr" presetSubtype="2" fill="hold" grpId="0" nodeType="afterEffect">
                                  <p:stCondLst>
                                    <p:cond delay="0"/>
                                  </p:stCondLst>
                                  <p:childTnLst>
                                    <p:set>
                                      <p:cBhvr>
                                        <p:cTn id="45" dur="1" fill="hold">
                                          <p:stCondLst>
                                            <p:cond delay="0"/>
                                          </p:stCondLst>
                                        </p:cTn>
                                        <p:tgtEl>
                                          <p:spTgt spid="41"/>
                                        </p:tgtEl>
                                        <p:attrNameLst>
                                          <p:attrName>style.visibility</p:attrName>
                                        </p:attrNameLst>
                                      </p:cBhvr>
                                      <p:to>
                                        <p:strVal val="visible"/>
                                      </p:to>
                                    </p:set>
                                    <p:animEffect transition="in" filter="wipe(right)">
                                      <p:cBhvr>
                                        <p:cTn id="46" dur="500"/>
                                        <p:tgtEl>
                                          <p:spTgt spid="41"/>
                                        </p:tgtEl>
                                      </p:cBhvr>
                                    </p:animEffect>
                                  </p:childTnLst>
                                </p:cTn>
                              </p:par>
                            </p:childTnLst>
                          </p:cTn>
                        </p:par>
                        <p:par>
                          <p:cTn id="47" fill="hold">
                            <p:stCondLst>
                              <p:cond delay="5000"/>
                            </p:stCondLst>
                            <p:childTnLst>
                              <p:par>
                                <p:cTn id="48" presetID="22" presetClass="entr" presetSubtype="4" fill="hold" nodeType="afterEffect">
                                  <p:stCondLst>
                                    <p:cond delay="0"/>
                                  </p:stCondLst>
                                  <p:childTnLst>
                                    <p:set>
                                      <p:cBhvr>
                                        <p:cTn id="49" dur="1" fill="hold">
                                          <p:stCondLst>
                                            <p:cond delay="0"/>
                                          </p:stCondLst>
                                        </p:cTn>
                                        <p:tgtEl>
                                          <p:spTgt spid="54"/>
                                        </p:tgtEl>
                                        <p:attrNameLst>
                                          <p:attrName>style.visibility</p:attrName>
                                        </p:attrNameLst>
                                      </p:cBhvr>
                                      <p:to>
                                        <p:strVal val="visible"/>
                                      </p:to>
                                    </p:set>
                                    <p:animEffect transition="in" filter="wipe(down)">
                                      <p:cBhvr>
                                        <p:cTn id="50" dur="500"/>
                                        <p:tgtEl>
                                          <p:spTgt spid="54"/>
                                        </p:tgtEl>
                                      </p:cBhvr>
                                    </p:animEffect>
                                  </p:childTnLst>
                                </p:cTn>
                              </p:par>
                            </p:childTnLst>
                          </p:cTn>
                        </p:par>
                        <p:par>
                          <p:cTn id="51" fill="hold">
                            <p:stCondLst>
                              <p:cond delay="5500"/>
                            </p:stCondLst>
                            <p:childTnLst>
                              <p:par>
                                <p:cTn id="52" presetID="23" presetClass="entr" presetSubtype="16" fill="hold" nodeType="afterEffect">
                                  <p:stCondLst>
                                    <p:cond delay="0"/>
                                  </p:stCondLst>
                                  <p:childTnLst>
                                    <p:set>
                                      <p:cBhvr>
                                        <p:cTn id="53" dur="1" fill="hold">
                                          <p:stCondLst>
                                            <p:cond delay="0"/>
                                          </p:stCondLst>
                                        </p:cTn>
                                        <p:tgtEl>
                                          <p:spTgt spid="20"/>
                                        </p:tgtEl>
                                        <p:attrNameLst>
                                          <p:attrName>style.visibility</p:attrName>
                                        </p:attrNameLst>
                                      </p:cBhvr>
                                      <p:to>
                                        <p:strVal val="visible"/>
                                      </p:to>
                                    </p:set>
                                    <p:anim calcmode="lin" valueType="num">
                                      <p:cBhvr>
                                        <p:cTn id="54" dur="500" fill="hold"/>
                                        <p:tgtEl>
                                          <p:spTgt spid="20"/>
                                        </p:tgtEl>
                                        <p:attrNameLst>
                                          <p:attrName>ppt_w</p:attrName>
                                        </p:attrNameLst>
                                      </p:cBhvr>
                                      <p:tavLst>
                                        <p:tav tm="0">
                                          <p:val>
                                            <p:fltVal val="0"/>
                                          </p:val>
                                        </p:tav>
                                        <p:tav tm="100000">
                                          <p:val>
                                            <p:strVal val="#ppt_w"/>
                                          </p:val>
                                        </p:tav>
                                      </p:tavLst>
                                    </p:anim>
                                    <p:anim calcmode="lin" valueType="num">
                                      <p:cBhvr>
                                        <p:cTn id="55" dur="500" fill="hold"/>
                                        <p:tgtEl>
                                          <p:spTgt spid="20"/>
                                        </p:tgtEl>
                                        <p:attrNameLst>
                                          <p:attrName>ppt_h</p:attrName>
                                        </p:attrNameLst>
                                      </p:cBhvr>
                                      <p:tavLst>
                                        <p:tav tm="0">
                                          <p:val>
                                            <p:fltVal val="0"/>
                                          </p:val>
                                        </p:tav>
                                        <p:tav tm="100000">
                                          <p:val>
                                            <p:strVal val="#ppt_h"/>
                                          </p:val>
                                        </p:tav>
                                      </p:tavLst>
                                    </p:anim>
                                  </p:childTnLst>
                                </p:cTn>
                              </p:par>
                            </p:childTnLst>
                          </p:cTn>
                        </p:par>
                        <p:par>
                          <p:cTn id="56" fill="hold">
                            <p:stCondLst>
                              <p:cond delay="6000"/>
                            </p:stCondLst>
                            <p:childTnLst>
                              <p:par>
                                <p:cTn id="57" presetID="22" presetClass="entr" presetSubtype="2" fill="hold" grpId="0" nodeType="after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wipe(right)">
                                      <p:cBhvr>
                                        <p:cTn id="59" dur="500"/>
                                        <p:tgtEl>
                                          <p:spTgt spid="40"/>
                                        </p:tgtEl>
                                      </p:cBhvr>
                                    </p:animEffect>
                                  </p:childTnLst>
                                </p:cTn>
                              </p:par>
                            </p:childTnLst>
                          </p:cTn>
                        </p:par>
                        <p:par>
                          <p:cTn id="60" fill="hold">
                            <p:stCondLst>
                              <p:cond delay="6500"/>
                            </p:stCondLst>
                            <p:childTnLst>
                              <p:par>
                                <p:cTn id="61" presetID="22" presetClass="entr" presetSubtype="4" fill="hold" nodeType="afterEffect">
                                  <p:stCondLst>
                                    <p:cond delay="0"/>
                                  </p:stCondLst>
                                  <p:childTnLst>
                                    <p:set>
                                      <p:cBhvr>
                                        <p:cTn id="62" dur="1" fill="hold">
                                          <p:stCondLst>
                                            <p:cond delay="0"/>
                                          </p:stCondLst>
                                        </p:cTn>
                                        <p:tgtEl>
                                          <p:spTgt spid="55"/>
                                        </p:tgtEl>
                                        <p:attrNameLst>
                                          <p:attrName>style.visibility</p:attrName>
                                        </p:attrNameLst>
                                      </p:cBhvr>
                                      <p:to>
                                        <p:strVal val="visible"/>
                                      </p:to>
                                    </p:set>
                                    <p:animEffect transition="in" filter="wipe(down)">
                                      <p:cBhvr>
                                        <p:cTn id="63" dur="500"/>
                                        <p:tgtEl>
                                          <p:spTgt spid="55"/>
                                        </p:tgtEl>
                                      </p:cBhvr>
                                    </p:animEffect>
                                  </p:childTnLst>
                                </p:cTn>
                              </p:par>
                            </p:childTnLst>
                          </p:cTn>
                        </p:par>
                        <p:par>
                          <p:cTn id="64" fill="hold">
                            <p:stCondLst>
                              <p:cond delay="7000"/>
                            </p:stCondLst>
                            <p:childTnLst>
                              <p:par>
                                <p:cTn id="65" presetID="23" presetClass="entr" presetSubtype="16" fill="hold" nodeType="after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p:cTn id="67" dur="500" fill="hold"/>
                                        <p:tgtEl>
                                          <p:spTgt spid="17"/>
                                        </p:tgtEl>
                                        <p:attrNameLst>
                                          <p:attrName>ppt_w</p:attrName>
                                        </p:attrNameLst>
                                      </p:cBhvr>
                                      <p:tavLst>
                                        <p:tav tm="0">
                                          <p:val>
                                            <p:fltVal val="0"/>
                                          </p:val>
                                        </p:tav>
                                        <p:tav tm="100000">
                                          <p:val>
                                            <p:strVal val="#ppt_w"/>
                                          </p:val>
                                        </p:tav>
                                      </p:tavLst>
                                    </p:anim>
                                    <p:anim calcmode="lin" valueType="num">
                                      <p:cBhvr>
                                        <p:cTn id="68" dur="500" fill="hold"/>
                                        <p:tgtEl>
                                          <p:spTgt spid="17"/>
                                        </p:tgtEl>
                                        <p:attrNameLst>
                                          <p:attrName>ppt_h</p:attrName>
                                        </p:attrNameLst>
                                      </p:cBhvr>
                                      <p:tavLst>
                                        <p:tav tm="0">
                                          <p:val>
                                            <p:fltVal val="0"/>
                                          </p:val>
                                        </p:tav>
                                        <p:tav tm="100000">
                                          <p:val>
                                            <p:strVal val="#ppt_h"/>
                                          </p:val>
                                        </p:tav>
                                      </p:tavLst>
                                    </p:anim>
                                  </p:childTnLst>
                                </p:cTn>
                              </p:par>
                            </p:childTnLst>
                          </p:cTn>
                        </p:par>
                        <p:par>
                          <p:cTn id="69" fill="hold">
                            <p:stCondLst>
                              <p:cond delay="7500"/>
                            </p:stCondLst>
                            <p:childTnLst>
                              <p:par>
                                <p:cTn id="70" presetID="22" presetClass="entr" presetSubtype="2" fill="hold" grpId="0" nodeType="afterEffect">
                                  <p:stCondLst>
                                    <p:cond delay="0"/>
                                  </p:stCondLst>
                                  <p:childTnLst>
                                    <p:set>
                                      <p:cBhvr>
                                        <p:cTn id="71" dur="1" fill="hold">
                                          <p:stCondLst>
                                            <p:cond delay="0"/>
                                          </p:stCondLst>
                                        </p:cTn>
                                        <p:tgtEl>
                                          <p:spTgt spid="39"/>
                                        </p:tgtEl>
                                        <p:attrNameLst>
                                          <p:attrName>style.visibility</p:attrName>
                                        </p:attrNameLst>
                                      </p:cBhvr>
                                      <p:to>
                                        <p:strVal val="visible"/>
                                      </p:to>
                                    </p:set>
                                    <p:animEffect transition="in" filter="wipe(right)">
                                      <p:cBhvr>
                                        <p:cTn id="72" dur="500"/>
                                        <p:tgtEl>
                                          <p:spTgt spid="39"/>
                                        </p:tgtEl>
                                      </p:cBhvr>
                                    </p:animEffect>
                                  </p:childTnLst>
                                </p:cTn>
                              </p:par>
                            </p:childTnLst>
                          </p:cTn>
                        </p:par>
                        <p:par>
                          <p:cTn id="73" fill="hold">
                            <p:stCondLst>
                              <p:cond delay="8000"/>
                            </p:stCondLst>
                            <p:childTnLst>
                              <p:par>
                                <p:cTn id="74" presetID="22" presetClass="entr" presetSubtype="4" fill="hold" nodeType="afterEffect">
                                  <p:stCondLst>
                                    <p:cond delay="0"/>
                                  </p:stCondLst>
                                  <p:childTnLst>
                                    <p:set>
                                      <p:cBhvr>
                                        <p:cTn id="75" dur="1" fill="hold">
                                          <p:stCondLst>
                                            <p:cond delay="0"/>
                                          </p:stCondLst>
                                        </p:cTn>
                                        <p:tgtEl>
                                          <p:spTgt spid="58"/>
                                        </p:tgtEl>
                                        <p:attrNameLst>
                                          <p:attrName>style.visibility</p:attrName>
                                        </p:attrNameLst>
                                      </p:cBhvr>
                                      <p:to>
                                        <p:strVal val="visible"/>
                                      </p:to>
                                    </p:set>
                                    <p:animEffect transition="in" filter="wipe(down)">
                                      <p:cBhvr>
                                        <p:cTn id="76" dur="500"/>
                                        <p:tgtEl>
                                          <p:spTgt spid="58"/>
                                        </p:tgtEl>
                                      </p:cBhvr>
                                    </p:animEffect>
                                  </p:childTnLst>
                                </p:cTn>
                              </p:par>
                            </p:childTnLst>
                          </p:cTn>
                        </p:par>
                        <p:par>
                          <p:cTn id="77" fill="hold">
                            <p:stCondLst>
                              <p:cond delay="8500"/>
                            </p:stCondLst>
                            <p:childTnLst>
                              <p:par>
                                <p:cTn id="78" presetID="23" presetClass="entr" presetSubtype="16" fill="hold" nodeType="afterEffect">
                                  <p:stCondLst>
                                    <p:cond delay="0"/>
                                  </p:stCondLst>
                                  <p:childTnLst>
                                    <p:set>
                                      <p:cBhvr>
                                        <p:cTn id="79" dur="1" fill="hold">
                                          <p:stCondLst>
                                            <p:cond delay="0"/>
                                          </p:stCondLst>
                                        </p:cTn>
                                        <p:tgtEl>
                                          <p:spTgt spid="14"/>
                                        </p:tgtEl>
                                        <p:attrNameLst>
                                          <p:attrName>style.visibility</p:attrName>
                                        </p:attrNameLst>
                                      </p:cBhvr>
                                      <p:to>
                                        <p:strVal val="visible"/>
                                      </p:to>
                                    </p:set>
                                    <p:anim calcmode="lin" valueType="num">
                                      <p:cBhvr>
                                        <p:cTn id="80" dur="500" fill="hold"/>
                                        <p:tgtEl>
                                          <p:spTgt spid="14"/>
                                        </p:tgtEl>
                                        <p:attrNameLst>
                                          <p:attrName>ppt_w</p:attrName>
                                        </p:attrNameLst>
                                      </p:cBhvr>
                                      <p:tavLst>
                                        <p:tav tm="0">
                                          <p:val>
                                            <p:fltVal val="0"/>
                                          </p:val>
                                        </p:tav>
                                        <p:tav tm="100000">
                                          <p:val>
                                            <p:strVal val="#ppt_w"/>
                                          </p:val>
                                        </p:tav>
                                      </p:tavLst>
                                    </p:anim>
                                    <p:anim calcmode="lin" valueType="num">
                                      <p:cBhvr>
                                        <p:cTn id="81" dur="500" fill="hold"/>
                                        <p:tgtEl>
                                          <p:spTgt spid="14"/>
                                        </p:tgtEl>
                                        <p:attrNameLst>
                                          <p:attrName>ppt_h</p:attrName>
                                        </p:attrNameLst>
                                      </p:cBhvr>
                                      <p:tavLst>
                                        <p:tav tm="0">
                                          <p:val>
                                            <p:fltVal val="0"/>
                                          </p:val>
                                        </p:tav>
                                        <p:tav tm="100000">
                                          <p:val>
                                            <p:strVal val="#ppt_h"/>
                                          </p:val>
                                        </p:tav>
                                      </p:tavLst>
                                    </p:anim>
                                  </p:childTnLst>
                                </p:cTn>
                              </p:par>
                            </p:childTnLst>
                          </p:cTn>
                        </p:par>
                        <p:par>
                          <p:cTn id="82" fill="hold">
                            <p:stCondLst>
                              <p:cond delay="9000"/>
                            </p:stCondLst>
                            <p:childTnLst>
                              <p:par>
                                <p:cTn id="83" presetID="22" presetClass="entr" presetSubtype="2" fill="hold" grpId="0" nodeType="afterEffect">
                                  <p:stCondLst>
                                    <p:cond delay="0"/>
                                  </p:stCondLst>
                                  <p:childTnLst>
                                    <p:set>
                                      <p:cBhvr>
                                        <p:cTn id="84" dur="1" fill="hold">
                                          <p:stCondLst>
                                            <p:cond delay="0"/>
                                          </p:stCondLst>
                                        </p:cTn>
                                        <p:tgtEl>
                                          <p:spTgt spid="38"/>
                                        </p:tgtEl>
                                        <p:attrNameLst>
                                          <p:attrName>style.visibility</p:attrName>
                                        </p:attrNameLst>
                                      </p:cBhvr>
                                      <p:to>
                                        <p:strVal val="visible"/>
                                      </p:to>
                                    </p:set>
                                    <p:animEffect transition="in" filter="wipe(right)">
                                      <p:cBhvr>
                                        <p:cTn id="85"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P spid="42" grpId="0"/>
      <p:bldP spid="43" grpId="0"/>
      <p:bldP spid="5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4"/>
          <p:cNvGrpSpPr/>
          <p:nvPr/>
        </p:nvGrpSpPr>
        <p:grpSpPr>
          <a:xfrm>
            <a:off x="3117972" y="4735404"/>
            <a:ext cx="1242458" cy="2008676"/>
            <a:chOff x="2290369" y="3333262"/>
            <a:chExt cx="965320" cy="1560630"/>
          </a:xfrm>
        </p:grpSpPr>
        <p:sp>
          <p:nvSpPr>
            <p:cNvPr id="8" name="Rectangle 7"/>
            <p:cNvSpPr/>
            <p:nvPr/>
          </p:nvSpPr>
          <p:spPr>
            <a:xfrm rot="2401885">
              <a:off x="2290369" y="3520534"/>
              <a:ext cx="345906" cy="137335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50">
                <a:latin typeface="Times New Roman" panose="02020603050405020304" pitchFamily="18" charset="0"/>
                <a:ea typeface="微软雅黑" pitchFamily="34" charset="-122"/>
                <a:sym typeface="Times New Roman" panose="02020603050405020304" pitchFamily="18" charset="0"/>
              </a:endParaRPr>
            </a:p>
          </p:txBody>
        </p:sp>
        <p:sp>
          <p:nvSpPr>
            <p:cNvPr id="7" name="Chevron 6"/>
            <p:cNvSpPr/>
            <p:nvPr/>
          </p:nvSpPr>
          <p:spPr>
            <a:xfrm rot="18601885">
              <a:off x="2527809" y="3333262"/>
              <a:ext cx="727880" cy="727880"/>
            </a:xfrm>
            <a:prstGeom prst="chevro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50">
                <a:solidFill>
                  <a:schemeClr val="tx1"/>
                </a:solidFill>
                <a:latin typeface="Times New Roman" panose="02020603050405020304" pitchFamily="18" charset="0"/>
                <a:ea typeface="微软雅黑" pitchFamily="34" charset="-122"/>
                <a:sym typeface="Times New Roman" panose="02020603050405020304" pitchFamily="18" charset="0"/>
              </a:endParaRPr>
            </a:p>
          </p:txBody>
        </p:sp>
      </p:grpSp>
      <p:grpSp>
        <p:nvGrpSpPr>
          <p:cNvPr id="26" name="Group 25"/>
          <p:cNvGrpSpPr/>
          <p:nvPr/>
        </p:nvGrpSpPr>
        <p:grpSpPr>
          <a:xfrm>
            <a:off x="4473291" y="4188439"/>
            <a:ext cx="1242458" cy="2008676"/>
            <a:chOff x="2290369" y="3333262"/>
            <a:chExt cx="965320" cy="1560630"/>
          </a:xfrm>
          <a:solidFill>
            <a:schemeClr val="accent2"/>
          </a:solidFill>
        </p:grpSpPr>
        <p:sp>
          <p:nvSpPr>
            <p:cNvPr id="27" name="Rectangle 26"/>
            <p:cNvSpPr/>
            <p:nvPr/>
          </p:nvSpPr>
          <p:spPr>
            <a:xfrm rot="2401885">
              <a:off x="2290369" y="3520534"/>
              <a:ext cx="345906" cy="1373358"/>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50">
                <a:latin typeface="Times New Roman" panose="02020603050405020304" pitchFamily="18" charset="0"/>
                <a:ea typeface="微软雅黑" pitchFamily="34" charset="-122"/>
                <a:sym typeface="Times New Roman" panose="02020603050405020304" pitchFamily="18" charset="0"/>
              </a:endParaRPr>
            </a:p>
          </p:txBody>
        </p:sp>
        <p:sp>
          <p:nvSpPr>
            <p:cNvPr id="28" name="Chevron 27"/>
            <p:cNvSpPr/>
            <p:nvPr/>
          </p:nvSpPr>
          <p:spPr>
            <a:xfrm rot="18601885">
              <a:off x="2527809" y="3333262"/>
              <a:ext cx="727880" cy="727880"/>
            </a:xfrm>
            <a:prstGeom prst="chevron">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50">
                <a:solidFill>
                  <a:schemeClr val="tx1"/>
                </a:solidFill>
                <a:latin typeface="Times New Roman" panose="02020603050405020304" pitchFamily="18" charset="0"/>
                <a:ea typeface="微软雅黑" pitchFamily="34" charset="-122"/>
                <a:sym typeface="Times New Roman" panose="02020603050405020304" pitchFamily="18" charset="0"/>
              </a:endParaRPr>
            </a:p>
          </p:txBody>
        </p:sp>
      </p:grpSp>
      <p:grpSp>
        <p:nvGrpSpPr>
          <p:cNvPr id="29" name="Group 28"/>
          <p:cNvGrpSpPr/>
          <p:nvPr/>
        </p:nvGrpSpPr>
        <p:grpSpPr>
          <a:xfrm>
            <a:off x="5828612" y="3649018"/>
            <a:ext cx="1242458" cy="2008676"/>
            <a:chOff x="2290369" y="3333262"/>
            <a:chExt cx="965320" cy="1560630"/>
          </a:xfrm>
          <a:solidFill>
            <a:schemeClr val="accent3"/>
          </a:solidFill>
        </p:grpSpPr>
        <p:sp>
          <p:nvSpPr>
            <p:cNvPr id="30" name="Rectangle 29"/>
            <p:cNvSpPr/>
            <p:nvPr/>
          </p:nvSpPr>
          <p:spPr>
            <a:xfrm rot="2401885">
              <a:off x="2290369" y="3520534"/>
              <a:ext cx="345906" cy="1373358"/>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50">
                <a:latin typeface="Times New Roman" panose="02020603050405020304" pitchFamily="18" charset="0"/>
                <a:ea typeface="微软雅黑" pitchFamily="34" charset="-122"/>
                <a:sym typeface="Times New Roman" panose="02020603050405020304" pitchFamily="18" charset="0"/>
              </a:endParaRPr>
            </a:p>
          </p:txBody>
        </p:sp>
        <p:sp>
          <p:nvSpPr>
            <p:cNvPr id="31" name="Chevron 30"/>
            <p:cNvSpPr/>
            <p:nvPr/>
          </p:nvSpPr>
          <p:spPr>
            <a:xfrm rot="18601885">
              <a:off x="2527809" y="3333262"/>
              <a:ext cx="727880" cy="727880"/>
            </a:xfrm>
            <a:prstGeom prst="chevron">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50">
                <a:solidFill>
                  <a:schemeClr val="tx1"/>
                </a:solidFill>
                <a:latin typeface="Times New Roman" panose="02020603050405020304" pitchFamily="18" charset="0"/>
                <a:ea typeface="微软雅黑" pitchFamily="34" charset="-122"/>
                <a:sym typeface="Times New Roman" panose="02020603050405020304" pitchFamily="18" charset="0"/>
              </a:endParaRPr>
            </a:p>
          </p:txBody>
        </p:sp>
      </p:grpSp>
      <p:grpSp>
        <p:nvGrpSpPr>
          <p:cNvPr id="32" name="Group 31"/>
          <p:cNvGrpSpPr/>
          <p:nvPr/>
        </p:nvGrpSpPr>
        <p:grpSpPr>
          <a:xfrm>
            <a:off x="7183931" y="3109597"/>
            <a:ext cx="1242458" cy="2008676"/>
            <a:chOff x="2290369" y="3333262"/>
            <a:chExt cx="965320" cy="1560630"/>
          </a:xfrm>
          <a:solidFill>
            <a:schemeClr val="accent4"/>
          </a:solidFill>
        </p:grpSpPr>
        <p:sp>
          <p:nvSpPr>
            <p:cNvPr id="33" name="Rectangle 32"/>
            <p:cNvSpPr/>
            <p:nvPr/>
          </p:nvSpPr>
          <p:spPr>
            <a:xfrm rot="2401885">
              <a:off x="2290369" y="3520534"/>
              <a:ext cx="345906" cy="1373358"/>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50">
                <a:latin typeface="Times New Roman" panose="02020603050405020304" pitchFamily="18" charset="0"/>
                <a:ea typeface="微软雅黑" pitchFamily="34" charset="-122"/>
                <a:sym typeface="Times New Roman" panose="02020603050405020304" pitchFamily="18" charset="0"/>
              </a:endParaRPr>
            </a:p>
          </p:txBody>
        </p:sp>
        <p:sp>
          <p:nvSpPr>
            <p:cNvPr id="34" name="Chevron 33"/>
            <p:cNvSpPr/>
            <p:nvPr/>
          </p:nvSpPr>
          <p:spPr>
            <a:xfrm rot="18601885">
              <a:off x="2527809" y="3333262"/>
              <a:ext cx="727880" cy="727880"/>
            </a:xfrm>
            <a:prstGeom prst="chevron">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50">
                <a:solidFill>
                  <a:schemeClr val="tx1"/>
                </a:solidFill>
                <a:latin typeface="Times New Roman" panose="02020603050405020304" pitchFamily="18" charset="0"/>
                <a:ea typeface="微软雅黑" pitchFamily="34" charset="-122"/>
                <a:sym typeface="Times New Roman" panose="02020603050405020304" pitchFamily="18" charset="0"/>
              </a:endParaRPr>
            </a:p>
          </p:txBody>
        </p:sp>
      </p:grpSp>
      <p:grpSp>
        <p:nvGrpSpPr>
          <p:cNvPr id="35" name="Group 34"/>
          <p:cNvGrpSpPr/>
          <p:nvPr/>
        </p:nvGrpSpPr>
        <p:grpSpPr>
          <a:xfrm>
            <a:off x="8539250" y="2570175"/>
            <a:ext cx="1242458" cy="2008676"/>
            <a:chOff x="2290369" y="3333262"/>
            <a:chExt cx="965320" cy="1560630"/>
          </a:xfrm>
          <a:solidFill>
            <a:schemeClr val="accent5"/>
          </a:solidFill>
        </p:grpSpPr>
        <p:sp>
          <p:nvSpPr>
            <p:cNvPr id="36" name="Rectangle 35"/>
            <p:cNvSpPr/>
            <p:nvPr/>
          </p:nvSpPr>
          <p:spPr>
            <a:xfrm rot="2401885">
              <a:off x="2290369" y="3520534"/>
              <a:ext cx="345906" cy="1373358"/>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50">
                <a:latin typeface="Times New Roman" panose="02020603050405020304" pitchFamily="18" charset="0"/>
                <a:ea typeface="微软雅黑" pitchFamily="34" charset="-122"/>
                <a:sym typeface="Times New Roman" panose="02020603050405020304" pitchFamily="18" charset="0"/>
              </a:endParaRPr>
            </a:p>
          </p:txBody>
        </p:sp>
        <p:sp>
          <p:nvSpPr>
            <p:cNvPr id="37" name="Chevron 36"/>
            <p:cNvSpPr/>
            <p:nvPr/>
          </p:nvSpPr>
          <p:spPr>
            <a:xfrm rot="18601885">
              <a:off x="2527809" y="3333262"/>
              <a:ext cx="727880" cy="727880"/>
            </a:xfrm>
            <a:prstGeom prst="chevron">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50">
                <a:solidFill>
                  <a:schemeClr val="tx1"/>
                </a:solidFill>
                <a:latin typeface="Times New Roman" panose="02020603050405020304" pitchFamily="18" charset="0"/>
                <a:ea typeface="微软雅黑" pitchFamily="34" charset="-122"/>
                <a:sym typeface="Times New Roman" panose="02020603050405020304" pitchFamily="18" charset="0"/>
              </a:endParaRPr>
            </a:p>
          </p:txBody>
        </p:sp>
      </p:grpSp>
      <p:sp>
        <p:nvSpPr>
          <p:cNvPr id="39" name="TextBox 38"/>
          <p:cNvSpPr txBox="1"/>
          <p:nvPr/>
        </p:nvSpPr>
        <p:spPr>
          <a:xfrm rot="18588491">
            <a:off x="2493425" y="5549109"/>
            <a:ext cx="1667301" cy="643846"/>
          </a:xfrm>
          <a:prstGeom prst="rect">
            <a:avLst/>
          </a:prstGeom>
          <a:noFill/>
        </p:spPr>
        <p:txBody>
          <a:bodyPr wrap="square" rtlCol="0">
            <a:spAutoFit/>
          </a:bodyPr>
          <a:lstStyle/>
          <a:p>
            <a:pPr algn="ctr"/>
            <a:r>
              <a:rPr lang="en-US" sz="1800" b="1" dirty="0">
                <a:solidFill>
                  <a:schemeClr val="bg1"/>
                </a:solidFill>
                <a:latin typeface="Times New Roman" panose="02020603050405020304" pitchFamily="18" charset="0"/>
                <a:ea typeface="微软雅黑" pitchFamily="34" charset="-122"/>
                <a:sym typeface="Times New Roman" panose="02020603050405020304" pitchFamily="18" charset="0"/>
              </a:rPr>
              <a:t>EXAMPLE TEXT</a:t>
            </a:r>
            <a:endParaRPr lang="en-US" sz="1350" dirty="0">
              <a:solidFill>
                <a:schemeClr val="bg1"/>
              </a:solidFill>
              <a:latin typeface="Times New Roman" panose="02020603050405020304" pitchFamily="18" charset="0"/>
              <a:ea typeface="微软雅黑" pitchFamily="34" charset="-122"/>
              <a:sym typeface="Times New Roman" panose="02020603050405020304" pitchFamily="18" charset="0"/>
            </a:endParaRPr>
          </a:p>
        </p:txBody>
      </p:sp>
      <p:sp>
        <p:nvSpPr>
          <p:cNvPr id="40" name="TextBox 39"/>
          <p:cNvSpPr txBox="1"/>
          <p:nvPr/>
        </p:nvSpPr>
        <p:spPr>
          <a:xfrm rot="18588491">
            <a:off x="3851470" y="5009688"/>
            <a:ext cx="1667301" cy="643846"/>
          </a:xfrm>
          <a:prstGeom prst="rect">
            <a:avLst/>
          </a:prstGeom>
          <a:noFill/>
        </p:spPr>
        <p:txBody>
          <a:bodyPr wrap="square" rtlCol="0">
            <a:spAutoFit/>
          </a:bodyPr>
          <a:lstStyle/>
          <a:p>
            <a:pPr algn="ctr"/>
            <a:r>
              <a:rPr lang="en-US" sz="1800" b="1" dirty="0">
                <a:solidFill>
                  <a:schemeClr val="bg1"/>
                </a:solidFill>
                <a:latin typeface="Times New Roman" panose="02020603050405020304" pitchFamily="18" charset="0"/>
                <a:ea typeface="微软雅黑" pitchFamily="34" charset="-122"/>
                <a:sym typeface="Times New Roman" panose="02020603050405020304" pitchFamily="18" charset="0"/>
              </a:rPr>
              <a:t>EXAMPLE TEXT</a:t>
            </a:r>
            <a:endParaRPr lang="en-US" sz="1350" dirty="0">
              <a:solidFill>
                <a:schemeClr val="bg1"/>
              </a:solidFill>
              <a:latin typeface="Times New Roman" panose="02020603050405020304" pitchFamily="18" charset="0"/>
              <a:ea typeface="微软雅黑" pitchFamily="34" charset="-122"/>
              <a:sym typeface="Times New Roman" panose="02020603050405020304" pitchFamily="18" charset="0"/>
            </a:endParaRPr>
          </a:p>
        </p:txBody>
      </p:sp>
      <p:sp>
        <p:nvSpPr>
          <p:cNvPr id="41" name="TextBox 40"/>
          <p:cNvSpPr txBox="1"/>
          <p:nvPr/>
        </p:nvSpPr>
        <p:spPr>
          <a:xfrm rot="18588491">
            <a:off x="5208196" y="4470267"/>
            <a:ext cx="1667301" cy="643846"/>
          </a:xfrm>
          <a:prstGeom prst="rect">
            <a:avLst/>
          </a:prstGeom>
          <a:noFill/>
        </p:spPr>
        <p:txBody>
          <a:bodyPr wrap="square" rtlCol="0">
            <a:spAutoFit/>
          </a:bodyPr>
          <a:lstStyle/>
          <a:p>
            <a:pPr algn="ctr"/>
            <a:r>
              <a:rPr lang="en-US" sz="1800" b="1" dirty="0">
                <a:solidFill>
                  <a:schemeClr val="bg1"/>
                </a:solidFill>
                <a:latin typeface="Times New Roman" panose="02020603050405020304" pitchFamily="18" charset="0"/>
                <a:ea typeface="微软雅黑" pitchFamily="34" charset="-122"/>
                <a:sym typeface="Times New Roman" panose="02020603050405020304" pitchFamily="18" charset="0"/>
              </a:rPr>
              <a:t>EXAMPLE TEXT</a:t>
            </a:r>
            <a:endParaRPr lang="en-US" sz="1350" dirty="0">
              <a:solidFill>
                <a:schemeClr val="bg1"/>
              </a:solidFill>
              <a:latin typeface="Times New Roman" panose="02020603050405020304" pitchFamily="18" charset="0"/>
              <a:ea typeface="微软雅黑" pitchFamily="34" charset="-122"/>
              <a:sym typeface="Times New Roman" panose="02020603050405020304" pitchFamily="18" charset="0"/>
            </a:endParaRPr>
          </a:p>
        </p:txBody>
      </p:sp>
      <p:sp>
        <p:nvSpPr>
          <p:cNvPr id="42" name="TextBox 41"/>
          <p:cNvSpPr txBox="1"/>
          <p:nvPr/>
        </p:nvSpPr>
        <p:spPr>
          <a:xfrm rot="18588491">
            <a:off x="6579451" y="3914500"/>
            <a:ext cx="1667301" cy="643846"/>
          </a:xfrm>
          <a:prstGeom prst="rect">
            <a:avLst/>
          </a:prstGeom>
          <a:noFill/>
        </p:spPr>
        <p:txBody>
          <a:bodyPr wrap="square" rtlCol="0">
            <a:spAutoFit/>
          </a:bodyPr>
          <a:lstStyle/>
          <a:p>
            <a:pPr algn="ctr"/>
            <a:r>
              <a:rPr lang="en-US" sz="1800" b="1" dirty="0">
                <a:solidFill>
                  <a:schemeClr val="bg1"/>
                </a:solidFill>
                <a:latin typeface="Times New Roman" panose="02020603050405020304" pitchFamily="18" charset="0"/>
                <a:ea typeface="微软雅黑" pitchFamily="34" charset="-122"/>
                <a:sym typeface="Times New Roman" panose="02020603050405020304" pitchFamily="18" charset="0"/>
              </a:rPr>
              <a:t>EXAMPLE TEXT</a:t>
            </a:r>
            <a:endParaRPr lang="en-US" sz="1350" dirty="0">
              <a:solidFill>
                <a:schemeClr val="bg1"/>
              </a:solidFill>
              <a:latin typeface="Times New Roman" panose="02020603050405020304" pitchFamily="18" charset="0"/>
              <a:ea typeface="微软雅黑" pitchFamily="34" charset="-122"/>
              <a:sym typeface="Times New Roman" panose="02020603050405020304" pitchFamily="18" charset="0"/>
            </a:endParaRPr>
          </a:p>
        </p:txBody>
      </p:sp>
      <p:sp>
        <p:nvSpPr>
          <p:cNvPr id="43" name="TextBox 42"/>
          <p:cNvSpPr txBox="1"/>
          <p:nvPr/>
        </p:nvSpPr>
        <p:spPr>
          <a:xfrm rot="18588491">
            <a:off x="7937992" y="3375080"/>
            <a:ext cx="1667301" cy="643846"/>
          </a:xfrm>
          <a:prstGeom prst="rect">
            <a:avLst/>
          </a:prstGeom>
          <a:noFill/>
        </p:spPr>
        <p:txBody>
          <a:bodyPr wrap="square" rtlCol="0">
            <a:spAutoFit/>
          </a:bodyPr>
          <a:lstStyle/>
          <a:p>
            <a:pPr algn="ctr"/>
            <a:r>
              <a:rPr lang="en-US" sz="1800" b="1" dirty="0">
                <a:solidFill>
                  <a:schemeClr val="bg1"/>
                </a:solidFill>
                <a:latin typeface="Times New Roman" panose="02020603050405020304" pitchFamily="18" charset="0"/>
                <a:ea typeface="微软雅黑" pitchFamily="34" charset="-122"/>
                <a:sym typeface="Times New Roman" panose="02020603050405020304" pitchFamily="18" charset="0"/>
              </a:rPr>
              <a:t>EXAMPLE TEXT</a:t>
            </a:r>
            <a:endParaRPr lang="en-US" sz="1350" dirty="0">
              <a:solidFill>
                <a:schemeClr val="bg1"/>
              </a:solidFill>
              <a:latin typeface="Times New Roman" panose="02020603050405020304" pitchFamily="18" charset="0"/>
              <a:ea typeface="微软雅黑" pitchFamily="34" charset="-122"/>
              <a:sym typeface="Times New Roman" panose="02020603050405020304" pitchFamily="18" charset="0"/>
            </a:endParaRPr>
          </a:p>
        </p:txBody>
      </p:sp>
      <p:sp>
        <p:nvSpPr>
          <p:cNvPr id="44" name="TextBox 43"/>
          <p:cNvSpPr txBox="1"/>
          <p:nvPr/>
        </p:nvSpPr>
        <p:spPr>
          <a:xfrm>
            <a:off x="1284475" y="3796937"/>
            <a:ext cx="3162906" cy="901275"/>
          </a:xfrm>
          <a:prstGeom prst="rect">
            <a:avLst/>
          </a:prstGeom>
          <a:noFill/>
        </p:spPr>
        <p:txBody>
          <a:bodyPr wrap="square" rtlCol="0">
            <a:spAutoFit/>
          </a:bodyPr>
          <a:lstStyle/>
          <a:p>
            <a:pPr algn="r"/>
            <a:r>
              <a:rPr lang="en-US" sz="1800" b="1" dirty="0">
                <a:solidFill>
                  <a:schemeClr val="accent1"/>
                </a:solidFill>
                <a:latin typeface="Times New Roman" panose="02020603050405020304" pitchFamily="18" charset="0"/>
                <a:ea typeface="微软雅黑" pitchFamily="34" charset="-122"/>
                <a:sym typeface="Times New Roman" panose="02020603050405020304" pitchFamily="18" charset="0"/>
              </a:rPr>
              <a:t>Arrow process </a:t>
            </a:r>
            <a:endParaRPr lang="en-US" sz="1800" b="1" dirty="0">
              <a:solidFill>
                <a:schemeClr val="accent1"/>
              </a:solidFill>
              <a:latin typeface="Times New Roman" panose="02020603050405020304" pitchFamily="18" charset="0"/>
              <a:ea typeface="微软雅黑" pitchFamily="34" charset="-122"/>
              <a:sym typeface="Times New Roman" panose="02020603050405020304" pitchFamily="18" charset="0"/>
            </a:endParaRPr>
          </a:p>
          <a:p>
            <a:pPr algn="r"/>
            <a:r>
              <a:rPr lang="en-US" sz="1160" b="1"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rPr>
              <a:t>There are many variations of passages of Lorem Ipsum on the Internet tend to repeat predefined chunks as necessary, making this</a:t>
            </a:r>
            <a:endParaRPr lang="en-US" sz="1160" b="1"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endParaRPr>
          </a:p>
        </p:txBody>
      </p:sp>
      <p:sp>
        <p:nvSpPr>
          <p:cNvPr id="45" name="TextBox 44"/>
          <p:cNvSpPr txBox="1"/>
          <p:nvPr/>
        </p:nvSpPr>
        <p:spPr>
          <a:xfrm>
            <a:off x="4733499" y="5709428"/>
            <a:ext cx="3162906" cy="901275"/>
          </a:xfrm>
          <a:prstGeom prst="rect">
            <a:avLst/>
          </a:prstGeom>
          <a:noFill/>
        </p:spPr>
        <p:txBody>
          <a:bodyPr wrap="square" rtlCol="0">
            <a:spAutoFit/>
          </a:bodyPr>
          <a:lstStyle/>
          <a:p>
            <a:r>
              <a:rPr lang="en-US" sz="1800" b="1" dirty="0">
                <a:solidFill>
                  <a:schemeClr val="accent2"/>
                </a:solidFill>
                <a:latin typeface="Times New Roman" panose="02020603050405020304" pitchFamily="18" charset="0"/>
                <a:ea typeface="微软雅黑" pitchFamily="34" charset="-122"/>
                <a:sym typeface="Times New Roman" panose="02020603050405020304" pitchFamily="18" charset="0"/>
              </a:rPr>
              <a:t>Arrow process </a:t>
            </a:r>
            <a:endParaRPr lang="en-US" sz="1800" b="1" dirty="0">
              <a:solidFill>
                <a:schemeClr val="accent2"/>
              </a:solidFill>
              <a:latin typeface="Times New Roman" panose="02020603050405020304" pitchFamily="18" charset="0"/>
              <a:ea typeface="微软雅黑" pitchFamily="34" charset="-122"/>
              <a:sym typeface="Times New Roman" panose="02020603050405020304" pitchFamily="18" charset="0"/>
            </a:endParaRPr>
          </a:p>
          <a:p>
            <a:pPr algn="just"/>
            <a:r>
              <a:rPr lang="en-US" sz="1160" b="1"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rPr>
              <a:t>There are many variations of passages of Lorem Ipsum on the Internet tend to repeat predefined chunks as necessary, making this</a:t>
            </a:r>
            <a:endParaRPr lang="en-US" sz="1160" b="1"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endParaRPr>
          </a:p>
        </p:txBody>
      </p:sp>
      <p:sp>
        <p:nvSpPr>
          <p:cNvPr id="46" name="TextBox 45"/>
          <p:cNvSpPr txBox="1"/>
          <p:nvPr/>
        </p:nvSpPr>
        <p:spPr>
          <a:xfrm>
            <a:off x="3801773" y="2725866"/>
            <a:ext cx="3162906" cy="901275"/>
          </a:xfrm>
          <a:prstGeom prst="rect">
            <a:avLst/>
          </a:prstGeom>
          <a:noFill/>
        </p:spPr>
        <p:txBody>
          <a:bodyPr wrap="square" rtlCol="0">
            <a:spAutoFit/>
          </a:bodyPr>
          <a:lstStyle/>
          <a:p>
            <a:pPr algn="r"/>
            <a:r>
              <a:rPr lang="en-US" sz="1800" b="1" dirty="0">
                <a:solidFill>
                  <a:schemeClr val="accent3"/>
                </a:solidFill>
                <a:latin typeface="Times New Roman" panose="02020603050405020304" pitchFamily="18" charset="0"/>
                <a:ea typeface="微软雅黑" pitchFamily="34" charset="-122"/>
                <a:sym typeface="Times New Roman" panose="02020603050405020304" pitchFamily="18" charset="0"/>
              </a:rPr>
              <a:t>Arrow process </a:t>
            </a:r>
            <a:endParaRPr lang="en-US" sz="1800" b="1" dirty="0">
              <a:solidFill>
                <a:schemeClr val="accent3"/>
              </a:solidFill>
              <a:latin typeface="Times New Roman" panose="02020603050405020304" pitchFamily="18" charset="0"/>
              <a:ea typeface="微软雅黑" pitchFamily="34" charset="-122"/>
              <a:sym typeface="Times New Roman" panose="02020603050405020304" pitchFamily="18" charset="0"/>
            </a:endParaRPr>
          </a:p>
          <a:p>
            <a:pPr algn="r"/>
            <a:r>
              <a:rPr lang="en-US" sz="1160" b="1"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rPr>
              <a:t>There are many variations of passages of Lorem Ipsum on the Internet tend to repeat predefined chunks as necessary, making this</a:t>
            </a:r>
            <a:endParaRPr lang="en-US" sz="1160" b="1"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endParaRPr>
          </a:p>
        </p:txBody>
      </p:sp>
      <p:sp>
        <p:nvSpPr>
          <p:cNvPr id="47" name="TextBox 46"/>
          <p:cNvSpPr txBox="1"/>
          <p:nvPr/>
        </p:nvSpPr>
        <p:spPr>
          <a:xfrm>
            <a:off x="7528680" y="4580744"/>
            <a:ext cx="3162906" cy="901275"/>
          </a:xfrm>
          <a:prstGeom prst="rect">
            <a:avLst/>
          </a:prstGeom>
          <a:noFill/>
        </p:spPr>
        <p:txBody>
          <a:bodyPr wrap="square" rtlCol="0">
            <a:spAutoFit/>
          </a:bodyPr>
          <a:lstStyle/>
          <a:p>
            <a:r>
              <a:rPr lang="en-US" sz="1800" b="1" dirty="0">
                <a:solidFill>
                  <a:schemeClr val="accent4"/>
                </a:solidFill>
                <a:latin typeface="Times New Roman" panose="02020603050405020304" pitchFamily="18" charset="0"/>
                <a:ea typeface="微软雅黑" pitchFamily="34" charset="-122"/>
                <a:sym typeface="Times New Roman" panose="02020603050405020304" pitchFamily="18" charset="0"/>
              </a:rPr>
              <a:t>Arrow process </a:t>
            </a:r>
            <a:endParaRPr lang="en-US" sz="1800" b="1" dirty="0">
              <a:solidFill>
                <a:schemeClr val="accent4"/>
              </a:solidFill>
              <a:latin typeface="Times New Roman" panose="02020603050405020304" pitchFamily="18" charset="0"/>
              <a:ea typeface="微软雅黑" pitchFamily="34" charset="-122"/>
              <a:sym typeface="Times New Roman" panose="02020603050405020304" pitchFamily="18" charset="0"/>
            </a:endParaRPr>
          </a:p>
          <a:p>
            <a:pPr algn="just"/>
            <a:r>
              <a:rPr lang="en-US" sz="1160" b="1"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rPr>
              <a:t>There are many variations of passages of Lorem Ipsum on the Internet tend to repeat predefined chunks as necessary, making this</a:t>
            </a:r>
            <a:endParaRPr lang="en-US" sz="1160" b="1"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endParaRPr>
          </a:p>
        </p:txBody>
      </p:sp>
      <p:sp>
        <p:nvSpPr>
          <p:cNvPr id="48" name="TextBox 47"/>
          <p:cNvSpPr txBox="1"/>
          <p:nvPr/>
        </p:nvSpPr>
        <p:spPr>
          <a:xfrm>
            <a:off x="8411369" y="1654795"/>
            <a:ext cx="3162906" cy="901275"/>
          </a:xfrm>
          <a:prstGeom prst="rect">
            <a:avLst/>
          </a:prstGeom>
          <a:noFill/>
        </p:spPr>
        <p:txBody>
          <a:bodyPr wrap="square" rtlCol="0">
            <a:spAutoFit/>
          </a:bodyPr>
          <a:lstStyle/>
          <a:p>
            <a:r>
              <a:rPr lang="en-US" sz="1800" b="1" dirty="0">
                <a:solidFill>
                  <a:schemeClr val="accent5"/>
                </a:solidFill>
                <a:latin typeface="Times New Roman" panose="02020603050405020304" pitchFamily="18" charset="0"/>
                <a:ea typeface="微软雅黑" pitchFamily="34" charset="-122"/>
                <a:sym typeface="Times New Roman" panose="02020603050405020304" pitchFamily="18" charset="0"/>
              </a:rPr>
              <a:t>Arrow process </a:t>
            </a:r>
            <a:endParaRPr lang="en-US" sz="1800" b="1" dirty="0">
              <a:solidFill>
                <a:schemeClr val="accent5"/>
              </a:solidFill>
              <a:latin typeface="Times New Roman" panose="02020603050405020304" pitchFamily="18" charset="0"/>
              <a:ea typeface="微软雅黑" pitchFamily="34" charset="-122"/>
              <a:sym typeface="Times New Roman" panose="02020603050405020304" pitchFamily="18" charset="0"/>
            </a:endParaRPr>
          </a:p>
          <a:p>
            <a:r>
              <a:rPr lang="en-US" sz="1160" b="1"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rPr>
              <a:t>There are many variations of passages of Lorem Ipsum on the Internet tend to repeat predefined chunks as necessary, making this</a:t>
            </a:r>
            <a:endParaRPr lang="en-US" sz="1160" b="1"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endParaRPr>
          </a:p>
        </p:txBody>
      </p:sp>
      <p:sp>
        <p:nvSpPr>
          <p:cNvPr id="38" name="标题 3"/>
          <p:cNvSpPr txBox="1"/>
          <p:nvPr/>
        </p:nvSpPr>
        <p:spPr>
          <a:xfrm>
            <a:off x="792039" y="62547"/>
            <a:ext cx="3898556" cy="440807"/>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800" dirty="0" smtClean="0">
                <a:solidFill>
                  <a:schemeClr val="accent1">
                    <a:lumMod val="50000"/>
                  </a:schemeClr>
                </a:solidFill>
                <a:latin typeface="方正粗谭黑简体" panose="02000000000000000000" pitchFamily="2" charset="-122"/>
                <a:ea typeface="方正粗谭黑简体" panose="02000000000000000000" pitchFamily="2" charset="-122"/>
              </a:rPr>
              <a:t>点击添加相关标题文字</a:t>
            </a:r>
            <a:endParaRPr lang="zh-CN" altLang="en-US" sz="1200" dirty="0">
              <a:solidFill>
                <a:schemeClr val="accent1">
                  <a:lumMod val="50000"/>
                </a:schemeClr>
              </a:solidFill>
              <a:latin typeface="方正粗谭黑简体" panose="02000000000000000000" pitchFamily="2" charset="-122"/>
              <a:ea typeface="方正粗谭黑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prism/>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wipe(down)">
                                      <p:cBhvr>
                                        <p:cTn id="12" dur="500"/>
                                        <p:tgtEl>
                                          <p:spTgt spid="39"/>
                                        </p:tgtEl>
                                      </p:cBhvr>
                                    </p:animEffect>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44"/>
                                        </p:tgtEl>
                                        <p:attrNameLst>
                                          <p:attrName>style.visibility</p:attrName>
                                        </p:attrNameLst>
                                      </p:cBhvr>
                                      <p:to>
                                        <p:strVal val="visible"/>
                                      </p:to>
                                    </p:set>
                                    <p:animEffect transition="in" filter="wipe(right)">
                                      <p:cBhvr>
                                        <p:cTn id="16" dur="500"/>
                                        <p:tgtEl>
                                          <p:spTgt spid="44"/>
                                        </p:tgtEl>
                                      </p:cBhvr>
                                    </p:animEffect>
                                  </p:childTnLst>
                                </p:cTn>
                              </p:par>
                            </p:childTnLst>
                          </p:cTn>
                        </p:par>
                        <p:par>
                          <p:cTn id="17" fill="hold">
                            <p:stCondLst>
                              <p:cond delay="1500"/>
                            </p:stCondLst>
                            <p:childTnLst>
                              <p:par>
                                <p:cTn id="18" presetID="2" presetClass="entr" presetSubtype="12" fill="hold"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fill="hold"/>
                                        <p:tgtEl>
                                          <p:spTgt spid="26"/>
                                        </p:tgtEl>
                                        <p:attrNameLst>
                                          <p:attrName>ppt_x</p:attrName>
                                        </p:attrNameLst>
                                      </p:cBhvr>
                                      <p:tavLst>
                                        <p:tav tm="0">
                                          <p:val>
                                            <p:strVal val="0-#ppt_w/2"/>
                                          </p:val>
                                        </p:tav>
                                        <p:tav tm="100000">
                                          <p:val>
                                            <p:strVal val="#ppt_x"/>
                                          </p:val>
                                        </p:tav>
                                      </p:tavLst>
                                    </p:anim>
                                    <p:anim calcmode="lin" valueType="num">
                                      <p:cBhvr additive="base">
                                        <p:cTn id="21" dur="500" fill="hold"/>
                                        <p:tgtEl>
                                          <p:spTgt spid="26"/>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wipe(down)">
                                      <p:cBhvr>
                                        <p:cTn id="25" dur="500"/>
                                        <p:tgtEl>
                                          <p:spTgt spid="40"/>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45"/>
                                        </p:tgtEl>
                                        <p:attrNameLst>
                                          <p:attrName>style.visibility</p:attrName>
                                        </p:attrNameLst>
                                      </p:cBhvr>
                                      <p:to>
                                        <p:strVal val="visible"/>
                                      </p:to>
                                    </p:set>
                                    <p:animEffect transition="in" filter="wipe(left)">
                                      <p:cBhvr>
                                        <p:cTn id="29" dur="500"/>
                                        <p:tgtEl>
                                          <p:spTgt spid="45"/>
                                        </p:tgtEl>
                                      </p:cBhvr>
                                    </p:animEffect>
                                  </p:childTnLst>
                                </p:cTn>
                              </p:par>
                            </p:childTnLst>
                          </p:cTn>
                        </p:par>
                        <p:par>
                          <p:cTn id="30" fill="hold">
                            <p:stCondLst>
                              <p:cond delay="3000"/>
                            </p:stCondLst>
                            <p:childTnLst>
                              <p:par>
                                <p:cTn id="31" presetID="2" presetClass="entr" presetSubtype="12" fill="hold" nodeType="after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additive="base">
                                        <p:cTn id="33" dur="500" fill="hold"/>
                                        <p:tgtEl>
                                          <p:spTgt spid="29"/>
                                        </p:tgtEl>
                                        <p:attrNameLst>
                                          <p:attrName>ppt_x</p:attrName>
                                        </p:attrNameLst>
                                      </p:cBhvr>
                                      <p:tavLst>
                                        <p:tav tm="0">
                                          <p:val>
                                            <p:strVal val="0-#ppt_w/2"/>
                                          </p:val>
                                        </p:tav>
                                        <p:tav tm="100000">
                                          <p:val>
                                            <p:strVal val="#ppt_x"/>
                                          </p:val>
                                        </p:tav>
                                      </p:tavLst>
                                    </p:anim>
                                    <p:anim calcmode="lin" valueType="num">
                                      <p:cBhvr additive="base">
                                        <p:cTn id="34" dur="500" fill="hold"/>
                                        <p:tgtEl>
                                          <p:spTgt spid="29"/>
                                        </p:tgtEl>
                                        <p:attrNameLst>
                                          <p:attrName>ppt_y</p:attrName>
                                        </p:attrNameLst>
                                      </p:cBhvr>
                                      <p:tavLst>
                                        <p:tav tm="0">
                                          <p:val>
                                            <p:strVal val="1+#ppt_h/2"/>
                                          </p:val>
                                        </p:tav>
                                        <p:tav tm="100000">
                                          <p:val>
                                            <p:strVal val="#ppt_y"/>
                                          </p:val>
                                        </p:tav>
                                      </p:tavLst>
                                    </p:anim>
                                  </p:childTnLst>
                                </p:cTn>
                              </p:par>
                            </p:childTnLst>
                          </p:cTn>
                        </p:par>
                        <p:par>
                          <p:cTn id="35" fill="hold">
                            <p:stCondLst>
                              <p:cond delay="3500"/>
                            </p:stCondLst>
                            <p:childTnLst>
                              <p:par>
                                <p:cTn id="36" presetID="22" presetClass="entr" presetSubtype="4" fill="hold" grpId="0" nodeType="afterEffect">
                                  <p:stCondLst>
                                    <p:cond delay="0"/>
                                  </p:stCondLst>
                                  <p:childTnLst>
                                    <p:set>
                                      <p:cBhvr>
                                        <p:cTn id="37" dur="1" fill="hold">
                                          <p:stCondLst>
                                            <p:cond delay="0"/>
                                          </p:stCondLst>
                                        </p:cTn>
                                        <p:tgtEl>
                                          <p:spTgt spid="41"/>
                                        </p:tgtEl>
                                        <p:attrNameLst>
                                          <p:attrName>style.visibility</p:attrName>
                                        </p:attrNameLst>
                                      </p:cBhvr>
                                      <p:to>
                                        <p:strVal val="visible"/>
                                      </p:to>
                                    </p:set>
                                    <p:animEffect transition="in" filter="wipe(down)">
                                      <p:cBhvr>
                                        <p:cTn id="38" dur="500"/>
                                        <p:tgtEl>
                                          <p:spTgt spid="41"/>
                                        </p:tgtEl>
                                      </p:cBhvr>
                                    </p:animEffect>
                                  </p:childTnLst>
                                </p:cTn>
                              </p:par>
                            </p:childTnLst>
                          </p:cTn>
                        </p:par>
                        <p:par>
                          <p:cTn id="39" fill="hold">
                            <p:stCondLst>
                              <p:cond delay="4000"/>
                            </p:stCondLst>
                            <p:childTnLst>
                              <p:par>
                                <p:cTn id="40" presetID="22" presetClass="entr" presetSubtype="2" fill="hold" grpId="0" nodeType="afterEffect">
                                  <p:stCondLst>
                                    <p:cond delay="0"/>
                                  </p:stCondLst>
                                  <p:childTnLst>
                                    <p:set>
                                      <p:cBhvr>
                                        <p:cTn id="41" dur="1" fill="hold">
                                          <p:stCondLst>
                                            <p:cond delay="0"/>
                                          </p:stCondLst>
                                        </p:cTn>
                                        <p:tgtEl>
                                          <p:spTgt spid="46"/>
                                        </p:tgtEl>
                                        <p:attrNameLst>
                                          <p:attrName>style.visibility</p:attrName>
                                        </p:attrNameLst>
                                      </p:cBhvr>
                                      <p:to>
                                        <p:strVal val="visible"/>
                                      </p:to>
                                    </p:set>
                                    <p:animEffect transition="in" filter="wipe(right)">
                                      <p:cBhvr>
                                        <p:cTn id="42" dur="500"/>
                                        <p:tgtEl>
                                          <p:spTgt spid="46"/>
                                        </p:tgtEl>
                                      </p:cBhvr>
                                    </p:animEffect>
                                  </p:childTnLst>
                                </p:cTn>
                              </p:par>
                            </p:childTnLst>
                          </p:cTn>
                        </p:par>
                        <p:par>
                          <p:cTn id="43" fill="hold">
                            <p:stCondLst>
                              <p:cond delay="4500"/>
                            </p:stCondLst>
                            <p:childTnLst>
                              <p:par>
                                <p:cTn id="44" presetID="2" presetClass="entr" presetSubtype="12" fill="hold" nodeType="afterEffect">
                                  <p:stCondLst>
                                    <p:cond delay="0"/>
                                  </p:stCondLst>
                                  <p:childTnLst>
                                    <p:set>
                                      <p:cBhvr>
                                        <p:cTn id="45" dur="1" fill="hold">
                                          <p:stCondLst>
                                            <p:cond delay="0"/>
                                          </p:stCondLst>
                                        </p:cTn>
                                        <p:tgtEl>
                                          <p:spTgt spid="32"/>
                                        </p:tgtEl>
                                        <p:attrNameLst>
                                          <p:attrName>style.visibility</p:attrName>
                                        </p:attrNameLst>
                                      </p:cBhvr>
                                      <p:to>
                                        <p:strVal val="visible"/>
                                      </p:to>
                                    </p:set>
                                    <p:anim calcmode="lin" valueType="num">
                                      <p:cBhvr additive="base">
                                        <p:cTn id="46" dur="500" fill="hold"/>
                                        <p:tgtEl>
                                          <p:spTgt spid="32"/>
                                        </p:tgtEl>
                                        <p:attrNameLst>
                                          <p:attrName>ppt_x</p:attrName>
                                        </p:attrNameLst>
                                      </p:cBhvr>
                                      <p:tavLst>
                                        <p:tav tm="0">
                                          <p:val>
                                            <p:strVal val="0-#ppt_w/2"/>
                                          </p:val>
                                        </p:tav>
                                        <p:tav tm="100000">
                                          <p:val>
                                            <p:strVal val="#ppt_x"/>
                                          </p:val>
                                        </p:tav>
                                      </p:tavLst>
                                    </p:anim>
                                    <p:anim calcmode="lin" valueType="num">
                                      <p:cBhvr additive="base">
                                        <p:cTn id="47" dur="500" fill="hold"/>
                                        <p:tgtEl>
                                          <p:spTgt spid="32"/>
                                        </p:tgtEl>
                                        <p:attrNameLst>
                                          <p:attrName>ppt_y</p:attrName>
                                        </p:attrNameLst>
                                      </p:cBhvr>
                                      <p:tavLst>
                                        <p:tav tm="0">
                                          <p:val>
                                            <p:strVal val="1+#ppt_h/2"/>
                                          </p:val>
                                        </p:tav>
                                        <p:tav tm="100000">
                                          <p:val>
                                            <p:strVal val="#ppt_y"/>
                                          </p:val>
                                        </p:tav>
                                      </p:tavLst>
                                    </p:anim>
                                  </p:childTnLst>
                                </p:cTn>
                              </p:par>
                            </p:childTnLst>
                          </p:cTn>
                        </p:par>
                        <p:par>
                          <p:cTn id="48" fill="hold">
                            <p:stCondLst>
                              <p:cond delay="5000"/>
                            </p:stCondLst>
                            <p:childTnLst>
                              <p:par>
                                <p:cTn id="49" presetID="22" presetClass="entr" presetSubtype="4" fill="hold" grpId="0" nodeType="afterEffect">
                                  <p:stCondLst>
                                    <p:cond delay="0"/>
                                  </p:stCondLst>
                                  <p:childTnLst>
                                    <p:set>
                                      <p:cBhvr>
                                        <p:cTn id="50" dur="1" fill="hold">
                                          <p:stCondLst>
                                            <p:cond delay="0"/>
                                          </p:stCondLst>
                                        </p:cTn>
                                        <p:tgtEl>
                                          <p:spTgt spid="42"/>
                                        </p:tgtEl>
                                        <p:attrNameLst>
                                          <p:attrName>style.visibility</p:attrName>
                                        </p:attrNameLst>
                                      </p:cBhvr>
                                      <p:to>
                                        <p:strVal val="visible"/>
                                      </p:to>
                                    </p:set>
                                    <p:animEffect transition="in" filter="wipe(down)">
                                      <p:cBhvr>
                                        <p:cTn id="51" dur="500"/>
                                        <p:tgtEl>
                                          <p:spTgt spid="42"/>
                                        </p:tgtEl>
                                      </p:cBhvr>
                                    </p:animEffect>
                                  </p:childTnLst>
                                </p:cTn>
                              </p:par>
                            </p:childTnLst>
                          </p:cTn>
                        </p:par>
                        <p:par>
                          <p:cTn id="52" fill="hold">
                            <p:stCondLst>
                              <p:cond delay="5500"/>
                            </p:stCondLst>
                            <p:childTnLst>
                              <p:par>
                                <p:cTn id="53" presetID="22" presetClass="entr" presetSubtype="8" fill="hold" grpId="0" nodeType="afterEffect">
                                  <p:stCondLst>
                                    <p:cond delay="0"/>
                                  </p:stCondLst>
                                  <p:childTnLst>
                                    <p:set>
                                      <p:cBhvr>
                                        <p:cTn id="54" dur="1" fill="hold">
                                          <p:stCondLst>
                                            <p:cond delay="0"/>
                                          </p:stCondLst>
                                        </p:cTn>
                                        <p:tgtEl>
                                          <p:spTgt spid="47"/>
                                        </p:tgtEl>
                                        <p:attrNameLst>
                                          <p:attrName>style.visibility</p:attrName>
                                        </p:attrNameLst>
                                      </p:cBhvr>
                                      <p:to>
                                        <p:strVal val="visible"/>
                                      </p:to>
                                    </p:set>
                                    <p:animEffect transition="in" filter="wipe(left)">
                                      <p:cBhvr>
                                        <p:cTn id="55" dur="500"/>
                                        <p:tgtEl>
                                          <p:spTgt spid="47"/>
                                        </p:tgtEl>
                                      </p:cBhvr>
                                    </p:animEffect>
                                  </p:childTnLst>
                                </p:cTn>
                              </p:par>
                            </p:childTnLst>
                          </p:cTn>
                        </p:par>
                        <p:par>
                          <p:cTn id="56" fill="hold">
                            <p:stCondLst>
                              <p:cond delay="6000"/>
                            </p:stCondLst>
                            <p:childTnLst>
                              <p:par>
                                <p:cTn id="57" presetID="2" presetClass="entr" presetSubtype="12" fill="hold" nodeType="afterEffect">
                                  <p:stCondLst>
                                    <p:cond delay="0"/>
                                  </p:stCondLst>
                                  <p:childTnLst>
                                    <p:set>
                                      <p:cBhvr>
                                        <p:cTn id="58" dur="1" fill="hold">
                                          <p:stCondLst>
                                            <p:cond delay="0"/>
                                          </p:stCondLst>
                                        </p:cTn>
                                        <p:tgtEl>
                                          <p:spTgt spid="35"/>
                                        </p:tgtEl>
                                        <p:attrNameLst>
                                          <p:attrName>style.visibility</p:attrName>
                                        </p:attrNameLst>
                                      </p:cBhvr>
                                      <p:to>
                                        <p:strVal val="visible"/>
                                      </p:to>
                                    </p:set>
                                    <p:anim calcmode="lin" valueType="num">
                                      <p:cBhvr additive="base">
                                        <p:cTn id="59" dur="500" fill="hold"/>
                                        <p:tgtEl>
                                          <p:spTgt spid="35"/>
                                        </p:tgtEl>
                                        <p:attrNameLst>
                                          <p:attrName>ppt_x</p:attrName>
                                        </p:attrNameLst>
                                      </p:cBhvr>
                                      <p:tavLst>
                                        <p:tav tm="0">
                                          <p:val>
                                            <p:strVal val="0-#ppt_w/2"/>
                                          </p:val>
                                        </p:tav>
                                        <p:tav tm="100000">
                                          <p:val>
                                            <p:strVal val="#ppt_x"/>
                                          </p:val>
                                        </p:tav>
                                      </p:tavLst>
                                    </p:anim>
                                    <p:anim calcmode="lin" valueType="num">
                                      <p:cBhvr additive="base">
                                        <p:cTn id="60" dur="500" fill="hold"/>
                                        <p:tgtEl>
                                          <p:spTgt spid="35"/>
                                        </p:tgtEl>
                                        <p:attrNameLst>
                                          <p:attrName>ppt_y</p:attrName>
                                        </p:attrNameLst>
                                      </p:cBhvr>
                                      <p:tavLst>
                                        <p:tav tm="0">
                                          <p:val>
                                            <p:strVal val="1+#ppt_h/2"/>
                                          </p:val>
                                        </p:tav>
                                        <p:tav tm="100000">
                                          <p:val>
                                            <p:strVal val="#ppt_y"/>
                                          </p:val>
                                        </p:tav>
                                      </p:tavLst>
                                    </p:anim>
                                  </p:childTnLst>
                                </p:cTn>
                              </p:par>
                            </p:childTnLst>
                          </p:cTn>
                        </p:par>
                        <p:par>
                          <p:cTn id="61" fill="hold">
                            <p:stCondLst>
                              <p:cond delay="6500"/>
                            </p:stCondLst>
                            <p:childTnLst>
                              <p:par>
                                <p:cTn id="62" presetID="22" presetClass="entr" presetSubtype="4" fill="hold" grpId="0" nodeType="afterEffect">
                                  <p:stCondLst>
                                    <p:cond delay="0"/>
                                  </p:stCondLst>
                                  <p:childTnLst>
                                    <p:set>
                                      <p:cBhvr>
                                        <p:cTn id="63" dur="1" fill="hold">
                                          <p:stCondLst>
                                            <p:cond delay="0"/>
                                          </p:stCondLst>
                                        </p:cTn>
                                        <p:tgtEl>
                                          <p:spTgt spid="43"/>
                                        </p:tgtEl>
                                        <p:attrNameLst>
                                          <p:attrName>style.visibility</p:attrName>
                                        </p:attrNameLst>
                                      </p:cBhvr>
                                      <p:to>
                                        <p:strVal val="visible"/>
                                      </p:to>
                                    </p:set>
                                    <p:animEffect transition="in" filter="wipe(down)">
                                      <p:cBhvr>
                                        <p:cTn id="64" dur="500"/>
                                        <p:tgtEl>
                                          <p:spTgt spid="43"/>
                                        </p:tgtEl>
                                      </p:cBhvr>
                                    </p:animEffect>
                                  </p:childTnLst>
                                </p:cTn>
                              </p:par>
                            </p:childTnLst>
                          </p:cTn>
                        </p:par>
                        <p:par>
                          <p:cTn id="65" fill="hold">
                            <p:stCondLst>
                              <p:cond delay="7000"/>
                            </p:stCondLst>
                            <p:childTnLst>
                              <p:par>
                                <p:cTn id="66" presetID="22" presetClass="entr" presetSubtype="8" fill="hold" grpId="0" nodeType="afterEffect">
                                  <p:stCondLst>
                                    <p:cond delay="0"/>
                                  </p:stCondLst>
                                  <p:childTnLst>
                                    <p:set>
                                      <p:cBhvr>
                                        <p:cTn id="67" dur="1" fill="hold">
                                          <p:stCondLst>
                                            <p:cond delay="0"/>
                                          </p:stCondLst>
                                        </p:cTn>
                                        <p:tgtEl>
                                          <p:spTgt spid="48"/>
                                        </p:tgtEl>
                                        <p:attrNameLst>
                                          <p:attrName>style.visibility</p:attrName>
                                        </p:attrNameLst>
                                      </p:cBhvr>
                                      <p:to>
                                        <p:strVal val="visible"/>
                                      </p:to>
                                    </p:set>
                                    <p:animEffect transition="in" filter="wipe(left)">
                                      <p:cBhvr>
                                        <p:cTn id="68"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p:bldP spid="44" grpId="0"/>
      <p:bldP spid="45" grpId="0"/>
      <p:bldP spid="46" grpId="0"/>
      <p:bldP spid="47" grpId="0"/>
      <p:bldP spid="4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2052680" y="2112486"/>
            <a:ext cx="1961530" cy="2932002"/>
            <a:chOff x="1201725" y="2031523"/>
            <a:chExt cx="1524000" cy="2278003"/>
          </a:xfrm>
        </p:grpSpPr>
        <p:grpSp>
          <p:nvGrpSpPr>
            <p:cNvPr id="5" name="Group 160"/>
            <p:cNvGrpSpPr/>
            <p:nvPr/>
          </p:nvGrpSpPr>
          <p:grpSpPr>
            <a:xfrm>
              <a:off x="1201725" y="2031523"/>
              <a:ext cx="1524000" cy="1521876"/>
              <a:chOff x="3009900" y="1829356"/>
              <a:chExt cx="3124201" cy="3119845"/>
            </a:xfrm>
          </p:grpSpPr>
          <p:sp>
            <p:nvSpPr>
              <p:cNvPr id="6" name="Block Arc 5"/>
              <p:cNvSpPr/>
              <p:nvPr/>
            </p:nvSpPr>
            <p:spPr>
              <a:xfrm rot="2364690" flipH="1">
                <a:off x="3009900" y="1829356"/>
                <a:ext cx="3119845" cy="3119844"/>
              </a:xfrm>
              <a:prstGeom prst="blockArc">
                <a:avLst>
                  <a:gd name="adj1" fmla="val 15011212"/>
                  <a:gd name="adj2" fmla="val 18376964"/>
                  <a:gd name="adj3" fmla="val 2153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50" b="1" dirty="0">
                  <a:solidFill>
                    <a:schemeClr val="tx1"/>
                  </a:solidFill>
                  <a:latin typeface="Times New Roman" panose="02020603050405020304" pitchFamily="18" charset="0"/>
                  <a:ea typeface="微软雅黑" pitchFamily="34" charset="-122"/>
                  <a:sym typeface="Times New Roman" panose="02020603050405020304" pitchFamily="18" charset="0"/>
                </a:endParaRPr>
              </a:p>
            </p:txBody>
          </p:sp>
          <p:sp>
            <p:nvSpPr>
              <p:cNvPr id="7" name="Block Arc 6"/>
              <p:cNvSpPr/>
              <p:nvPr/>
            </p:nvSpPr>
            <p:spPr>
              <a:xfrm rot="19235310">
                <a:off x="3014255" y="1829356"/>
                <a:ext cx="3119845" cy="3119844"/>
              </a:xfrm>
              <a:prstGeom prst="blockArc">
                <a:avLst>
                  <a:gd name="adj1" fmla="val 15011212"/>
                  <a:gd name="adj2" fmla="val 18376964"/>
                  <a:gd name="adj3" fmla="val 2153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50" b="1" dirty="0">
                  <a:solidFill>
                    <a:schemeClr val="tx1"/>
                  </a:solidFill>
                  <a:latin typeface="Times New Roman" panose="02020603050405020304" pitchFamily="18" charset="0"/>
                  <a:ea typeface="微软雅黑" pitchFamily="34" charset="-122"/>
                  <a:sym typeface="Times New Roman" panose="02020603050405020304" pitchFamily="18" charset="0"/>
                </a:endParaRPr>
              </a:p>
            </p:txBody>
          </p:sp>
          <p:sp>
            <p:nvSpPr>
              <p:cNvPr id="8" name="Block Arc 7"/>
              <p:cNvSpPr/>
              <p:nvPr/>
            </p:nvSpPr>
            <p:spPr>
              <a:xfrm rot="6037468" flipH="1">
                <a:off x="3009901" y="1829356"/>
                <a:ext cx="3119844" cy="3119845"/>
              </a:xfrm>
              <a:prstGeom prst="blockArc">
                <a:avLst>
                  <a:gd name="adj1" fmla="val 15011212"/>
                  <a:gd name="adj2" fmla="val 18376964"/>
                  <a:gd name="adj3" fmla="val 2153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50" b="1" dirty="0">
                  <a:solidFill>
                    <a:schemeClr val="tx1"/>
                  </a:solidFill>
                  <a:latin typeface="Times New Roman" panose="02020603050405020304" pitchFamily="18" charset="0"/>
                  <a:ea typeface="微软雅黑" pitchFamily="34" charset="-122"/>
                  <a:sym typeface="Times New Roman" panose="02020603050405020304" pitchFamily="18" charset="0"/>
                </a:endParaRPr>
              </a:p>
            </p:txBody>
          </p:sp>
          <p:sp>
            <p:nvSpPr>
              <p:cNvPr id="9" name="Block Arc 8"/>
              <p:cNvSpPr/>
              <p:nvPr/>
            </p:nvSpPr>
            <p:spPr>
              <a:xfrm rot="15562532">
                <a:off x="3014257" y="1829356"/>
                <a:ext cx="3119844" cy="3119845"/>
              </a:xfrm>
              <a:prstGeom prst="blockArc">
                <a:avLst>
                  <a:gd name="adj1" fmla="val 15011212"/>
                  <a:gd name="adj2" fmla="val 18376964"/>
                  <a:gd name="adj3" fmla="val 2153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50" b="1" dirty="0">
                  <a:solidFill>
                    <a:schemeClr val="tx1"/>
                  </a:solidFill>
                  <a:latin typeface="Times New Roman" panose="02020603050405020304" pitchFamily="18" charset="0"/>
                  <a:ea typeface="微软雅黑" pitchFamily="34" charset="-122"/>
                  <a:sym typeface="Times New Roman" panose="02020603050405020304" pitchFamily="18" charset="0"/>
                </a:endParaRPr>
              </a:p>
            </p:txBody>
          </p:sp>
        </p:grpSp>
        <p:grpSp>
          <p:nvGrpSpPr>
            <p:cNvPr id="10" name="Group 160"/>
            <p:cNvGrpSpPr/>
            <p:nvPr/>
          </p:nvGrpSpPr>
          <p:grpSpPr>
            <a:xfrm flipV="1">
              <a:off x="1201725" y="2787650"/>
              <a:ext cx="1524000" cy="1521876"/>
              <a:chOff x="3009900" y="1829356"/>
              <a:chExt cx="3124201" cy="3119845"/>
            </a:xfrm>
          </p:grpSpPr>
          <p:sp>
            <p:nvSpPr>
              <p:cNvPr id="11" name="Block Arc 10"/>
              <p:cNvSpPr/>
              <p:nvPr/>
            </p:nvSpPr>
            <p:spPr>
              <a:xfrm rot="2364690" flipH="1">
                <a:off x="3009900" y="1829356"/>
                <a:ext cx="3119845" cy="3119844"/>
              </a:xfrm>
              <a:prstGeom prst="blockArc">
                <a:avLst>
                  <a:gd name="adj1" fmla="val 15011212"/>
                  <a:gd name="adj2" fmla="val 18376964"/>
                  <a:gd name="adj3" fmla="val 2153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50" b="1" dirty="0">
                  <a:solidFill>
                    <a:schemeClr val="tx1"/>
                  </a:solidFill>
                  <a:latin typeface="Times New Roman" panose="02020603050405020304" pitchFamily="18" charset="0"/>
                  <a:ea typeface="微软雅黑" pitchFamily="34" charset="-122"/>
                  <a:sym typeface="Times New Roman" panose="02020603050405020304" pitchFamily="18" charset="0"/>
                </a:endParaRPr>
              </a:p>
            </p:txBody>
          </p:sp>
          <p:sp>
            <p:nvSpPr>
              <p:cNvPr id="12" name="Block Arc 11"/>
              <p:cNvSpPr/>
              <p:nvPr/>
            </p:nvSpPr>
            <p:spPr>
              <a:xfrm rot="19235310">
                <a:off x="3014255" y="1829356"/>
                <a:ext cx="3119845" cy="3119844"/>
              </a:xfrm>
              <a:prstGeom prst="blockArc">
                <a:avLst>
                  <a:gd name="adj1" fmla="val 15011212"/>
                  <a:gd name="adj2" fmla="val 18376964"/>
                  <a:gd name="adj3" fmla="val 2153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50" b="1" dirty="0">
                  <a:solidFill>
                    <a:schemeClr val="tx1"/>
                  </a:solidFill>
                  <a:latin typeface="Times New Roman" panose="02020603050405020304" pitchFamily="18" charset="0"/>
                  <a:ea typeface="微软雅黑" pitchFamily="34" charset="-122"/>
                  <a:sym typeface="Times New Roman" panose="02020603050405020304" pitchFamily="18" charset="0"/>
                </a:endParaRPr>
              </a:p>
            </p:txBody>
          </p:sp>
          <p:sp>
            <p:nvSpPr>
              <p:cNvPr id="13" name="Block Arc 12"/>
              <p:cNvSpPr/>
              <p:nvPr/>
            </p:nvSpPr>
            <p:spPr>
              <a:xfrm rot="6037468" flipH="1">
                <a:off x="3009901" y="1829356"/>
                <a:ext cx="3119844" cy="3119845"/>
              </a:xfrm>
              <a:prstGeom prst="blockArc">
                <a:avLst>
                  <a:gd name="adj1" fmla="val 15011212"/>
                  <a:gd name="adj2" fmla="val 18376964"/>
                  <a:gd name="adj3" fmla="val 2153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50" b="1" dirty="0">
                  <a:solidFill>
                    <a:schemeClr val="tx1"/>
                  </a:solidFill>
                  <a:latin typeface="Times New Roman" panose="02020603050405020304" pitchFamily="18" charset="0"/>
                  <a:ea typeface="微软雅黑" pitchFamily="34" charset="-122"/>
                  <a:sym typeface="Times New Roman" panose="02020603050405020304" pitchFamily="18" charset="0"/>
                </a:endParaRPr>
              </a:p>
            </p:txBody>
          </p:sp>
          <p:sp>
            <p:nvSpPr>
              <p:cNvPr id="14" name="Block Arc 13"/>
              <p:cNvSpPr/>
              <p:nvPr/>
            </p:nvSpPr>
            <p:spPr>
              <a:xfrm rot="15562532">
                <a:off x="3014257" y="1829356"/>
                <a:ext cx="3119844" cy="3119845"/>
              </a:xfrm>
              <a:prstGeom prst="blockArc">
                <a:avLst>
                  <a:gd name="adj1" fmla="val 15011212"/>
                  <a:gd name="adj2" fmla="val 18376964"/>
                  <a:gd name="adj3" fmla="val 2153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50" b="1" dirty="0">
                  <a:solidFill>
                    <a:schemeClr val="tx1"/>
                  </a:solidFill>
                  <a:latin typeface="Times New Roman" panose="02020603050405020304" pitchFamily="18" charset="0"/>
                  <a:ea typeface="微软雅黑" pitchFamily="34" charset="-122"/>
                  <a:sym typeface="Times New Roman" panose="02020603050405020304" pitchFamily="18" charset="0"/>
                </a:endParaRPr>
              </a:p>
            </p:txBody>
          </p:sp>
        </p:grpSp>
      </p:grpSp>
      <p:grpSp>
        <p:nvGrpSpPr>
          <p:cNvPr id="16" name="Group 15"/>
          <p:cNvGrpSpPr/>
          <p:nvPr/>
        </p:nvGrpSpPr>
        <p:grpSpPr>
          <a:xfrm>
            <a:off x="4320730" y="2112486"/>
            <a:ext cx="1961530" cy="2932002"/>
            <a:chOff x="1201725" y="2031523"/>
            <a:chExt cx="1524000" cy="2278003"/>
          </a:xfrm>
          <a:solidFill>
            <a:schemeClr val="accent2"/>
          </a:solidFill>
        </p:grpSpPr>
        <p:grpSp>
          <p:nvGrpSpPr>
            <p:cNvPr id="17" name="Group 160"/>
            <p:cNvGrpSpPr/>
            <p:nvPr/>
          </p:nvGrpSpPr>
          <p:grpSpPr>
            <a:xfrm>
              <a:off x="1201725" y="2031523"/>
              <a:ext cx="1523999" cy="1521876"/>
              <a:chOff x="3009900" y="1829356"/>
              <a:chExt cx="3124201" cy="3119845"/>
            </a:xfrm>
            <a:grpFill/>
          </p:grpSpPr>
          <p:sp>
            <p:nvSpPr>
              <p:cNvPr id="23" name="Block Arc 22"/>
              <p:cNvSpPr/>
              <p:nvPr/>
            </p:nvSpPr>
            <p:spPr>
              <a:xfrm rot="2364690" flipH="1">
                <a:off x="3009900" y="1829356"/>
                <a:ext cx="3119845" cy="3119844"/>
              </a:xfrm>
              <a:prstGeom prst="blockArc">
                <a:avLst>
                  <a:gd name="adj1" fmla="val 15011212"/>
                  <a:gd name="adj2" fmla="val 18376964"/>
                  <a:gd name="adj3" fmla="val 215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50" b="1" dirty="0">
                  <a:solidFill>
                    <a:schemeClr val="tx1"/>
                  </a:solidFill>
                  <a:latin typeface="Times New Roman" panose="02020603050405020304" pitchFamily="18" charset="0"/>
                  <a:ea typeface="微软雅黑" pitchFamily="34" charset="-122"/>
                  <a:sym typeface="Times New Roman" panose="02020603050405020304" pitchFamily="18" charset="0"/>
                </a:endParaRPr>
              </a:p>
            </p:txBody>
          </p:sp>
          <p:sp>
            <p:nvSpPr>
              <p:cNvPr id="24" name="Block Arc 23"/>
              <p:cNvSpPr/>
              <p:nvPr/>
            </p:nvSpPr>
            <p:spPr>
              <a:xfrm rot="19235310">
                <a:off x="3014255" y="1829356"/>
                <a:ext cx="3119845" cy="3119844"/>
              </a:xfrm>
              <a:prstGeom prst="blockArc">
                <a:avLst>
                  <a:gd name="adj1" fmla="val 15011212"/>
                  <a:gd name="adj2" fmla="val 18376964"/>
                  <a:gd name="adj3" fmla="val 215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50" b="1" dirty="0">
                  <a:solidFill>
                    <a:schemeClr val="tx1"/>
                  </a:solidFill>
                  <a:latin typeface="Times New Roman" panose="02020603050405020304" pitchFamily="18" charset="0"/>
                  <a:ea typeface="微软雅黑" pitchFamily="34" charset="-122"/>
                  <a:sym typeface="Times New Roman" panose="02020603050405020304" pitchFamily="18" charset="0"/>
                </a:endParaRPr>
              </a:p>
            </p:txBody>
          </p:sp>
          <p:sp>
            <p:nvSpPr>
              <p:cNvPr id="25" name="Block Arc 24"/>
              <p:cNvSpPr/>
              <p:nvPr/>
            </p:nvSpPr>
            <p:spPr>
              <a:xfrm rot="6037468" flipH="1">
                <a:off x="3009901" y="1829356"/>
                <a:ext cx="3119844" cy="3119845"/>
              </a:xfrm>
              <a:prstGeom prst="blockArc">
                <a:avLst>
                  <a:gd name="adj1" fmla="val 15011212"/>
                  <a:gd name="adj2" fmla="val 18376964"/>
                  <a:gd name="adj3" fmla="val 215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50" b="1" dirty="0">
                  <a:solidFill>
                    <a:schemeClr val="tx1"/>
                  </a:solidFill>
                  <a:latin typeface="Times New Roman" panose="02020603050405020304" pitchFamily="18" charset="0"/>
                  <a:ea typeface="微软雅黑" pitchFamily="34" charset="-122"/>
                  <a:sym typeface="Times New Roman" panose="02020603050405020304" pitchFamily="18" charset="0"/>
                </a:endParaRPr>
              </a:p>
            </p:txBody>
          </p:sp>
          <p:sp>
            <p:nvSpPr>
              <p:cNvPr id="26" name="Block Arc 25"/>
              <p:cNvSpPr/>
              <p:nvPr/>
            </p:nvSpPr>
            <p:spPr>
              <a:xfrm rot="15562532">
                <a:off x="3014257" y="1829356"/>
                <a:ext cx="3119844" cy="3119845"/>
              </a:xfrm>
              <a:prstGeom prst="blockArc">
                <a:avLst>
                  <a:gd name="adj1" fmla="val 15011212"/>
                  <a:gd name="adj2" fmla="val 18376964"/>
                  <a:gd name="adj3" fmla="val 215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50" b="1" dirty="0">
                  <a:solidFill>
                    <a:schemeClr val="tx1"/>
                  </a:solidFill>
                  <a:latin typeface="Times New Roman" panose="02020603050405020304" pitchFamily="18" charset="0"/>
                  <a:ea typeface="微软雅黑" pitchFamily="34" charset="-122"/>
                  <a:sym typeface="Times New Roman" panose="02020603050405020304" pitchFamily="18" charset="0"/>
                </a:endParaRPr>
              </a:p>
            </p:txBody>
          </p:sp>
        </p:grpSp>
        <p:grpSp>
          <p:nvGrpSpPr>
            <p:cNvPr id="18" name="Group 160"/>
            <p:cNvGrpSpPr/>
            <p:nvPr/>
          </p:nvGrpSpPr>
          <p:grpSpPr>
            <a:xfrm flipV="1">
              <a:off x="1201725" y="2787650"/>
              <a:ext cx="1523999" cy="1521876"/>
              <a:chOff x="3009900" y="1829356"/>
              <a:chExt cx="3124201" cy="3119845"/>
            </a:xfrm>
            <a:grpFill/>
          </p:grpSpPr>
          <p:sp>
            <p:nvSpPr>
              <p:cNvPr id="19" name="Block Arc 18"/>
              <p:cNvSpPr/>
              <p:nvPr/>
            </p:nvSpPr>
            <p:spPr>
              <a:xfrm rot="2364690" flipH="1">
                <a:off x="3009900" y="1829356"/>
                <a:ext cx="3119845" cy="3119844"/>
              </a:xfrm>
              <a:prstGeom prst="blockArc">
                <a:avLst>
                  <a:gd name="adj1" fmla="val 15011212"/>
                  <a:gd name="adj2" fmla="val 18376964"/>
                  <a:gd name="adj3" fmla="val 215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50" b="1" dirty="0">
                  <a:solidFill>
                    <a:schemeClr val="tx1"/>
                  </a:solidFill>
                  <a:latin typeface="Times New Roman" panose="02020603050405020304" pitchFamily="18" charset="0"/>
                  <a:ea typeface="微软雅黑" pitchFamily="34" charset="-122"/>
                  <a:sym typeface="Times New Roman" panose="02020603050405020304" pitchFamily="18" charset="0"/>
                </a:endParaRPr>
              </a:p>
            </p:txBody>
          </p:sp>
          <p:sp>
            <p:nvSpPr>
              <p:cNvPr id="20" name="Block Arc 19"/>
              <p:cNvSpPr/>
              <p:nvPr/>
            </p:nvSpPr>
            <p:spPr>
              <a:xfrm rot="19235310">
                <a:off x="3014255" y="1829356"/>
                <a:ext cx="3119845" cy="3119844"/>
              </a:xfrm>
              <a:prstGeom prst="blockArc">
                <a:avLst>
                  <a:gd name="adj1" fmla="val 15011212"/>
                  <a:gd name="adj2" fmla="val 18376964"/>
                  <a:gd name="adj3" fmla="val 215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50" b="1" dirty="0">
                  <a:solidFill>
                    <a:schemeClr val="tx1"/>
                  </a:solidFill>
                  <a:latin typeface="Times New Roman" panose="02020603050405020304" pitchFamily="18" charset="0"/>
                  <a:ea typeface="微软雅黑" pitchFamily="34" charset="-122"/>
                  <a:sym typeface="Times New Roman" panose="02020603050405020304" pitchFamily="18" charset="0"/>
                </a:endParaRPr>
              </a:p>
            </p:txBody>
          </p:sp>
          <p:sp>
            <p:nvSpPr>
              <p:cNvPr id="21" name="Block Arc 20"/>
              <p:cNvSpPr/>
              <p:nvPr/>
            </p:nvSpPr>
            <p:spPr>
              <a:xfrm rot="6037468" flipH="1">
                <a:off x="3009901" y="1829356"/>
                <a:ext cx="3119844" cy="3119845"/>
              </a:xfrm>
              <a:prstGeom prst="blockArc">
                <a:avLst>
                  <a:gd name="adj1" fmla="val 15011212"/>
                  <a:gd name="adj2" fmla="val 18376964"/>
                  <a:gd name="adj3" fmla="val 215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50" b="1" dirty="0">
                  <a:solidFill>
                    <a:schemeClr val="tx1"/>
                  </a:solidFill>
                  <a:latin typeface="Times New Roman" panose="02020603050405020304" pitchFamily="18" charset="0"/>
                  <a:ea typeface="微软雅黑" pitchFamily="34" charset="-122"/>
                  <a:sym typeface="Times New Roman" panose="02020603050405020304" pitchFamily="18" charset="0"/>
                </a:endParaRPr>
              </a:p>
            </p:txBody>
          </p:sp>
          <p:sp>
            <p:nvSpPr>
              <p:cNvPr id="22" name="Block Arc 21"/>
              <p:cNvSpPr/>
              <p:nvPr/>
            </p:nvSpPr>
            <p:spPr>
              <a:xfrm rot="15562532">
                <a:off x="3014257" y="1829356"/>
                <a:ext cx="3119844" cy="3119845"/>
              </a:xfrm>
              <a:prstGeom prst="blockArc">
                <a:avLst>
                  <a:gd name="adj1" fmla="val 15011212"/>
                  <a:gd name="adj2" fmla="val 18376964"/>
                  <a:gd name="adj3" fmla="val 215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50" b="1" dirty="0">
                  <a:solidFill>
                    <a:schemeClr val="tx1"/>
                  </a:solidFill>
                  <a:latin typeface="Times New Roman" panose="02020603050405020304" pitchFamily="18" charset="0"/>
                  <a:ea typeface="微软雅黑" pitchFamily="34" charset="-122"/>
                  <a:sym typeface="Times New Roman" panose="02020603050405020304" pitchFamily="18" charset="0"/>
                </a:endParaRPr>
              </a:p>
            </p:txBody>
          </p:sp>
        </p:grpSp>
      </p:grpSp>
      <p:grpSp>
        <p:nvGrpSpPr>
          <p:cNvPr id="27" name="Group 26"/>
          <p:cNvGrpSpPr/>
          <p:nvPr/>
        </p:nvGrpSpPr>
        <p:grpSpPr>
          <a:xfrm>
            <a:off x="6527453" y="2145179"/>
            <a:ext cx="1961530" cy="2932002"/>
            <a:chOff x="1201725" y="2031523"/>
            <a:chExt cx="1524000" cy="2278003"/>
          </a:xfrm>
          <a:solidFill>
            <a:schemeClr val="accent3"/>
          </a:solidFill>
        </p:grpSpPr>
        <p:grpSp>
          <p:nvGrpSpPr>
            <p:cNvPr id="28" name="Group 160"/>
            <p:cNvGrpSpPr/>
            <p:nvPr/>
          </p:nvGrpSpPr>
          <p:grpSpPr>
            <a:xfrm>
              <a:off x="1201725" y="2031523"/>
              <a:ext cx="1523998" cy="1521876"/>
              <a:chOff x="3009900" y="1829356"/>
              <a:chExt cx="3124201" cy="3119845"/>
            </a:xfrm>
            <a:grpFill/>
          </p:grpSpPr>
          <p:sp>
            <p:nvSpPr>
              <p:cNvPr id="34" name="Block Arc 33"/>
              <p:cNvSpPr/>
              <p:nvPr/>
            </p:nvSpPr>
            <p:spPr>
              <a:xfrm rot="2364690" flipH="1">
                <a:off x="3009900" y="1829356"/>
                <a:ext cx="3119845" cy="3119844"/>
              </a:xfrm>
              <a:prstGeom prst="blockArc">
                <a:avLst>
                  <a:gd name="adj1" fmla="val 15011212"/>
                  <a:gd name="adj2" fmla="val 18376964"/>
                  <a:gd name="adj3" fmla="val 215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50" b="1" dirty="0">
                  <a:solidFill>
                    <a:schemeClr val="tx1"/>
                  </a:solidFill>
                  <a:latin typeface="Times New Roman" panose="02020603050405020304" pitchFamily="18" charset="0"/>
                  <a:ea typeface="微软雅黑" pitchFamily="34" charset="-122"/>
                  <a:sym typeface="Times New Roman" panose="02020603050405020304" pitchFamily="18" charset="0"/>
                </a:endParaRPr>
              </a:p>
            </p:txBody>
          </p:sp>
          <p:sp>
            <p:nvSpPr>
              <p:cNvPr id="35" name="Block Arc 34"/>
              <p:cNvSpPr/>
              <p:nvPr/>
            </p:nvSpPr>
            <p:spPr>
              <a:xfrm rot="19235310">
                <a:off x="3014255" y="1829356"/>
                <a:ext cx="3119845" cy="3119844"/>
              </a:xfrm>
              <a:prstGeom prst="blockArc">
                <a:avLst>
                  <a:gd name="adj1" fmla="val 15011212"/>
                  <a:gd name="adj2" fmla="val 18376964"/>
                  <a:gd name="adj3" fmla="val 215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50" b="1" dirty="0">
                  <a:solidFill>
                    <a:schemeClr val="tx1"/>
                  </a:solidFill>
                  <a:latin typeface="Times New Roman" panose="02020603050405020304" pitchFamily="18" charset="0"/>
                  <a:ea typeface="微软雅黑" pitchFamily="34" charset="-122"/>
                  <a:sym typeface="Times New Roman" panose="02020603050405020304" pitchFamily="18" charset="0"/>
                </a:endParaRPr>
              </a:p>
            </p:txBody>
          </p:sp>
          <p:sp>
            <p:nvSpPr>
              <p:cNvPr id="36" name="Block Arc 35"/>
              <p:cNvSpPr/>
              <p:nvPr/>
            </p:nvSpPr>
            <p:spPr>
              <a:xfrm rot="6037468" flipH="1">
                <a:off x="3009901" y="1829356"/>
                <a:ext cx="3119844" cy="3119845"/>
              </a:xfrm>
              <a:prstGeom prst="blockArc">
                <a:avLst>
                  <a:gd name="adj1" fmla="val 15011212"/>
                  <a:gd name="adj2" fmla="val 18376964"/>
                  <a:gd name="adj3" fmla="val 215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50" b="1" dirty="0">
                  <a:solidFill>
                    <a:schemeClr val="tx1"/>
                  </a:solidFill>
                  <a:latin typeface="Times New Roman" panose="02020603050405020304" pitchFamily="18" charset="0"/>
                  <a:ea typeface="微软雅黑" pitchFamily="34" charset="-122"/>
                  <a:sym typeface="Times New Roman" panose="02020603050405020304" pitchFamily="18" charset="0"/>
                </a:endParaRPr>
              </a:p>
            </p:txBody>
          </p:sp>
          <p:sp>
            <p:nvSpPr>
              <p:cNvPr id="37" name="Block Arc 36"/>
              <p:cNvSpPr/>
              <p:nvPr/>
            </p:nvSpPr>
            <p:spPr>
              <a:xfrm rot="15562532">
                <a:off x="3014257" y="1829356"/>
                <a:ext cx="3119844" cy="3119845"/>
              </a:xfrm>
              <a:prstGeom prst="blockArc">
                <a:avLst>
                  <a:gd name="adj1" fmla="val 15011212"/>
                  <a:gd name="adj2" fmla="val 18376964"/>
                  <a:gd name="adj3" fmla="val 215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50" b="1" dirty="0">
                  <a:solidFill>
                    <a:schemeClr val="tx1"/>
                  </a:solidFill>
                  <a:latin typeface="Times New Roman" panose="02020603050405020304" pitchFamily="18" charset="0"/>
                  <a:ea typeface="微软雅黑" pitchFamily="34" charset="-122"/>
                  <a:sym typeface="Times New Roman" panose="02020603050405020304" pitchFamily="18" charset="0"/>
                </a:endParaRPr>
              </a:p>
            </p:txBody>
          </p:sp>
        </p:grpSp>
        <p:grpSp>
          <p:nvGrpSpPr>
            <p:cNvPr id="29" name="Group 160"/>
            <p:cNvGrpSpPr/>
            <p:nvPr/>
          </p:nvGrpSpPr>
          <p:grpSpPr>
            <a:xfrm flipV="1">
              <a:off x="1201725" y="2787650"/>
              <a:ext cx="1523998" cy="1521876"/>
              <a:chOff x="3009900" y="1829356"/>
              <a:chExt cx="3124201" cy="3119845"/>
            </a:xfrm>
            <a:grpFill/>
          </p:grpSpPr>
          <p:sp>
            <p:nvSpPr>
              <p:cNvPr id="30" name="Block Arc 29"/>
              <p:cNvSpPr/>
              <p:nvPr/>
            </p:nvSpPr>
            <p:spPr>
              <a:xfrm rot="2364690" flipH="1">
                <a:off x="3009900" y="1829356"/>
                <a:ext cx="3119845" cy="3119844"/>
              </a:xfrm>
              <a:prstGeom prst="blockArc">
                <a:avLst>
                  <a:gd name="adj1" fmla="val 15011212"/>
                  <a:gd name="adj2" fmla="val 18376964"/>
                  <a:gd name="adj3" fmla="val 215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50" b="1" dirty="0">
                  <a:solidFill>
                    <a:schemeClr val="tx1"/>
                  </a:solidFill>
                  <a:latin typeface="Times New Roman" panose="02020603050405020304" pitchFamily="18" charset="0"/>
                  <a:ea typeface="微软雅黑" pitchFamily="34" charset="-122"/>
                  <a:sym typeface="Times New Roman" panose="02020603050405020304" pitchFamily="18" charset="0"/>
                </a:endParaRPr>
              </a:p>
            </p:txBody>
          </p:sp>
          <p:sp>
            <p:nvSpPr>
              <p:cNvPr id="31" name="Block Arc 30"/>
              <p:cNvSpPr/>
              <p:nvPr/>
            </p:nvSpPr>
            <p:spPr>
              <a:xfrm rot="19235310">
                <a:off x="3014255" y="1829356"/>
                <a:ext cx="3119845" cy="3119844"/>
              </a:xfrm>
              <a:prstGeom prst="blockArc">
                <a:avLst>
                  <a:gd name="adj1" fmla="val 15011212"/>
                  <a:gd name="adj2" fmla="val 18376964"/>
                  <a:gd name="adj3" fmla="val 215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50" b="1" dirty="0">
                  <a:solidFill>
                    <a:schemeClr val="tx1"/>
                  </a:solidFill>
                  <a:latin typeface="Times New Roman" panose="02020603050405020304" pitchFamily="18" charset="0"/>
                  <a:ea typeface="微软雅黑" pitchFamily="34" charset="-122"/>
                  <a:sym typeface="Times New Roman" panose="02020603050405020304" pitchFamily="18" charset="0"/>
                </a:endParaRPr>
              </a:p>
            </p:txBody>
          </p:sp>
          <p:sp>
            <p:nvSpPr>
              <p:cNvPr id="32" name="Block Arc 31"/>
              <p:cNvSpPr/>
              <p:nvPr/>
            </p:nvSpPr>
            <p:spPr>
              <a:xfrm rot="6037468" flipH="1">
                <a:off x="3009901" y="1829356"/>
                <a:ext cx="3119844" cy="3119845"/>
              </a:xfrm>
              <a:prstGeom prst="blockArc">
                <a:avLst>
                  <a:gd name="adj1" fmla="val 15011212"/>
                  <a:gd name="adj2" fmla="val 18376964"/>
                  <a:gd name="adj3" fmla="val 215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50" b="1" dirty="0">
                  <a:solidFill>
                    <a:schemeClr val="tx1"/>
                  </a:solidFill>
                  <a:latin typeface="Times New Roman" panose="02020603050405020304" pitchFamily="18" charset="0"/>
                  <a:ea typeface="微软雅黑" pitchFamily="34" charset="-122"/>
                  <a:sym typeface="Times New Roman" panose="02020603050405020304" pitchFamily="18" charset="0"/>
                </a:endParaRPr>
              </a:p>
            </p:txBody>
          </p:sp>
          <p:sp>
            <p:nvSpPr>
              <p:cNvPr id="33" name="Block Arc 32"/>
              <p:cNvSpPr/>
              <p:nvPr/>
            </p:nvSpPr>
            <p:spPr>
              <a:xfrm rot="15562532">
                <a:off x="3014257" y="1829356"/>
                <a:ext cx="3119844" cy="3119845"/>
              </a:xfrm>
              <a:prstGeom prst="blockArc">
                <a:avLst>
                  <a:gd name="adj1" fmla="val 15011212"/>
                  <a:gd name="adj2" fmla="val 18376964"/>
                  <a:gd name="adj3" fmla="val 215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50" b="1" dirty="0">
                  <a:solidFill>
                    <a:schemeClr val="tx1"/>
                  </a:solidFill>
                  <a:latin typeface="Times New Roman" panose="02020603050405020304" pitchFamily="18" charset="0"/>
                  <a:ea typeface="微软雅黑" pitchFamily="34" charset="-122"/>
                  <a:sym typeface="Times New Roman" panose="02020603050405020304" pitchFamily="18" charset="0"/>
                </a:endParaRPr>
              </a:p>
            </p:txBody>
          </p:sp>
        </p:grpSp>
      </p:grpSp>
      <p:grpSp>
        <p:nvGrpSpPr>
          <p:cNvPr id="38" name="Group 37"/>
          <p:cNvGrpSpPr/>
          <p:nvPr/>
        </p:nvGrpSpPr>
        <p:grpSpPr>
          <a:xfrm>
            <a:off x="8848596" y="2112486"/>
            <a:ext cx="1961530" cy="2932002"/>
            <a:chOff x="1201725" y="2031523"/>
            <a:chExt cx="1524000" cy="2278003"/>
          </a:xfrm>
          <a:solidFill>
            <a:schemeClr val="accent4"/>
          </a:solidFill>
        </p:grpSpPr>
        <p:grpSp>
          <p:nvGrpSpPr>
            <p:cNvPr id="39" name="Group 160"/>
            <p:cNvGrpSpPr/>
            <p:nvPr/>
          </p:nvGrpSpPr>
          <p:grpSpPr>
            <a:xfrm>
              <a:off x="1201725" y="2031523"/>
              <a:ext cx="1523997" cy="1521876"/>
              <a:chOff x="3009900" y="1829356"/>
              <a:chExt cx="3124201" cy="3119845"/>
            </a:xfrm>
            <a:grpFill/>
          </p:grpSpPr>
          <p:sp>
            <p:nvSpPr>
              <p:cNvPr id="45" name="Block Arc 44"/>
              <p:cNvSpPr/>
              <p:nvPr/>
            </p:nvSpPr>
            <p:spPr>
              <a:xfrm rot="2364690" flipH="1">
                <a:off x="3009900" y="1829356"/>
                <a:ext cx="3119845" cy="3119844"/>
              </a:xfrm>
              <a:prstGeom prst="blockArc">
                <a:avLst>
                  <a:gd name="adj1" fmla="val 15011212"/>
                  <a:gd name="adj2" fmla="val 18376964"/>
                  <a:gd name="adj3" fmla="val 215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50" b="1" dirty="0">
                  <a:solidFill>
                    <a:schemeClr val="tx1"/>
                  </a:solidFill>
                  <a:latin typeface="Times New Roman" panose="02020603050405020304" pitchFamily="18" charset="0"/>
                  <a:ea typeface="微软雅黑" pitchFamily="34" charset="-122"/>
                  <a:sym typeface="Times New Roman" panose="02020603050405020304" pitchFamily="18" charset="0"/>
                </a:endParaRPr>
              </a:p>
            </p:txBody>
          </p:sp>
          <p:sp>
            <p:nvSpPr>
              <p:cNvPr id="46" name="Block Arc 45"/>
              <p:cNvSpPr/>
              <p:nvPr/>
            </p:nvSpPr>
            <p:spPr>
              <a:xfrm rot="19235310">
                <a:off x="3014255" y="1829356"/>
                <a:ext cx="3119845" cy="3119844"/>
              </a:xfrm>
              <a:prstGeom prst="blockArc">
                <a:avLst>
                  <a:gd name="adj1" fmla="val 15011212"/>
                  <a:gd name="adj2" fmla="val 18376964"/>
                  <a:gd name="adj3" fmla="val 215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50" b="1" dirty="0">
                  <a:solidFill>
                    <a:schemeClr val="tx1"/>
                  </a:solidFill>
                  <a:latin typeface="Times New Roman" panose="02020603050405020304" pitchFamily="18" charset="0"/>
                  <a:ea typeface="微软雅黑" pitchFamily="34" charset="-122"/>
                  <a:sym typeface="Times New Roman" panose="02020603050405020304" pitchFamily="18" charset="0"/>
                </a:endParaRPr>
              </a:p>
            </p:txBody>
          </p:sp>
          <p:sp>
            <p:nvSpPr>
              <p:cNvPr id="47" name="Block Arc 46"/>
              <p:cNvSpPr/>
              <p:nvPr/>
            </p:nvSpPr>
            <p:spPr>
              <a:xfrm rot="6037468" flipH="1">
                <a:off x="3009901" y="1829356"/>
                <a:ext cx="3119844" cy="3119845"/>
              </a:xfrm>
              <a:prstGeom prst="blockArc">
                <a:avLst>
                  <a:gd name="adj1" fmla="val 15011212"/>
                  <a:gd name="adj2" fmla="val 18376964"/>
                  <a:gd name="adj3" fmla="val 215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50" b="1" dirty="0">
                  <a:solidFill>
                    <a:schemeClr val="tx1"/>
                  </a:solidFill>
                  <a:latin typeface="Times New Roman" panose="02020603050405020304" pitchFamily="18" charset="0"/>
                  <a:ea typeface="微软雅黑" pitchFamily="34" charset="-122"/>
                  <a:sym typeface="Times New Roman" panose="02020603050405020304" pitchFamily="18" charset="0"/>
                </a:endParaRPr>
              </a:p>
            </p:txBody>
          </p:sp>
          <p:sp>
            <p:nvSpPr>
              <p:cNvPr id="48" name="Block Arc 47"/>
              <p:cNvSpPr/>
              <p:nvPr/>
            </p:nvSpPr>
            <p:spPr>
              <a:xfrm rot="15562532">
                <a:off x="3014257" y="1829356"/>
                <a:ext cx="3119844" cy="3119845"/>
              </a:xfrm>
              <a:prstGeom prst="blockArc">
                <a:avLst>
                  <a:gd name="adj1" fmla="val 15011212"/>
                  <a:gd name="adj2" fmla="val 18376964"/>
                  <a:gd name="adj3" fmla="val 215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50" b="1" dirty="0">
                  <a:solidFill>
                    <a:schemeClr val="tx1"/>
                  </a:solidFill>
                  <a:latin typeface="Times New Roman" panose="02020603050405020304" pitchFamily="18" charset="0"/>
                  <a:ea typeface="微软雅黑" pitchFamily="34" charset="-122"/>
                  <a:sym typeface="Times New Roman" panose="02020603050405020304" pitchFamily="18" charset="0"/>
                </a:endParaRPr>
              </a:p>
            </p:txBody>
          </p:sp>
        </p:grpSp>
        <p:grpSp>
          <p:nvGrpSpPr>
            <p:cNvPr id="40" name="Group 160"/>
            <p:cNvGrpSpPr/>
            <p:nvPr/>
          </p:nvGrpSpPr>
          <p:grpSpPr>
            <a:xfrm flipV="1">
              <a:off x="1201725" y="2787650"/>
              <a:ext cx="1523997" cy="1521876"/>
              <a:chOff x="3009900" y="1829356"/>
              <a:chExt cx="3124201" cy="3119845"/>
            </a:xfrm>
            <a:grpFill/>
          </p:grpSpPr>
          <p:sp>
            <p:nvSpPr>
              <p:cNvPr id="41" name="Block Arc 40"/>
              <p:cNvSpPr/>
              <p:nvPr/>
            </p:nvSpPr>
            <p:spPr>
              <a:xfrm rot="2364690" flipH="1">
                <a:off x="3009900" y="1829356"/>
                <a:ext cx="3119845" cy="3119844"/>
              </a:xfrm>
              <a:prstGeom prst="blockArc">
                <a:avLst>
                  <a:gd name="adj1" fmla="val 15011212"/>
                  <a:gd name="adj2" fmla="val 18376964"/>
                  <a:gd name="adj3" fmla="val 215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50" b="1" dirty="0">
                  <a:solidFill>
                    <a:schemeClr val="tx1"/>
                  </a:solidFill>
                  <a:latin typeface="Times New Roman" panose="02020603050405020304" pitchFamily="18" charset="0"/>
                  <a:ea typeface="微软雅黑" pitchFamily="34" charset="-122"/>
                  <a:sym typeface="Times New Roman" panose="02020603050405020304" pitchFamily="18" charset="0"/>
                </a:endParaRPr>
              </a:p>
            </p:txBody>
          </p:sp>
          <p:sp>
            <p:nvSpPr>
              <p:cNvPr id="42" name="Block Arc 41"/>
              <p:cNvSpPr/>
              <p:nvPr/>
            </p:nvSpPr>
            <p:spPr>
              <a:xfrm rot="19235310">
                <a:off x="3014255" y="1829356"/>
                <a:ext cx="3119845" cy="3119844"/>
              </a:xfrm>
              <a:prstGeom prst="blockArc">
                <a:avLst>
                  <a:gd name="adj1" fmla="val 15011212"/>
                  <a:gd name="adj2" fmla="val 18376964"/>
                  <a:gd name="adj3" fmla="val 215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50" b="1" dirty="0">
                  <a:solidFill>
                    <a:schemeClr val="tx1"/>
                  </a:solidFill>
                  <a:latin typeface="Times New Roman" panose="02020603050405020304" pitchFamily="18" charset="0"/>
                  <a:ea typeface="微软雅黑" pitchFamily="34" charset="-122"/>
                  <a:sym typeface="Times New Roman" panose="02020603050405020304" pitchFamily="18" charset="0"/>
                </a:endParaRPr>
              </a:p>
            </p:txBody>
          </p:sp>
          <p:sp>
            <p:nvSpPr>
              <p:cNvPr id="43" name="Block Arc 42"/>
              <p:cNvSpPr/>
              <p:nvPr/>
            </p:nvSpPr>
            <p:spPr>
              <a:xfrm rot="6037468" flipH="1">
                <a:off x="3009901" y="1829356"/>
                <a:ext cx="3119844" cy="3119845"/>
              </a:xfrm>
              <a:prstGeom prst="blockArc">
                <a:avLst>
                  <a:gd name="adj1" fmla="val 15011212"/>
                  <a:gd name="adj2" fmla="val 18376964"/>
                  <a:gd name="adj3" fmla="val 215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50" b="1" dirty="0">
                  <a:solidFill>
                    <a:schemeClr val="tx1"/>
                  </a:solidFill>
                  <a:latin typeface="Times New Roman" panose="02020603050405020304" pitchFamily="18" charset="0"/>
                  <a:ea typeface="微软雅黑" pitchFamily="34" charset="-122"/>
                  <a:sym typeface="Times New Roman" panose="02020603050405020304" pitchFamily="18" charset="0"/>
                </a:endParaRPr>
              </a:p>
            </p:txBody>
          </p:sp>
          <p:sp>
            <p:nvSpPr>
              <p:cNvPr id="44" name="Block Arc 43"/>
              <p:cNvSpPr/>
              <p:nvPr/>
            </p:nvSpPr>
            <p:spPr>
              <a:xfrm rot="15562532">
                <a:off x="3014257" y="1829356"/>
                <a:ext cx="3119844" cy="3119845"/>
              </a:xfrm>
              <a:prstGeom prst="blockArc">
                <a:avLst>
                  <a:gd name="adj1" fmla="val 15011212"/>
                  <a:gd name="adj2" fmla="val 18376964"/>
                  <a:gd name="adj3" fmla="val 215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50" b="1" dirty="0">
                  <a:solidFill>
                    <a:schemeClr val="tx1"/>
                  </a:solidFill>
                  <a:latin typeface="Times New Roman" panose="02020603050405020304" pitchFamily="18" charset="0"/>
                  <a:ea typeface="微软雅黑" pitchFamily="34" charset="-122"/>
                  <a:sym typeface="Times New Roman" panose="02020603050405020304" pitchFamily="18" charset="0"/>
                </a:endParaRPr>
              </a:p>
            </p:txBody>
          </p:sp>
        </p:grpSp>
      </p:grpSp>
      <p:sp>
        <p:nvSpPr>
          <p:cNvPr id="50" name="Freeform 166"/>
          <p:cNvSpPr>
            <a:spLocks noEditPoints="1"/>
          </p:cNvSpPr>
          <p:nvPr/>
        </p:nvSpPr>
        <p:spPr bwMode="auto">
          <a:xfrm>
            <a:off x="2717074" y="3329579"/>
            <a:ext cx="634831" cy="497815"/>
          </a:xfrm>
          <a:custGeom>
            <a:avLst/>
            <a:gdLst/>
            <a:ahLst/>
            <a:cxnLst>
              <a:cxn ang="0">
                <a:pos x="45" y="14"/>
              </a:cxn>
              <a:cxn ang="0">
                <a:pos x="32" y="10"/>
              </a:cxn>
              <a:cxn ang="0">
                <a:pos x="18" y="14"/>
              </a:cxn>
              <a:cxn ang="0">
                <a:pos x="0" y="14"/>
              </a:cxn>
              <a:cxn ang="0">
                <a:pos x="64" y="14"/>
              </a:cxn>
              <a:cxn ang="0">
                <a:pos x="0" y="15"/>
              </a:cxn>
              <a:cxn ang="0">
                <a:pos x="18" y="20"/>
              </a:cxn>
              <a:cxn ang="0">
                <a:pos x="2" y="22"/>
              </a:cxn>
              <a:cxn ang="0">
                <a:pos x="9" y="35"/>
              </a:cxn>
              <a:cxn ang="0">
                <a:pos x="1" y="36"/>
              </a:cxn>
              <a:cxn ang="0">
                <a:pos x="0" y="28"/>
              </a:cxn>
              <a:cxn ang="0">
                <a:pos x="8" y="27"/>
              </a:cxn>
              <a:cxn ang="0">
                <a:pos x="9" y="35"/>
              </a:cxn>
              <a:cxn ang="0">
                <a:pos x="15" y="50"/>
              </a:cxn>
              <a:cxn ang="0">
                <a:pos x="7" y="49"/>
              </a:cxn>
              <a:cxn ang="0">
                <a:pos x="8" y="41"/>
              </a:cxn>
              <a:cxn ang="0">
                <a:pos x="16" y="42"/>
              </a:cxn>
              <a:cxn ang="0">
                <a:pos x="23" y="35"/>
              </a:cxn>
              <a:cxn ang="0">
                <a:pos x="15" y="36"/>
              </a:cxn>
              <a:cxn ang="0">
                <a:pos x="13" y="28"/>
              </a:cxn>
              <a:cxn ang="0">
                <a:pos x="21" y="27"/>
              </a:cxn>
              <a:cxn ang="0">
                <a:pos x="23" y="35"/>
              </a:cxn>
              <a:cxn ang="0">
                <a:pos x="28" y="50"/>
              </a:cxn>
              <a:cxn ang="0">
                <a:pos x="20" y="49"/>
              </a:cxn>
              <a:cxn ang="0">
                <a:pos x="21" y="41"/>
              </a:cxn>
              <a:cxn ang="0">
                <a:pos x="29" y="42"/>
              </a:cxn>
              <a:cxn ang="0">
                <a:pos x="36" y="35"/>
              </a:cxn>
              <a:cxn ang="0">
                <a:pos x="28" y="36"/>
              </a:cxn>
              <a:cxn ang="0">
                <a:pos x="27" y="28"/>
              </a:cxn>
              <a:cxn ang="0">
                <a:pos x="35" y="27"/>
              </a:cxn>
              <a:cxn ang="0">
                <a:pos x="36" y="35"/>
              </a:cxn>
              <a:cxn ang="0">
                <a:pos x="42" y="50"/>
              </a:cxn>
              <a:cxn ang="0">
                <a:pos x="34" y="49"/>
              </a:cxn>
              <a:cxn ang="0">
                <a:pos x="35" y="41"/>
              </a:cxn>
              <a:cxn ang="0">
                <a:pos x="43" y="42"/>
              </a:cxn>
              <a:cxn ang="0">
                <a:pos x="50" y="35"/>
              </a:cxn>
              <a:cxn ang="0">
                <a:pos x="42" y="36"/>
              </a:cxn>
              <a:cxn ang="0">
                <a:pos x="41" y="28"/>
              </a:cxn>
              <a:cxn ang="0">
                <a:pos x="49" y="27"/>
              </a:cxn>
              <a:cxn ang="0">
                <a:pos x="50" y="35"/>
              </a:cxn>
              <a:cxn ang="0">
                <a:pos x="61" y="22"/>
              </a:cxn>
              <a:cxn ang="0">
                <a:pos x="45" y="20"/>
              </a:cxn>
              <a:cxn ang="0">
                <a:pos x="64" y="15"/>
              </a:cxn>
              <a:cxn ang="0">
                <a:pos x="57" y="49"/>
              </a:cxn>
              <a:cxn ang="0">
                <a:pos x="49" y="50"/>
              </a:cxn>
              <a:cxn ang="0">
                <a:pos x="48" y="42"/>
              </a:cxn>
              <a:cxn ang="0">
                <a:pos x="56" y="41"/>
              </a:cxn>
              <a:cxn ang="0">
                <a:pos x="57" y="49"/>
              </a:cxn>
              <a:cxn ang="0">
                <a:pos x="63" y="36"/>
              </a:cxn>
              <a:cxn ang="0">
                <a:pos x="55" y="35"/>
              </a:cxn>
              <a:cxn ang="0">
                <a:pos x="56" y="27"/>
              </a:cxn>
              <a:cxn ang="0">
                <a:pos x="64" y="28"/>
              </a:cxn>
            </a:cxnLst>
            <a:rect l="0" t="0" r="r" b="b"/>
            <a:pathLst>
              <a:path w="64" h="50">
                <a:moveTo>
                  <a:pt x="64" y="14"/>
                </a:moveTo>
                <a:cubicBezTo>
                  <a:pt x="45" y="14"/>
                  <a:pt x="45" y="14"/>
                  <a:pt x="45" y="14"/>
                </a:cubicBezTo>
                <a:cubicBezTo>
                  <a:pt x="45" y="14"/>
                  <a:pt x="45" y="14"/>
                  <a:pt x="45" y="14"/>
                </a:cubicBezTo>
                <a:cubicBezTo>
                  <a:pt x="45" y="12"/>
                  <a:pt x="44" y="10"/>
                  <a:pt x="32" y="10"/>
                </a:cubicBezTo>
                <a:cubicBezTo>
                  <a:pt x="19" y="10"/>
                  <a:pt x="18" y="12"/>
                  <a:pt x="18" y="14"/>
                </a:cubicBezTo>
                <a:cubicBezTo>
                  <a:pt x="18" y="14"/>
                  <a:pt x="18" y="14"/>
                  <a:pt x="18" y="14"/>
                </a:cubicBezTo>
                <a:cubicBezTo>
                  <a:pt x="0" y="14"/>
                  <a:pt x="0" y="14"/>
                  <a:pt x="0" y="14"/>
                </a:cubicBezTo>
                <a:cubicBezTo>
                  <a:pt x="0" y="14"/>
                  <a:pt x="0" y="14"/>
                  <a:pt x="0" y="14"/>
                </a:cubicBezTo>
                <a:cubicBezTo>
                  <a:pt x="0" y="11"/>
                  <a:pt x="4" y="0"/>
                  <a:pt x="32" y="0"/>
                </a:cubicBezTo>
                <a:cubicBezTo>
                  <a:pt x="59" y="0"/>
                  <a:pt x="64" y="11"/>
                  <a:pt x="64" y="14"/>
                </a:cubicBezTo>
                <a:close/>
                <a:moveTo>
                  <a:pt x="0" y="20"/>
                </a:moveTo>
                <a:cubicBezTo>
                  <a:pt x="0" y="15"/>
                  <a:pt x="0" y="15"/>
                  <a:pt x="0" y="15"/>
                </a:cubicBezTo>
                <a:cubicBezTo>
                  <a:pt x="18" y="15"/>
                  <a:pt x="18" y="15"/>
                  <a:pt x="18" y="15"/>
                </a:cubicBezTo>
                <a:cubicBezTo>
                  <a:pt x="18" y="20"/>
                  <a:pt x="18" y="20"/>
                  <a:pt x="18" y="20"/>
                </a:cubicBezTo>
                <a:cubicBezTo>
                  <a:pt x="18" y="21"/>
                  <a:pt x="17" y="22"/>
                  <a:pt x="16" y="22"/>
                </a:cubicBezTo>
                <a:cubicBezTo>
                  <a:pt x="2" y="22"/>
                  <a:pt x="2" y="22"/>
                  <a:pt x="2" y="22"/>
                </a:cubicBezTo>
                <a:cubicBezTo>
                  <a:pt x="1" y="22"/>
                  <a:pt x="0" y="21"/>
                  <a:pt x="0" y="20"/>
                </a:cubicBezTo>
                <a:close/>
                <a:moveTo>
                  <a:pt x="9" y="35"/>
                </a:moveTo>
                <a:cubicBezTo>
                  <a:pt x="9" y="36"/>
                  <a:pt x="8" y="36"/>
                  <a:pt x="8" y="36"/>
                </a:cubicBezTo>
                <a:cubicBezTo>
                  <a:pt x="1" y="36"/>
                  <a:pt x="1" y="36"/>
                  <a:pt x="1" y="36"/>
                </a:cubicBezTo>
                <a:cubicBezTo>
                  <a:pt x="0" y="36"/>
                  <a:pt x="0" y="36"/>
                  <a:pt x="0" y="35"/>
                </a:cubicBezTo>
                <a:cubicBezTo>
                  <a:pt x="0" y="28"/>
                  <a:pt x="0" y="28"/>
                  <a:pt x="0" y="28"/>
                </a:cubicBezTo>
                <a:cubicBezTo>
                  <a:pt x="0" y="27"/>
                  <a:pt x="0" y="27"/>
                  <a:pt x="1" y="27"/>
                </a:cubicBezTo>
                <a:cubicBezTo>
                  <a:pt x="8" y="27"/>
                  <a:pt x="8" y="27"/>
                  <a:pt x="8" y="27"/>
                </a:cubicBezTo>
                <a:cubicBezTo>
                  <a:pt x="8" y="27"/>
                  <a:pt x="9" y="27"/>
                  <a:pt x="9" y="28"/>
                </a:cubicBezTo>
                <a:lnTo>
                  <a:pt x="9" y="35"/>
                </a:lnTo>
                <a:close/>
                <a:moveTo>
                  <a:pt x="16" y="49"/>
                </a:moveTo>
                <a:cubicBezTo>
                  <a:pt x="16" y="49"/>
                  <a:pt x="15" y="50"/>
                  <a:pt x="15" y="50"/>
                </a:cubicBezTo>
                <a:cubicBezTo>
                  <a:pt x="8" y="50"/>
                  <a:pt x="8" y="50"/>
                  <a:pt x="8" y="50"/>
                </a:cubicBezTo>
                <a:cubicBezTo>
                  <a:pt x="7" y="50"/>
                  <a:pt x="7" y="49"/>
                  <a:pt x="7" y="49"/>
                </a:cubicBezTo>
                <a:cubicBezTo>
                  <a:pt x="7" y="42"/>
                  <a:pt x="7" y="42"/>
                  <a:pt x="7" y="42"/>
                </a:cubicBezTo>
                <a:cubicBezTo>
                  <a:pt x="7" y="41"/>
                  <a:pt x="7" y="41"/>
                  <a:pt x="8" y="41"/>
                </a:cubicBezTo>
                <a:cubicBezTo>
                  <a:pt x="15" y="41"/>
                  <a:pt x="15" y="41"/>
                  <a:pt x="15" y="41"/>
                </a:cubicBezTo>
                <a:cubicBezTo>
                  <a:pt x="15" y="41"/>
                  <a:pt x="16" y="41"/>
                  <a:pt x="16" y="42"/>
                </a:cubicBezTo>
                <a:lnTo>
                  <a:pt x="16" y="49"/>
                </a:lnTo>
                <a:close/>
                <a:moveTo>
                  <a:pt x="23" y="35"/>
                </a:moveTo>
                <a:cubicBezTo>
                  <a:pt x="23" y="36"/>
                  <a:pt x="22" y="36"/>
                  <a:pt x="21" y="36"/>
                </a:cubicBezTo>
                <a:cubicBezTo>
                  <a:pt x="15" y="36"/>
                  <a:pt x="15" y="36"/>
                  <a:pt x="15" y="36"/>
                </a:cubicBezTo>
                <a:cubicBezTo>
                  <a:pt x="14" y="36"/>
                  <a:pt x="13" y="36"/>
                  <a:pt x="13" y="35"/>
                </a:cubicBezTo>
                <a:cubicBezTo>
                  <a:pt x="13" y="28"/>
                  <a:pt x="13" y="28"/>
                  <a:pt x="13" y="28"/>
                </a:cubicBezTo>
                <a:cubicBezTo>
                  <a:pt x="13" y="27"/>
                  <a:pt x="14" y="27"/>
                  <a:pt x="15" y="27"/>
                </a:cubicBezTo>
                <a:cubicBezTo>
                  <a:pt x="21" y="27"/>
                  <a:pt x="21" y="27"/>
                  <a:pt x="21" y="27"/>
                </a:cubicBezTo>
                <a:cubicBezTo>
                  <a:pt x="22" y="27"/>
                  <a:pt x="23" y="27"/>
                  <a:pt x="23" y="28"/>
                </a:cubicBezTo>
                <a:lnTo>
                  <a:pt x="23" y="35"/>
                </a:lnTo>
                <a:close/>
                <a:moveTo>
                  <a:pt x="29" y="49"/>
                </a:moveTo>
                <a:cubicBezTo>
                  <a:pt x="29" y="49"/>
                  <a:pt x="29" y="50"/>
                  <a:pt x="28" y="50"/>
                </a:cubicBezTo>
                <a:cubicBezTo>
                  <a:pt x="21" y="50"/>
                  <a:pt x="21" y="50"/>
                  <a:pt x="21" y="50"/>
                </a:cubicBezTo>
                <a:cubicBezTo>
                  <a:pt x="21" y="50"/>
                  <a:pt x="20" y="49"/>
                  <a:pt x="20" y="49"/>
                </a:cubicBezTo>
                <a:cubicBezTo>
                  <a:pt x="20" y="42"/>
                  <a:pt x="20" y="42"/>
                  <a:pt x="20" y="42"/>
                </a:cubicBezTo>
                <a:cubicBezTo>
                  <a:pt x="20" y="41"/>
                  <a:pt x="21" y="41"/>
                  <a:pt x="21" y="41"/>
                </a:cubicBezTo>
                <a:cubicBezTo>
                  <a:pt x="28" y="41"/>
                  <a:pt x="28" y="41"/>
                  <a:pt x="28" y="41"/>
                </a:cubicBezTo>
                <a:cubicBezTo>
                  <a:pt x="29" y="41"/>
                  <a:pt x="29" y="41"/>
                  <a:pt x="29" y="42"/>
                </a:cubicBezTo>
                <a:lnTo>
                  <a:pt x="29" y="49"/>
                </a:lnTo>
                <a:close/>
                <a:moveTo>
                  <a:pt x="36" y="35"/>
                </a:moveTo>
                <a:cubicBezTo>
                  <a:pt x="36" y="36"/>
                  <a:pt x="36" y="36"/>
                  <a:pt x="35" y="36"/>
                </a:cubicBezTo>
                <a:cubicBezTo>
                  <a:pt x="28" y="36"/>
                  <a:pt x="28" y="36"/>
                  <a:pt x="28" y="36"/>
                </a:cubicBezTo>
                <a:cubicBezTo>
                  <a:pt x="28" y="36"/>
                  <a:pt x="27" y="36"/>
                  <a:pt x="27" y="35"/>
                </a:cubicBezTo>
                <a:cubicBezTo>
                  <a:pt x="27" y="28"/>
                  <a:pt x="27" y="28"/>
                  <a:pt x="27" y="28"/>
                </a:cubicBezTo>
                <a:cubicBezTo>
                  <a:pt x="27" y="27"/>
                  <a:pt x="28" y="27"/>
                  <a:pt x="28" y="27"/>
                </a:cubicBezTo>
                <a:cubicBezTo>
                  <a:pt x="35" y="27"/>
                  <a:pt x="35" y="27"/>
                  <a:pt x="35" y="27"/>
                </a:cubicBezTo>
                <a:cubicBezTo>
                  <a:pt x="36" y="27"/>
                  <a:pt x="36" y="27"/>
                  <a:pt x="36" y="28"/>
                </a:cubicBezTo>
                <a:lnTo>
                  <a:pt x="36" y="35"/>
                </a:lnTo>
                <a:close/>
                <a:moveTo>
                  <a:pt x="43" y="49"/>
                </a:moveTo>
                <a:cubicBezTo>
                  <a:pt x="43" y="49"/>
                  <a:pt x="43" y="50"/>
                  <a:pt x="42" y="50"/>
                </a:cubicBezTo>
                <a:cubicBezTo>
                  <a:pt x="35" y="50"/>
                  <a:pt x="35" y="50"/>
                  <a:pt x="35" y="50"/>
                </a:cubicBezTo>
                <a:cubicBezTo>
                  <a:pt x="35" y="50"/>
                  <a:pt x="34" y="49"/>
                  <a:pt x="34" y="49"/>
                </a:cubicBezTo>
                <a:cubicBezTo>
                  <a:pt x="34" y="42"/>
                  <a:pt x="34" y="42"/>
                  <a:pt x="34" y="42"/>
                </a:cubicBezTo>
                <a:cubicBezTo>
                  <a:pt x="34" y="41"/>
                  <a:pt x="35" y="41"/>
                  <a:pt x="35" y="41"/>
                </a:cubicBezTo>
                <a:cubicBezTo>
                  <a:pt x="42" y="41"/>
                  <a:pt x="42" y="41"/>
                  <a:pt x="42" y="41"/>
                </a:cubicBezTo>
                <a:cubicBezTo>
                  <a:pt x="43" y="41"/>
                  <a:pt x="43" y="41"/>
                  <a:pt x="43" y="42"/>
                </a:cubicBezTo>
                <a:lnTo>
                  <a:pt x="43" y="49"/>
                </a:lnTo>
                <a:close/>
                <a:moveTo>
                  <a:pt x="50" y="35"/>
                </a:moveTo>
                <a:cubicBezTo>
                  <a:pt x="50" y="36"/>
                  <a:pt x="50" y="36"/>
                  <a:pt x="49" y="36"/>
                </a:cubicBezTo>
                <a:cubicBezTo>
                  <a:pt x="42" y="36"/>
                  <a:pt x="42" y="36"/>
                  <a:pt x="42" y="36"/>
                </a:cubicBezTo>
                <a:cubicBezTo>
                  <a:pt x="41" y="36"/>
                  <a:pt x="41" y="36"/>
                  <a:pt x="41" y="35"/>
                </a:cubicBezTo>
                <a:cubicBezTo>
                  <a:pt x="41" y="28"/>
                  <a:pt x="41" y="28"/>
                  <a:pt x="41" y="28"/>
                </a:cubicBezTo>
                <a:cubicBezTo>
                  <a:pt x="41" y="27"/>
                  <a:pt x="41" y="27"/>
                  <a:pt x="42" y="27"/>
                </a:cubicBezTo>
                <a:cubicBezTo>
                  <a:pt x="49" y="27"/>
                  <a:pt x="49" y="27"/>
                  <a:pt x="49" y="27"/>
                </a:cubicBezTo>
                <a:cubicBezTo>
                  <a:pt x="50" y="27"/>
                  <a:pt x="50" y="27"/>
                  <a:pt x="50" y="28"/>
                </a:cubicBezTo>
                <a:lnTo>
                  <a:pt x="50" y="35"/>
                </a:lnTo>
                <a:close/>
                <a:moveTo>
                  <a:pt x="64" y="20"/>
                </a:moveTo>
                <a:cubicBezTo>
                  <a:pt x="64" y="21"/>
                  <a:pt x="63" y="22"/>
                  <a:pt x="61" y="22"/>
                </a:cubicBezTo>
                <a:cubicBezTo>
                  <a:pt x="48" y="22"/>
                  <a:pt x="48" y="22"/>
                  <a:pt x="48" y="22"/>
                </a:cubicBezTo>
                <a:cubicBezTo>
                  <a:pt x="46" y="22"/>
                  <a:pt x="45" y="21"/>
                  <a:pt x="45" y="20"/>
                </a:cubicBezTo>
                <a:cubicBezTo>
                  <a:pt x="45" y="15"/>
                  <a:pt x="45" y="15"/>
                  <a:pt x="45" y="15"/>
                </a:cubicBezTo>
                <a:cubicBezTo>
                  <a:pt x="64" y="15"/>
                  <a:pt x="64" y="15"/>
                  <a:pt x="64" y="15"/>
                </a:cubicBezTo>
                <a:lnTo>
                  <a:pt x="64" y="20"/>
                </a:lnTo>
                <a:close/>
                <a:moveTo>
                  <a:pt x="57" y="49"/>
                </a:moveTo>
                <a:cubicBezTo>
                  <a:pt x="57" y="49"/>
                  <a:pt x="56" y="50"/>
                  <a:pt x="56" y="50"/>
                </a:cubicBezTo>
                <a:cubicBezTo>
                  <a:pt x="49" y="50"/>
                  <a:pt x="49" y="50"/>
                  <a:pt x="49" y="50"/>
                </a:cubicBezTo>
                <a:cubicBezTo>
                  <a:pt x="48" y="50"/>
                  <a:pt x="48" y="49"/>
                  <a:pt x="48" y="49"/>
                </a:cubicBezTo>
                <a:cubicBezTo>
                  <a:pt x="48" y="42"/>
                  <a:pt x="48" y="42"/>
                  <a:pt x="48" y="42"/>
                </a:cubicBezTo>
                <a:cubicBezTo>
                  <a:pt x="48" y="41"/>
                  <a:pt x="48" y="41"/>
                  <a:pt x="49" y="41"/>
                </a:cubicBezTo>
                <a:cubicBezTo>
                  <a:pt x="56" y="41"/>
                  <a:pt x="56" y="41"/>
                  <a:pt x="56" y="41"/>
                </a:cubicBezTo>
                <a:cubicBezTo>
                  <a:pt x="56" y="41"/>
                  <a:pt x="57" y="41"/>
                  <a:pt x="57" y="42"/>
                </a:cubicBezTo>
                <a:lnTo>
                  <a:pt x="57" y="49"/>
                </a:lnTo>
                <a:close/>
                <a:moveTo>
                  <a:pt x="64" y="35"/>
                </a:moveTo>
                <a:cubicBezTo>
                  <a:pt x="64" y="36"/>
                  <a:pt x="63" y="36"/>
                  <a:pt x="63" y="36"/>
                </a:cubicBezTo>
                <a:cubicBezTo>
                  <a:pt x="56" y="36"/>
                  <a:pt x="56" y="36"/>
                  <a:pt x="56" y="36"/>
                </a:cubicBezTo>
                <a:cubicBezTo>
                  <a:pt x="55" y="36"/>
                  <a:pt x="55" y="36"/>
                  <a:pt x="55" y="35"/>
                </a:cubicBezTo>
                <a:cubicBezTo>
                  <a:pt x="55" y="28"/>
                  <a:pt x="55" y="28"/>
                  <a:pt x="55" y="28"/>
                </a:cubicBezTo>
                <a:cubicBezTo>
                  <a:pt x="55" y="27"/>
                  <a:pt x="55" y="27"/>
                  <a:pt x="56" y="27"/>
                </a:cubicBezTo>
                <a:cubicBezTo>
                  <a:pt x="63" y="27"/>
                  <a:pt x="63" y="27"/>
                  <a:pt x="63" y="27"/>
                </a:cubicBezTo>
                <a:cubicBezTo>
                  <a:pt x="63" y="27"/>
                  <a:pt x="64" y="27"/>
                  <a:pt x="64" y="28"/>
                </a:cubicBezTo>
                <a:lnTo>
                  <a:pt x="64" y="35"/>
                </a:lnTo>
                <a:close/>
              </a:path>
            </a:pathLst>
          </a:custGeom>
          <a:solidFill>
            <a:schemeClr val="accent1"/>
          </a:solidFill>
          <a:ln w="9525">
            <a:noFill/>
            <a:round/>
          </a:ln>
        </p:spPr>
        <p:txBody>
          <a:bodyPr vert="horz" wrap="square" lIns="117692" tIns="58846" rIns="117692" bIns="58846" numCol="1" anchor="t" anchorCtr="0" compatLnSpc="1"/>
          <a:lstStyle/>
          <a:p>
            <a:endParaRPr lang="en-US" sz="1650" dirty="0">
              <a:latin typeface="Times New Roman" panose="02020603050405020304" pitchFamily="18" charset="0"/>
              <a:ea typeface="微软雅黑" pitchFamily="34" charset="-122"/>
              <a:sym typeface="Times New Roman" panose="02020603050405020304" pitchFamily="18" charset="0"/>
            </a:endParaRPr>
          </a:p>
        </p:txBody>
      </p:sp>
      <p:sp>
        <p:nvSpPr>
          <p:cNvPr id="51" name="Freeform 56"/>
          <p:cNvSpPr>
            <a:spLocks noEditPoints="1"/>
          </p:cNvSpPr>
          <p:nvPr/>
        </p:nvSpPr>
        <p:spPr bwMode="auto">
          <a:xfrm>
            <a:off x="7190449" y="3364025"/>
            <a:ext cx="635536" cy="494306"/>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accent3"/>
          </a:solidFill>
          <a:ln w="9525">
            <a:noFill/>
            <a:round/>
          </a:ln>
        </p:spPr>
        <p:txBody>
          <a:bodyPr vert="horz" wrap="square" lIns="117692" tIns="58846" rIns="117692" bIns="58846" numCol="1" anchor="t" anchorCtr="0" compatLnSpc="1"/>
          <a:lstStyle/>
          <a:p>
            <a:endParaRPr lang="en-US" sz="1650">
              <a:latin typeface="Times New Roman" panose="02020603050405020304" pitchFamily="18" charset="0"/>
              <a:ea typeface="微软雅黑" pitchFamily="34" charset="-122"/>
              <a:sym typeface="Times New Roman" panose="02020603050405020304" pitchFamily="18" charset="0"/>
            </a:endParaRPr>
          </a:p>
        </p:txBody>
      </p:sp>
      <p:sp>
        <p:nvSpPr>
          <p:cNvPr id="52" name="Freeform 116"/>
          <p:cNvSpPr>
            <a:spLocks noEditPoints="1"/>
          </p:cNvSpPr>
          <p:nvPr/>
        </p:nvSpPr>
        <p:spPr bwMode="auto">
          <a:xfrm>
            <a:off x="4979979" y="3331332"/>
            <a:ext cx="635536" cy="494306"/>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accent2"/>
          </a:solidFill>
          <a:ln w="9525">
            <a:noFill/>
            <a:round/>
          </a:ln>
        </p:spPr>
        <p:txBody>
          <a:bodyPr vert="horz" wrap="square" lIns="117692" tIns="58846" rIns="117692" bIns="58846" numCol="1" anchor="t" anchorCtr="0" compatLnSpc="1"/>
          <a:lstStyle/>
          <a:p>
            <a:endParaRPr lang="en-US" sz="1650" dirty="0">
              <a:latin typeface="Times New Roman" panose="02020603050405020304" pitchFamily="18" charset="0"/>
              <a:ea typeface="微软雅黑" pitchFamily="34" charset="-122"/>
              <a:sym typeface="Times New Roman" panose="02020603050405020304" pitchFamily="18" charset="0"/>
            </a:endParaRPr>
          </a:p>
        </p:txBody>
      </p:sp>
      <p:sp>
        <p:nvSpPr>
          <p:cNvPr id="53" name="Freeform 98"/>
          <p:cNvSpPr>
            <a:spLocks noEditPoints="1"/>
          </p:cNvSpPr>
          <p:nvPr/>
        </p:nvSpPr>
        <p:spPr bwMode="auto">
          <a:xfrm>
            <a:off x="9506494" y="3331332"/>
            <a:ext cx="635536" cy="494306"/>
          </a:xfrm>
          <a:custGeom>
            <a:avLst/>
            <a:gdLst/>
            <a:ahLst/>
            <a:cxnLst>
              <a:cxn ang="0">
                <a:pos x="55" y="23"/>
              </a:cxn>
              <a:cxn ang="0">
                <a:pos x="25" y="23"/>
              </a:cxn>
              <a:cxn ang="0">
                <a:pos x="12" y="29"/>
              </a:cxn>
              <a:cxn ang="0">
                <a:pos x="0" y="43"/>
              </a:cxn>
              <a:cxn ang="0">
                <a:pos x="0" y="43"/>
              </a:cxn>
              <a:cxn ang="0">
                <a:pos x="0" y="42"/>
              </a:cxn>
              <a:cxn ang="0">
                <a:pos x="0" y="8"/>
              </a:cxn>
              <a:cxn ang="0">
                <a:pos x="8" y="0"/>
              </a:cxn>
              <a:cxn ang="0">
                <a:pos x="19" y="0"/>
              </a:cxn>
              <a:cxn ang="0">
                <a:pos x="27" y="8"/>
              </a:cxn>
              <a:cxn ang="0">
                <a:pos x="27" y="9"/>
              </a:cxn>
              <a:cxn ang="0">
                <a:pos x="47" y="9"/>
              </a:cxn>
              <a:cxn ang="0">
                <a:pos x="55" y="17"/>
              </a:cxn>
              <a:cxn ang="0">
                <a:pos x="55" y="23"/>
              </a:cxn>
              <a:cxn ang="0">
                <a:pos x="66" y="32"/>
              </a:cxn>
              <a:cxn ang="0">
                <a:pos x="54" y="46"/>
              </a:cxn>
              <a:cxn ang="0">
                <a:pos x="44" y="50"/>
              </a:cxn>
              <a:cxn ang="0">
                <a:pos x="5" y="50"/>
              </a:cxn>
              <a:cxn ang="0">
                <a:pos x="2" y="48"/>
              </a:cxn>
              <a:cxn ang="0">
                <a:pos x="3" y="46"/>
              </a:cxn>
              <a:cxn ang="0">
                <a:pos x="15" y="32"/>
              </a:cxn>
              <a:cxn ang="0">
                <a:pos x="25" y="28"/>
              </a:cxn>
              <a:cxn ang="0">
                <a:pos x="64" y="28"/>
              </a:cxn>
              <a:cxn ang="0">
                <a:pos x="67" y="30"/>
              </a:cxn>
              <a:cxn ang="0">
                <a:pos x="66" y="32"/>
              </a:cxn>
            </a:cxnLst>
            <a:rect l="0" t="0" r="r" b="b"/>
            <a:pathLst>
              <a:path w="67" h="50">
                <a:moveTo>
                  <a:pt x="55" y="23"/>
                </a:moveTo>
                <a:cubicBezTo>
                  <a:pt x="25" y="23"/>
                  <a:pt x="25" y="23"/>
                  <a:pt x="25" y="23"/>
                </a:cubicBezTo>
                <a:cubicBezTo>
                  <a:pt x="20" y="23"/>
                  <a:pt x="15" y="26"/>
                  <a:pt x="12" y="29"/>
                </a:cubicBezTo>
                <a:cubicBezTo>
                  <a:pt x="0" y="43"/>
                  <a:pt x="0" y="43"/>
                  <a:pt x="0" y="43"/>
                </a:cubicBezTo>
                <a:cubicBezTo>
                  <a:pt x="0" y="43"/>
                  <a:pt x="0" y="43"/>
                  <a:pt x="0" y="43"/>
                </a:cubicBezTo>
                <a:cubicBezTo>
                  <a:pt x="0" y="43"/>
                  <a:pt x="0" y="43"/>
                  <a:pt x="0" y="42"/>
                </a:cubicBezTo>
                <a:cubicBezTo>
                  <a:pt x="0" y="8"/>
                  <a:pt x="0" y="8"/>
                  <a:pt x="0" y="8"/>
                </a:cubicBezTo>
                <a:cubicBezTo>
                  <a:pt x="0" y="4"/>
                  <a:pt x="3" y="0"/>
                  <a:pt x="8" y="0"/>
                </a:cubicBezTo>
                <a:cubicBezTo>
                  <a:pt x="19" y="0"/>
                  <a:pt x="19" y="0"/>
                  <a:pt x="19" y="0"/>
                </a:cubicBezTo>
                <a:cubicBezTo>
                  <a:pt x="24" y="0"/>
                  <a:pt x="27" y="4"/>
                  <a:pt x="27" y="8"/>
                </a:cubicBezTo>
                <a:cubicBezTo>
                  <a:pt x="27" y="9"/>
                  <a:pt x="27" y="9"/>
                  <a:pt x="27" y="9"/>
                </a:cubicBezTo>
                <a:cubicBezTo>
                  <a:pt x="47" y="9"/>
                  <a:pt x="47" y="9"/>
                  <a:pt x="47" y="9"/>
                </a:cubicBezTo>
                <a:cubicBezTo>
                  <a:pt x="51" y="9"/>
                  <a:pt x="55" y="13"/>
                  <a:pt x="55" y="17"/>
                </a:cubicBezTo>
                <a:lnTo>
                  <a:pt x="55" y="23"/>
                </a:lnTo>
                <a:close/>
                <a:moveTo>
                  <a:pt x="66" y="32"/>
                </a:moveTo>
                <a:cubicBezTo>
                  <a:pt x="54" y="46"/>
                  <a:pt x="54" y="46"/>
                  <a:pt x="54" y="46"/>
                </a:cubicBezTo>
                <a:cubicBezTo>
                  <a:pt x="52" y="48"/>
                  <a:pt x="47" y="50"/>
                  <a:pt x="44" y="50"/>
                </a:cubicBezTo>
                <a:cubicBezTo>
                  <a:pt x="5" y="50"/>
                  <a:pt x="5" y="50"/>
                  <a:pt x="5" y="50"/>
                </a:cubicBezTo>
                <a:cubicBezTo>
                  <a:pt x="4" y="50"/>
                  <a:pt x="2" y="50"/>
                  <a:pt x="2" y="48"/>
                </a:cubicBezTo>
                <a:cubicBezTo>
                  <a:pt x="2" y="48"/>
                  <a:pt x="3" y="47"/>
                  <a:pt x="3" y="46"/>
                </a:cubicBezTo>
                <a:cubicBezTo>
                  <a:pt x="15" y="32"/>
                  <a:pt x="15" y="32"/>
                  <a:pt x="15" y="32"/>
                </a:cubicBezTo>
                <a:cubicBezTo>
                  <a:pt x="18" y="29"/>
                  <a:pt x="22" y="28"/>
                  <a:pt x="25" y="28"/>
                </a:cubicBezTo>
                <a:cubicBezTo>
                  <a:pt x="64" y="28"/>
                  <a:pt x="64" y="28"/>
                  <a:pt x="64" y="28"/>
                </a:cubicBezTo>
                <a:cubicBezTo>
                  <a:pt x="65" y="28"/>
                  <a:pt x="67" y="28"/>
                  <a:pt x="67" y="30"/>
                </a:cubicBezTo>
                <a:cubicBezTo>
                  <a:pt x="67" y="30"/>
                  <a:pt x="66" y="31"/>
                  <a:pt x="66" y="32"/>
                </a:cubicBezTo>
                <a:close/>
              </a:path>
            </a:pathLst>
          </a:custGeom>
          <a:solidFill>
            <a:schemeClr val="accent4"/>
          </a:solidFill>
          <a:ln w="9525">
            <a:noFill/>
            <a:round/>
          </a:ln>
        </p:spPr>
        <p:txBody>
          <a:bodyPr vert="horz" wrap="square" lIns="117692" tIns="58846" rIns="117692" bIns="58846" numCol="1" anchor="t" anchorCtr="0" compatLnSpc="1"/>
          <a:lstStyle/>
          <a:p>
            <a:endParaRPr lang="en-US" sz="1650">
              <a:latin typeface="Times New Roman" panose="02020603050405020304" pitchFamily="18" charset="0"/>
              <a:ea typeface="微软雅黑" pitchFamily="34" charset="-122"/>
              <a:sym typeface="Times New Roman" panose="02020603050405020304" pitchFamily="18" charset="0"/>
            </a:endParaRPr>
          </a:p>
        </p:txBody>
      </p:sp>
      <p:sp>
        <p:nvSpPr>
          <p:cNvPr id="54" name="Rectangle 53"/>
          <p:cNvSpPr/>
          <p:nvPr/>
        </p:nvSpPr>
        <p:spPr>
          <a:xfrm>
            <a:off x="2765034" y="3959593"/>
            <a:ext cx="396262" cy="345929"/>
          </a:xfrm>
          <a:prstGeom prst="rect">
            <a:avLst/>
          </a:prstGeom>
        </p:spPr>
        <p:txBody>
          <a:bodyPr wrap="none">
            <a:spAutoFit/>
          </a:bodyPr>
          <a:lstStyle/>
          <a:p>
            <a:r>
              <a:rPr lang="en-US" sz="1650" b="1" dirty="0">
                <a:solidFill>
                  <a:schemeClr val="accent1"/>
                </a:solidFill>
                <a:latin typeface="Times New Roman" panose="02020603050405020304" pitchFamily="18" charset="0"/>
                <a:ea typeface="微软雅黑" pitchFamily="34" charset="-122"/>
                <a:sym typeface="Times New Roman" panose="02020603050405020304" pitchFamily="18" charset="0"/>
              </a:rPr>
              <a:t>01</a:t>
            </a:r>
            <a:endParaRPr lang="en-US" sz="1650" b="1" dirty="0">
              <a:solidFill>
                <a:schemeClr val="accent1"/>
              </a:solidFill>
              <a:latin typeface="Times New Roman" panose="02020603050405020304" pitchFamily="18" charset="0"/>
              <a:ea typeface="微软雅黑" pitchFamily="34" charset="-122"/>
              <a:sym typeface="Times New Roman" panose="02020603050405020304" pitchFamily="18" charset="0"/>
            </a:endParaRPr>
          </a:p>
        </p:txBody>
      </p:sp>
      <p:sp>
        <p:nvSpPr>
          <p:cNvPr id="55" name="Rectangle 54"/>
          <p:cNvSpPr/>
          <p:nvPr/>
        </p:nvSpPr>
        <p:spPr>
          <a:xfrm>
            <a:off x="5028291" y="3959593"/>
            <a:ext cx="396262" cy="345929"/>
          </a:xfrm>
          <a:prstGeom prst="rect">
            <a:avLst/>
          </a:prstGeom>
        </p:spPr>
        <p:txBody>
          <a:bodyPr wrap="none">
            <a:spAutoFit/>
          </a:bodyPr>
          <a:lstStyle/>
          <a:p>
            <a:r>
              <a:rPr lang="en-US" sz="1650" b="1" dirty="0">
                <a:solidFill>
                  <a:schemeClr val="accent2"/>
                </a:solidFill>
                <a:latin typeface="Times New Roman" panose="02020603050405020304" pitchFamily="18" charset="0"/>
                <a:ea typeface="微软雅黑" pitchFamily="34" charset="-122"/>
                <a:sym typeface="Times New Roman" panose="02020603050405020304" pitchFamily="18" charset="0"/>
              </a:rPr>
              <a:t>02</a:t>
            </a:r>
            <a:endParaRPr lang="en-US" sz="1650" b="1" dirty="0">
              <a:solidFill>
                <a:schemeClr val="accent2"/>
              </a:solidFill>
              <a:latin typeface="Times New Roman" panose="02020603050405020304" pitchFamily="18" charset="0"/>
              <a:ea typeface="微软雅黑" pitchFamily="34" charset="-122"/>
              <a:sym typeface="Times New Roman" panose="02020603050405020304" pitchFamily="18" charset="0"/>
            </a:endParaRPr>
          </a:p>
        </p:txBody>
      </p:sp>
      <p:sp>
        <p:nvSpPr>
          <p:cNvPr id="56" name="Rectangle 55"/>
          <p:cNvSpPr/>
          <p:nvPr/>
        </p:nvSpPr>
        <p:spPr>
          <a:xfrm>
            <a:off x="7238761" y="3959593"/>
            <a:ext cx="396262" cy="345929"/>
          </a:xfrm>
          <a:prstGeom prst="rect">
            <a:avLst/>
          </a:prstGeom>
        </p:spPr>
        <p:txBody>
          <a:bodyPr wrap="none">
            <a:spAutoFit/>
          </a:bodyPr>
          <a:lstStyle/>
          <a:p>
            <a:r>
              <a:rPr lang="en-US" sz="1650" b="1" dirty="0">
                <a:solidFill>
                  <a:schemeClr val="accent3"/>
                </a:solidFill>
                <a:latin typeface="Times New Roman" panose="02020603050405020304" pitchFamily="18" charset="0"/>
                <a:ea typeface="微软雅黑" pitchFamily="34" charset="-122"/>
                <a:sym typeface="Times New Roman" panose="02020603050405020304" pitchFamily="18" charset="0"/>
              </a:rPr>
              <a:t>03</a:t>
            </a:r>
            <a:endParaRPr lang="en-US" sz="1650" b="1" dirty="0">
              <a:solidFill>
                <a:schemeClr val="accent3"/>
              </a:solidFill>
              <a:latin typeface="Times New Roman" panose="02020603050405020304" pitchFamily="18" charset="0"/>
              <a:ea typeface="微软雅黑" pitchFamily="34" charset="-122"/>
              <a:sym typeface="Times New Roman" panose="02020603050405020304" pitchFamily="18" charset="0"/>
            </a:endParaRPr>
          </a:p>
        </p:txBody>
      </p:sp>
      <p:sp>
        <p:nvSpPr>
          <p:cNvPr id="57" name="Rectangle 56"/>
          <p:cNvSpPr/>
          <p:nvPr/>
        </p:nvSpPr>
        <p:spPr>
          <a:xfrm>
            <a:off x="9554806" y="3959593"/>
            <a:ext cx="396262" cy="345929"/>
          </a:xfrm>
          <a:prstGeom prst="rect">
            <a:avLst/>
          </a:prstGeom>
        </p:spPr>
        <p:txBody>
          <a:bodyPr wrap="none">
            <a:spAutoFit/>
          </a:bodyPr>
          <a:lstStyle/>
          <a:p>
            <a:r>
              <a:rPr lang="en-US" sz="1650" b="1" dirty="0">
                <a:solidFill>
                  <a:schemeClr val="accent4"/>
                </a:solidFill>
                <a:latin typeface="Times New Roman" panose="02020603050405020304" pitchFamily="18" charset="0"/>
                <a:ea typeface="微软雅黑" pitchFamily="34" charset="-122"/>
                <a:sym typeface="Times New Roman" panose="02020603050405020304" pitchFamily="18" charset="0"/>
              </a:rPr>
              <a:t>04</a:t>
            </a:r>
            <a:endParaRPr lang="en-US" sz="1650" b="1" dirty="0">
              <a:solidFill>
                <a:schemeClr val="accent4"/>
              </a:solidFill>
              <a:latin typeface="Times New Roman" panose="02020603050405020304" pitchFamily="18" charset="0"/>
              <a:ea typeface="微软雅黑" pitchFamily="34" charset="-122"/>
              <a:sym typeface="Times New Roman" panose="02020603050405020304" pitchFamily="18" charset="0"/>
            </a:endParaRPr>
          </a:p>
        </p:txBody>
      </p:sp>
      <p:sp>
        <p:nvSpPr>
          <p:cNvPr id="59" name="TextBox 58"/>
          <p:cNvSpPr txBox="1"/>
          <p:nvPr/>
        </p:nvSpPr>
        <p:spPr>
          <a:xfrm>
            <a:off x="1954603" y="5191897"/>
            <a:ext cx="2157683" cy="1267330"/>
          </a:xfrm>
          <a:prstGeom prst="rect">
            <a:avLst/>
          </a:prstGeom>
          <a:noFill/>
        </p:spPr>
        <p:txBody>
          <a:bodyPr wrap="square" lIns="0" tIns="0" rIns="0" bIns="0" rtlCol="0" anchor="t">
            <a:spAutoFit/>
          </a:bodyPr>
          <a:lstStyle/>
          <a:p>
            <a:pPr algn="ctr" defTabSz="1176655">
              <a:spcBef>
                <a:spcPct val="20000"/>
              </a:spcBef>
              <a:defRPr/>
            </a:pPr>
            <a:r>
              <a:rPr lang="en-US" sz="1545" b="1" dirty="0">
                <a:solidFill>
                  <a:schemeClr val="accent1"/>
                </a:solidFill>
                <a:latin typeface="Times New Roman" panose="02020603050405020304" pitchFamily="18" charset="0"/>
                <a:ea typeface="微软雅黑" pitchFamily="34" charset="-122"/>
                <a:sym typeface="Times New Roman" panose="02020603050405020304" pitchFamily="18" charset="0"/>
              </a:rPr>
              <a:t>Title Goes Here </a:t>
            </a:r>
            <a:endParaRPr lang="en-US" sz="1545" b="1" dirty="0">
              <a:solidFill>
                <a:schemeClr val="accent1"/>
              </a:solidFill>
              <a:latin typeface="Times New Roman" panose="02020603050405020304" pitchFamily="18" charset="0"/>
              <a:ea typeface="微软雅黑" pitchFamily="34" charset="-122"/>
              <a:sym typeface="Times New Roman" panose="02020603050405020304" pitchFamily="18" charset="0"/>
            </a:endParaRPr>
          </a:p>
          <a:p>
            <a:pPr algn="ctr">
              <a:spcBef>
                <a:spcPct val="20000"/>
              </a:spcBef>
              <a:defRPr/>
            </a:pPr>
            <a:r>
              <a:rPr lang="en-US" sz="1285"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rPr>
              <a:t>There are many variations</a:t>
            </a:r>
            <a:br>
              <a:rPr lang="en-US" sz="1285"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rPr>
            </a:br>
            <a:r>
              <a:rPr lang="en-US" sz="1285"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rPr>
              <a:t>of passages lorem ipsum available, but the majority suffered alterationLorem</a:t>
            </a:r>
            <a:br>
              <a:rPr lang="en-US" sz="1285"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rPr>
            </a:br>
            <a:r>
              <a:rPr lang="en-US" sz="1285"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rPr>
              <a:t>Ipsum available,</a:t>
            </a:r>
            <a:endParaRPr lang="en-US" sz="1285"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endParaRPr>
          </a:p>
        </p:txBody>
      </p:sp>
      <p:sp>
        <p:nvSpPr>
          <p:cNvPr id="61" name="TextBox 60"/>
          <p:cNvSpPr txBox="1"/>
          <p:nvPr/>
        </p:nvSpPr>
        <p:spPr>
          <a:xfrm>
            <a:off x="4222654" y="5191897"/>
            <a:ext cx="2157683" cy="1267330"/>
          </a:xfrm>
          <a:prstGeom prst="rect">
            <a:avLst/>
          </a:prstGeom>
          <a:noFill/>
        </p:spPr>
        <p:txBody>
          <a:bodyPr wrap="square" lIns="0" tIns="0" rIns="0" bIns="0" rtlCol="0" anchor="t">
            <a:spAutoFit/>
          </a:bodyPr>
          <a:lstStyle/>
          <a:p>
            <a:pPr algn="ctr" defTabSz="1176655">
              <a:spcBef>
                <a:spcPct val="20000"/>
              </a:spcBef>
              <a:defRPr/>
            </a:pPr>
            <a:r>
              <a:rPr lang="en-US" sz="1545" b="1" dirty="0">
                <a:solidFill>
                  <a:schemeClr val="accent2"/>
                </a:solidFill>
                <a:latin typeface="Times New Roman" panose="02020603050405020304" pitchFamily="18" charset="0"/>
                <a:ea typeface="微软雅黑" pitchFamily="34" charset="-122"/>
                <a:sym typeface="Times New Roman" panose="02020603050405020304" pitchFamily="18" charset="0"/>
              </a:rPr>
              <a:t>Title Goes Here </a:t>
            </a:r>
            <a:endParaRPr lang="en-US" sz="1545" b="1" dirty="0">
              <a:solidFill>
                <a:schemeClr val="accent2"/>
              </a:solidFill>
              <a:latin typeface="Times New Roman" panose="02020603050405020304" pitchFamily="18" charset="0"/>
              <a:ea typeface="微软雅黑" pitchFamily="34" charset="-122"/>
              <a:sym typeface="Times New Roman" panose="02020603050405020304" pitchFamily="18" charset="0"/>
            </a:endParaRPr>
          </a:p>
          <a:p>
            <a:pPr algn="ctr">
              <a:spcBef>
                <a:spcPct val="20000"/>
              </a:spcBef>
              <a:defRPr/>
            </a:pPr>
            <a:r>
              <a:rPr lang="en-US" sz="1285"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rPr>
              <a:t>There are many variations</a:t>
            </a:r>
            <a:br>
              <a:rPr lang="en-US" sz="1285"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rPr>
            </a:br>
            <a:r>
              <a:rPr lang="en-US" sz="1285"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rPr>
              <a:t>of passages lorem ipsum available, but the majority suffered alterationLorem</a:t>
            </a:r>
            <a:br>
              <a:rPr lang="en-US" sz="1285"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rPr>
            </a:br>
            <a:r>
              <a:rPr lang="en-US" sz="1285"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rPr>
              <a:t>Ipsum available,</a:t>
            </a:r>
            <a:endParaRPr lang="en-US" sz="1285"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endParaRPr>
          </a:p>
        </p:txBody>
      </p:sp>
      <p:sp>
        <p:nvSpPr>
          <p:cNvPr id="62" name="TextBox 61"/>
          <p:cNvSpPr txBox="1"/>
          <p:nvPr/>
        </p:nvSpPr>
        <p:spPr>
          <a:xfrm>
            <a:off x="6429375" y="5191897"/>
            <a:ext cx="2157683" cy="1267330"/>
          </a:xfrm>
          <a:prstGeom prst="rect">
            <a:avLst/>
          </a:prstGeom>
          <a:noFill/>
        </p:spPr>
        <p:txBody>
          <a:bodyPr wrap="square" lIns="0" tIns="0" rIns="0" bIns="0" rtlCol="0" anchor="t">
            <a:spAutoFit/>
          </a:bodyPr>
          <a:lstStyle/>
          <a:p>
            <a:pPr algn="ctr" defTabSz="1176655">
              <a:spcBef>
                <a:spcPct val="20000"/>
              </a:spcBef>
              <a:defRPr/>
            </a:pPr>
            <a:r>
              <a:rPr lang="en-US" sz="1545" b="1" dirty="0">
                <a:solidFill>
                  <a:schemeClr val="accent3"/>
                </a:solidFill>
                <a:latin typeface="Times New Roman" panose="02020603050405020304" pitchFamily="18" charset="0"/>
                <a:ea typeface="微软雅黑" pitchFamily="34" charset="-122"/>
                <a:sym typeface="Times New Roman" panose="02020603050405020304" pitchFamily="18" charset="0"/>
              </a:rPr>
              <a:t>Title Goes Here </a:t>
            </a:r>
            <a:endParaRPr lang="en-US" sz="1545" b="1" dirty="0">
              <a:solidFill>
                <a:schemeClr val="accent3"/>
              </a:solidFill>
              <a:latin typeface="Times New Roman" panose="02020603050405020304" pitchFamily="18" charset="0"/>
              <a:ea typeface="微软雅黑" pitchFamily="34" charset="-122"/>
              <a:sym typeface="Times New Roman" panose="02020603050405020304" pitchFamily="18" charset="0"/>
            </a:endParaRPr>
          </a:p>
          <a:p>
            <a:pPr algn="ctr">
              <a:spcBef>
                <a:spcPct val="20000"/>
              </a:spcBef>
              <a:defRPr/>
            </a:pPr>
            <a:r>
              <a:rPr lang="en-US" sz="1285"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rPr>
              <a:t>There are many variations</a:t>
            </a:r>
            <a:br>
              <a:rPr lang="en-US" sz="1285"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rPr>
            </a:br>
            <a:r>
              <a:rPr lang="en-US" sz="1285"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rPr>
              <a:t>of passages lorem ipsum available, but the majority suffered alterationLorem</a:t>
            </a:r>
            <a:br>
              <a:rPr lang="en-US" sz="1285"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rPr>
            </a:br>
            <a:r>
              <a:rPr lang="en-US" sz="1285"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rPr>
              <a:t>Ipsum available,</a:t>
            </a:r>
            <a:endParaRPr lang="en-US" sz="1285"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endParaRPr>
          </a:p>
        </p:txBody>
      </p:sp>
      <p:sp>
        <p:nvSpPr>
          <p:cNvPr id="63" name="TextBox 62"/>
          <p:cNvSpPr txBox="1"/>
          <p:nvPr/>
        </p:nvSpPr>
        <p:spPr>
          <a:xfrm>
            <a:off x="8750519" y="5191897"/>
            <a:ext cx="2157683" cy="1267330"/>
          </a:xfrm>
          <a:prstGeom prst="rect">
            <a:avLst/>
          </a:prstGeom>
          <a:noFill/>
        </p:spPr>
        <p:txBody>
          <a:bodyPr wrap="square" lIns="0" tIns="0" rIns="0" bIns="0" rtlCol="0" anchor="t">
            <a:spAutoFit/>
          </a:bodyPr>
          <a:lstStyle/>
          <a:p>
            <a:pPr algn="ctr" defTabSz="1176655">
              <a:spcBef>
                <a:spcPct val="20000"/>
              </a:spcBef>
              <a:defRPr/>
            </a:pPr>
            <a:r>
              <a:rPr lang="en-US" sz="1545" b="1" dirty="0">
                <a:solidFill>
                  <a:schemeClr val="accent4"/>
                </a:solidFill>
                <a:latin typeface="Times New Roman" panose="02020603050405020304" pitchFamily="18" charset="0"/>
                <a:ea typeface="微软雅黑" pitchFamily="34" charset="-122"/>
                <a:sym typeface="Times New Roman" panose="02020603050405020304" pitchFamily="18" charset="0"/>
              </a:rPr>
              <a:t>Title Goes Here </a:t>
            </a:r>
            <a:endParaRPr lang="en-US" sz="1545" b="1" dirty="0">
              <a:solidFill>
                <a:schemeClr val="accent4"/>
              </a:solidFill>
              <a:latin typeface="Times New Roman" panose="02020603050405020304" pitchFamily="18" charset="0"/>
              <a:ea typeface="微软雅黑" pitchFamily="34" charset="-122"/>
              <a:sym typeface="Times New Roman" panose="02020603050405020304" pitchFamily="18" charset="0"/>
            </a:endParaRPr>
          </a:p>
          <a:p>
            <a:pPr algn="ctr">
              <a:spcBef>
                <a:spcPct val="20000"/>
              </a:spcBef>
              <a:defRPr/>
            </a:pPr>
            <a:r>
              <a:rPr lang="en-US" sz="1285"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rPr>
              <a:t>There are many variations</a:t>
            </a:r>
            <a:br>
              <a:rPr lang="en-US" sz="1285"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rPr>
            </a:br>
            <a:r>
              <a:rPr lang="en-US" sz="1285"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rPr>
              <a:t>of passages lorem ipsum available, but the majority suffered alterationLorem</a:t>
            </a:r>
            <a:br>
              <a:rPr lang="en-US" sz="1285"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rPr>
            </a:br>
            <a:r>
              <a:rPr lang="en-US" sz="1285"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rPr>
              <a:t>Ipsum available,</a:t>
            </a:r>
            <a:endParaRPr lang="en-US" sz="1285"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endParaRPr>
          </a:p>
        </p:txBody>
      </p:sp>
      <p:sp>
        <p:nvSpPr>
          <p:cNvPr id="58" name="标题 3"/>
          <p:cNvSpPr txBox="1"/>
          <p:nvPr/>
        </p:nvSpPr>
        <p:spPr>
          <a:xfrm>
            <a:off x="792039" y="62547"/>
            <a:ext cx="3898556" cy="440807"/>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800" dirty="0" smtClean="0">
                <a:solidFill>
                  <a:schemeClr val="accent1">
                    <a:lumMod val="50000"/>
                  </a:schemeClr>
                </a:solidFill>
                <a:latin typeface="方正粗谭黑简体" panose="02000000000000000000" pitchFamily="2" charset="-122"/>
                <a:ea typeface="方正粗谭黑简体" panose="02000000000000000000" pitchFamily="2" charset="-122"/>
              </a:rPr>
              <a:t>点击添加相关标题文字</a:t>
            </a:r>
            <a:endParaRPr lang="zh-CN" altLang="en-US" sz="1200" dirty="0">
              <a:solidFill>
                <a:schemeClr val="accent1">
                  <a:lumMod val="50000"/>
                </a:schemeClr>
              </a:solidFill>
              <a:latin typeface="方正粗谭黑简体" panose="02000000000000000000" pitchFamily="2" charset="-122"/>
              <a:ea typeface="方正粗谭黑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prism/>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p:cTn id="12" dur="500" fill="hold"/>
                                        <p:tgtEl>
                                          <p:spTgt spid="50"/>
                                        </p:tgtEl>
                                        <p:attrNameLst>
                                          <p:attrName>ppt_w</p:attrName>
                                        </p:attrNameLst>
                                      </p:cBhvr>
                                      <p:tavLst>
                                        <p:tav tm="0">
                                          <p:val>
                                            <p:fltVal val="0"/>
                                          </p:val>
                                        </p:tav>
                                        <p:tav tm="100000">
                                          <p:val>
                                            <p:strVal val="#ppt_w"/>
                                          </p:val>
                                        </p:tav>
                                      </p:tavLst>
                                    </p:anim>
                                    <p:anim calcmode="lin" valueType="num">
                                      <p:cBhvr>
                                        <p:cTn id="13" dur="500" fill="hold"/>
                                        <p:tgtEl>
                                          <p:spTgt spid="50"/>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wipe(up)">
                                      <p:cBhvr>
                                        <p:cTn id="17" dur="500"/>
                                        <p:tgtEl>
                                          <p:spTgt spid="54"/>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59"/>
                                        </p:tgtEl>
                                        <p:attrNameLst>
                                          <p:attrName>style.visibility</p:attrName>
                                        </p:attrNameLst>
                                      </p:cBhvr>
                                      <p:to>
                                        <p:strVal val="visible"/>
                                      </p:to>
                                    </p:set>
                                    <p:animEffect transition="in" filter="wipe(up)">
                                      <p:cBhvr>
                                        <p:cTn id="21" dur="500"/>
                                        <p:tgtEl>
                                          <p:spTgt spid="59"/>
                                        </p:tgtEl>
                                      </p:cBhvr>
                                    </p:animEffect>
                                  </p:childTnLst>
                                </p:cTn>
                              </p:par>
                            </p:childTnLst>
                          </p:cTn>
                        </p:par>
                        <p:par>
                          <p:cTn id="22" fill="hold">
                            <p:stCondLst>
                              <p:cond delay="2000"/>
                            </p:stCondLst>
                            <p:childTnLst>
                              <p:par>
                                <p:cTn id="23" presetID="23" presetClass="entr" presetSubtype="16"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childTnLst>
                                </p:cTn>
                              </p:par>
                            </p:childTnLst>
                          </p:cTn>
                        </p:par>
                        <p:par>
                          <p:cTn id="27" fill="hold">
                            <p:stCondLst>
                              <p:cond delay="2500"/>
                            </p:stCondLst>
                            <p:childTnLst>
                              <p:par>
                                <p:cTn id="28" presetID="23" presetClass="entr" presetSubtype="16" fill="hold" grpId="0" nodeType="afterEffect">
                                  <p:stCondLst>
                                    <p:cond delay="0"/>
                                  </p:stCondLst>
                                  <p:childTnLst>
                                    <p:set>
                                      <p:cBhvr>
                                        <p:cTn id="29" dur="1" fill="hold">
                                          <p:stCondLst>
                                            <p:cond delay="0"/>
                                          </p:stCondLst>
                                        </p:cTn>
                                        <p:tgtEl>
                                          <p:spTgt spid="52"/>
                                        </p:tgtEl>
                                        <p:attrNameLst>
                                          <p:attrName>style.visibility</p:attrName>
                                        </p:attrNameLst>
                                      </p:cBhvr>
                                      <p:to>
                                        <p:strVal val="visible"/>
                                      </p:to>
                                    </p:set>
                                    <p:anim calcmode="lin" valueType="num">
                                      <p:cBhvr>
                                        <p:cTn id="30" dur="500" fill="hold"/>
                                        <p:tgtEl>
                                          <p:spTgt spid="52"/>
                                        </p:tgtEl>
                                        <p:attrNameLst>
                                          <p:attrName>ppt_w</p:attrName>
                                        </p:attrNameLst>
                                      </p:cBhvr>
                                      <p:tavLst>
                                        <p:tav tm="0">
                                          <p:val>
                                            <p:fltVal val="0"/>
                                          </p:val>
                                        </p:tav>
                                        <p:tav tm="100000">
                                          <p:val>
                                            <p:strVal val="#ppt_w"/>
                                          </p:val>
                                        </p:tav>
                                      </p:tavLst>
                                    </p:anim>
                                    <p:anim calcmode="lin" valueType="num">
                                      <p:cBhvr>
                                        <p:cTn id="31" dur="500" fill="hold"/>
                                        <p:tgtEl>
                                          <p:spTgt spid="52"/>
                                        </p:tgtEl>
                                        <p:attrNameLst>
                                          <p:attrName>ppt_h</p:attrName>
                                        </p:attrNameLst>
                                      </p:cBhvr>
                                      <p:tavLst>
                                        <p:tav tm="0">
                                          <p:val>
                                            <p:fltVal val="0"/>
                                          </p:val>
                                        </p:tav>
                                        <p:tav tm="100000">
                                          <p:val>
                                            <p:strVal val="#ppt_h"/>
                                          </p:val>
                                        </p:tav>
                                      </p:tavLst>
                                    </p:anim>
                                  </p:childTnLst>
                                </p:cTn>
                              </p:par>
                            </p:childTnLst>
                          </p:cTn>
                        </p:par>
                        <p:par>
                          <p:cTn id="32" fill="hold">
                            <p:stCondLst>
                              <p:cond delay="3000"/>
                            </p:stCondLst>
                            <p:childTnLst>
                              <p:par>
                                <p:cTn id="33" presetID="22" presetClass="entr" presetSubtype="1" fill="hold" grpId="0" nodeType="afterEffect">
                                  <p:stCondLst>
                                    <p:cond delay="0"/>
                                  </p:stCondLst>
                                  <p:childTnLst>
                                    <p:set>
                                      <p:cBhvr>
                                        <p:cTn id="34" dur="1" fill="hold">
                                          <p:stCondLst>
                                            <p:cond delay="0"/>
                                          </p:stCondLst>
                                        </p:cTn>
                                        <p:tgtEl>
                                          <p:spTgt spid="55"/>
                                        </p:tgtEl>
                                        <p:attrNameLst>
                                          <p:attrName>style.visibility</p:attrName>
                                        </p:attrNameLst>
                                      </p:cBhvr>
                                      <p:to>
                                        <p:strVal val="visible"/>
                                      </p:to>
                                    </p:set>
                                    <p:animEffect transition="in" filter="wipe(up)">
                                      <p:cBhvr>
                                        <p:cTn id="35" dur="500"/>
                                        <p:tgtEl>
                                          <p:spTgt spid="55"/>
                                        </p:tgtEl>
                                      </p:cBhvr>
                                    </p:animEffect>
                                  </p:childTnLst>
                                </p:cTn>
                              </p:par>
                            </p:childTnLst>
                          </p:cTn>
                        </p:par>
                        <p:par>
                          <p:cTn id="36" fill="hold">
                            <p:stCondLst>
                              <p:cond delay="3500"/>
                            </p:stCondLst>
                            <p:childTnLst>
                              <p:par>
                                <p:cTn id="37" presetID="22" presetClass="entr" presetSubtype="1" fill="hold" grpId="0" nodeType="afterEffect">
                                  <p:stCondLst>
                                    <p:cond delay="0"/>
                                  </p:stCondLst>
                                  <p:childTnLst>
                                    <p:set>
                                      <p:cBhvr>
                                        <p:cTn id="38" dur="1" fill="hold">
                                          <p:stCondLst>
                                            <p:cond delay="0"/>
                                          </p:stCondLst>
                                        </p:cTn>
                                        <p:tgtEl>
                                          <p:spTgt spid="61"/>
                                        </p:tgtEl>
                                        <p:attrNameLst>
                                          <p:attrName>style.visibility</p:attrName>
                                        </p:attrNameLst>
                                      </p:cBhvr>
                                      <p:to>
                                        <p:strVal val="visible"/>
                                      </p:to>
                                    </p:set>
                                    <p:animEffect transition="in" filter="wipe(up)">
                                      <p:cBhvr>
                                        <p:cTn id="39" dur="500"/>
                                        <p:tgtEl>
                                          <p:spTgt spid="61"/>
                                        </p:tgtEl>
                                      </p:cBhvr>
                                    </p:animEffect>
                                  </p:childTnLst>
                                </p:cTn>
                              </p:par>
                            </p:childTnLst>
                          </p:cTn>
                        </p:par>
                        <p:par>
                          <p:cTn id="40" fill="hold">
                            <p:stCondLst>
                              <p:cond delay="4000"/>
                            </p:stCondLst>
                            <p:childTnLst>
                              <p:par>
                                <p:cTn id="41" presetID="23" presetClass="entr" presetSubtype="16" fill="hold" nodeType="after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p:cTn id="43" dur="500" fill="hold"/>
                                        <p:tgtEl>
                                          <p:spTgt spid="27"/>
                                        </p:tgtEl>
                                        <p:attrNameLst>
                                          <p:attrName>ppt_w</p:attrName>
                                        </p:attrNameLst>
                                      </p:cBhvr>
                                      <p:tavLst>
                                        <p:tav tm="0">
                                          <p:val>
                                            <p:fltVal val="0"/>
                                          </p:val>
                                        </p:tav>
                                        <p:tav tm="100000">
                                          <p:val>
                                            <p:strVal val="#ppt_w"/>
                                          </p:val>
                                        </p:tav>
                                      </p:tavLst>
                                    </p:anim>
                                    <p:anim calcmode="lin" valueType="num">
                                      <p:cBhvr>
                                        <p:cTn id="44" dur="500" fill="hold"/>
                                        <p:tgtEl>
                                          <p:spTgt spid="27"/>
                                        </p:tgtEl>
                                        <p:attrNameLst>
                                          <p:attrName>ppt_h</p:attrName>
                                        </p:attrNameLst>
                                      </p:cBhvr>
                                      <p:tavLst>
                                        <p:tav tm="0">
                                          <p:val>
                                            <p:fltVal val="0"/>
                                          </p:val>
                                        </p:tav>
                                        <p:tav tm="100000">
                                          <p:val>
                                            <p:strVal val="#ppt_h"/>
                                          </p:val>
                                        </p:tav>
                                      </p:tavLst>
                                    </p:anim>
                                  </p:childTnLst>
                                </p:cTn>
                              </p:par>
                            </p:childTnLst>
                          </p:cTn>
                        </p:par>
                        <p:par>
                          <p:cTn id="45" fill="hold">
                            <p:stCondLst>
                              <p:cond delay="4500"/>
                            </p:stCondLst>
                            <p:childTnLst>
                              <p:par>
                                <p:cTn id="46" presetID="23" presetClass="entr" presetSubtype="16" fill="hold" grpId="0" nodeType="afterEffect">
                                  <p:stCondLst>
                                    <p:cond delay="0"/>
                                  </p:stCondLst>
                                  <p:childTnLst>
                                    <p:set>
                                      <p:cBhvr>
                                        <p:cTn id="47" dur="1" fill="hold">
                                          <p:stCondLst>
                                            <p:cond delay="0"/>
                                          </p:stCondLst>
                                        </p:cTn>
                                        <p:tgtEl>
                                          <p:spTgt spid="51"/>
                                        </p:tgtEl>
                                        <p:attrNameLst>
                                          <p:attrName>style.visibility</p:attrName>
                                        </p:attrNameLst>
                                      </p:cBhvr>
                                      <p:to>
                                        <p:strVal val="visible"/>
                                      </p:to>
                                    </p:set>
                                    <p:anim calcmode="lin" valueType="num">
                                      <p:cBhvr>
                                        <p:cTn id="48" dur="500" fill="hold"/>
                                        <p:tgtEl>
                                          <p:spTgt spid="51"/>
                                        </p:tgtEl>
                                        <p:attrNameLst>
                                          <p:attrName>ppt_w</p:attrName>
                                        </p:attrNameLst>
                                      </p:cBhvr>
                                      <p:tavLst>
                                        <p:tav tm="0">
                                          <p:val>
                                            <p:fltVal val="0"/>
                                          </p:val>
                                        </p:tav>
                                        <p:tav tm="100000">
                                          <p:val>
                                            <p:strVal val="#ppt_w"/>
                                          </p:val>
                                        </p:tav>
                                      </p:tavLst>
                                    </p:anim>
                                    <p:anim calcmode="lin" valueType="num">
                                      <p:cBhvr>
                                        <p:cTn id="49" dur="500" fill="hold"/>
                                        <p:tgtEl>
                                          <p:spTgt spid="51"/>
                                        </p:tgtEl>
                                        <p:attrNameLst>
                                          <p:attrName>ppt_h</p:attrName>
                                        </p:attrNameLst>
                                      </p:cBhvr>
                                      <p:tavLst>
                                        <p:tav tm="0">
                                          <p:val>
                                            <p:fltVal val="0"/>
                                          </p:val>
                                        </p:tav>
                                        <p:tav tm="100000">
                                          <p:val>
                                            <p:strVal val="#ppt_h"/>
                                          </p:val>
                                        </p:tav>
                                      </p:tavLst>
                                    </p:anim>
                                  </p:childTnLst>
                                </p:cTn>
                              </p:par>
                            </p:childTnLst>
                          </p:cTn>
                        </p:par>
                        <p:par>
                          <p:cTn id="50" fill="hold">
                            <p:stCondLst>
                              <p:cond delay="5000"/>
                            </p:stCondLst>
                            <p:childTnLst>
                              <p:par>
                                <p:cTn id="51" presetID="22" presetClass="entr" presetSubtype="1" fill="hold" grpId="0" nodeType="afterEffect">
                                  <p:stCondLst>
                                    <p:cond delay="0"/>
                                  </p:stCondLst>
                                  <p:childTnLst>
                                    <p:set>
                                      <p:cBhvr>
                                        <p:cTn id="52" dur="1" fill="hold">
                                          <p:stCondLst>
                                            <p:cond delay="0"/>
                                          </p:stCondLst>
                                        </p:cTn>
                                        <p:tgtEl>
                                          <p:spTgt spid="56"/>
                                        </p:tgtEl>
                                        <p:attrNameLst>
                                          <p:attrName>style.visibility</p:attrName>
                                        </p:attrNameLst>
                                      </p:cBhvr>
                                      <p:to>
                                        <p:strVal val="visible"/>
                                      </p:to>
                                    </p:set>
                                    <p:animEffect transition="in" filter="wipe(up)">
                                      <p:cBhvr>
                                        <p:cTn id="53" dur="500"/>
                                        <p:tgtEl>
                                          <p:spTgt spid="56"/>
                                        </p:tgtEl>
                                      </p:cBhvr>
                                    </p:animEffect>
                                  </p:childTnLst>
                                </p:cTn>
                              </p:par>
                            </p:childTnLst>
                          </p:cTn>
                        </p:par>
                        <p:par>
                          <p:cTn id="54" fill="hold">
                            <p:stCondLst>
                              <p:cond delay="5500"/>
                            </p:stCondLst>
                            <p:childTnLst>
                              <p:par>
                                <p:cTn id="55" presetID="22" presetClass="entr" presetSubtype="1" fill="hold" grpId="0" nodeType="afterEffect">
                                  <p:stCondLst>
                                    <p:cond delay="0"/>
                                  </p:stCondLst>
                                  <p:childTnLst>
                                    <p:set>
                                      <p:cBhvr>
                                        <p:cTn id="56" dur="1" fill="hold">
                                          <p:stCondLst>
                                            <p:cond delay="0"/>
                                          </p:stCondLst>
                                        </p:cTn>
                                        <p:tgtEl>
                                          <p:spTgt spid="62"/>
                                        </p:tgtEl>
                                        <p:attrNameLst>
                                          <p:attrName>style.visibility</p:attrName>
                                        </p:attrNameLst>
                                      </p:cBhvr>
                                      <p:to>
                                        <p:strVal val="visible"/>
                                      </p:to>
                                    </p:set>
                                    <p:animEffect transition="in" filter="wipe(up)">
                                      <p:cBhvr>
                                        <p:cTn id="57" dur="500"/>
                                        <p:tgtEl>
                                          <p:spTgt spid="62"/>
                                        </p:tgtEl>
                                      </p:cBhvr>
                                    </p:animEffect>
                                  </p:childTnLst>
                                </p:cTn>
                              </p:par>
                            </p:childTnLst>
                          </p:cTn>
                        </p:par>
                        <p:par>
                          <p:cTn id="58" fill="hold">
                            <p:stCondLst>
                              <p:cond delay="6000"/>
                            </p:stCondLst>
                            <p:childTnLst>
                              <p:par>
                                <p:cTn id="59" presetID="23" presetClass="entr" presetSubtype="16" fill="hold" nodeType="afterEffect">
                                  <p:stCondLst>
                                    <p:cond delay="0"/>
                                  </p:stCondLst>
                                  <p:childTnLst>
                                    <p:set>
                                      <p:cBhvr>
                                        <p:cTn id="60" dur="1" fill="hold">
                                          <p:stCondLst>
                                            <p:cond delay="0"/>
                                          </p:stCondLst>
                                        </p:cTn>
                                        <p:tgtEl>
                                          <p:spTgt spid="38"/>
                                        </p:tgtEl>
                                        <p:attrNameLst>
                                          <p:attrName>style.visibility</p:attrName>
                                        </p:attrNameLst>
                                      </p:cBhvr>
                                      <p:to>
                                        <p:strVal val="visible"/>
                                      </p:to>
                                    </p:set>
                                    <p:anim calcmode="lin" valueType="num">
                                      <p:cBhvr>
                                        <p:cTn id="61" dur="500" fill="hold"/>
                                        <p:tgtEl>
                                          <p:spTgt spid="38"/>
                                        </p:tgtEl>
                                        <p:attrNameLst>
                                          <p:attrName>ppt_w</p:attrName>
                                        </p:attrNameLst>
                                      </p:cBhvr>
                                      <p:tavLst>
                                        <p:tav tm="0">
                                          <p:val>
                                            <p:fltVal val="0"/>
                                          </p:val>
                                        </p:tav>
                                        <p:tav tm="100000">
                                          <p:val>
                                            <p:strVal val="#ppt_w"/>
                                          </p:val>
                                        </p:tav>
                                      </p:tavLst>
                                    </p:anim>
                                    <p:anim calcmode="lin" valueType="num">
                                      <p:cBhvr>
                                        <p:cTn id="62" dur="500" fill="hold"/>
                                        <p:tgtEl>
                                          <p:spTgt spid="38"/>
                                        </p:tgtEl>
                                        <p:attrNameLst>
                                          <p:attrName>ppt_h</p:attrName>
                                        </p:attrNameLst>
                                      </p:cBhvr>
                                      <p:tavLst>
                                        <p:tav tm="0">
                                          <p:val>
                                            <p:fltVal val="0"/>
                                          </p:val>
                                        </p:tav>
                                        <p:tav tm="100000">
                                          <p:val>
                                            <p:strVal val="#ppt_h"/>
                                          </p:val>
                                        </p:tav>
                                      </p:tavLst>
                                    </p:anim>
                                  </p:childTnLst>
                                </p:cTn>
                              </p:par>
                            </p:childTnLst>
                          </p:cTn>
                        </p:par>
                        <p:par>
                          <p:cTn id="63" fill="hold">
                            <p:stCondLst>
                              <p:cond delay="6500"/>
                            </p:stCondLst>
                            <p:childTnLst>
                              <p:par>
                                <p:cTn id="64" presetID="23" presetClass="entr" presetSubtype="16" fill="hold" grpId="0" nodeType="afterEffect">
                                  <p:stCondLst>
                                    <p:cond delay="0"/>
                                  </p:stCondLst>
                                  <p:childTnLst>
                                    <p:set>
                                      <p:cBhvr>
                                        <p:cTn id="65" dur="1" fill="hold">
                                          <p:stCondLst>
                                            <p:cond delay="0"/>
                                          </p:stCondLst>
                                        </p:cTn>
                                        <p:tgtEl>
                                          <p:spTgt spid="53"/>
                                        </p:tgtEl>
                                        <p:attrNameLst>
                                          <p:attrName>style.visibility</p:attrName>
                                        </p:attrNameLst>
                                      </p:cBhvr>
                                      <p:to>
                                        <p:strVal val="visible"/>
                                      </p:to>
                                    </p:set>
                                    <p:anim calcmode="lin" valueType="num">
                                      <p:cBhvr>
                                        <p:cTn id="66" dur="500" fill="hold"/>
                                        <p:tgtEl>
                                          <p:spTgt spid="53"/>
                                        </p:tgtEl>
                                        <p:attrNameLst>
                                          <p:attrName>ppt_w</p:attrName>
                                        </p:attrNameLst>
                                      </p:cBhvr>
                                      <p:tavLst>
                                        <p:tav tm="0">
                                          <p:val>
                                            <p:fltVal val="0"/>
                                          </p:val>
                                        </p:tav>
                                        <p:tav tm="100000">
                                          <p:val>
                                            <p:strVal val="#ppt_w"/>
                                          </p:val>
                                        </p:tav>
                                      </p:tavLst>
                                    </p:anim>
                                    <p:anim calcmode="lin" valueType="num">
                                      <p:cBhvr>
                                        <p:cTn id="67" dur="500" fill="hold"/>
                                        <p:tgtEl>
                                          <p:spTgt spid="53"/>
                                        </p:tgtEl>
                                        <p:attrNameLst>
                                          <p:attrName>ppt_h</p:attrName>
                                        </p:attrNameLst>
                                      </p:cBhvr>
                                      <p:tavLst>
                                        <p:tav tm="0">
                                          <p:val>
                                            <p:fltVal val="0"/>
                                          </p:val>
                                        </p:tav>
                                        <p:tav tm="100000">
                                          <p:val>
                                            <p:strVal val="#ppt_h"/>
                                          </p:val>
                                        </p:tav>
                                      </p:tavLst>
                                    </p:anim>
                                  </p:childTnLst>
                                </p:cTn>
                              </p:par>
                            </p:childTnLst>
                          </p:cTn>
                        </p:par>
                        <p:par>
                          <p:cTn id="68" fill="hold">
                            <p:stCondLst>
                              <p:cond delay="7000"/>
                            </p:stCondLst>
                            <p:childTnLst>
                              <p:par>
                                <p:cTn id="69" presetID="22" presetClass="entr" presetSubtype="1" fill="hold" grpId="0" nodeType="afterEffect">
                                  <p:stCondLst>
                                    <p:cond delay="0"/>
                                  </p:stCondLst>
                                  <p:childTnLst>
                                    <p:set>
                                      <p:cBhvr>
                                        <p:cTn id="70" dur="1" fill="hold">
                                          <p:stCondLst>
                                            <p:cond delay="0"/>
                                          </p:stCondLst>
                                        </p:cTn>
                                        <p:tgtEl>
                                          <p:spTgt spid="57"/>
                                        </p:tgtEl>
                                        <p:attrNameLst>
                                          <p:attrName>style.visibility</p:attrName>
                                        </p:attrNameLst>
                                      </p:cBhvr>
                                      <p:to>
                                        <p:strVal val="visible"/>
                                      </p:to>
                                    </p:set>
                                    <p:animEffect transition="in" filter="wipe(up)">
                                      <p:cBhvr>
                                        <p:cTn id="71" dur="500"/>
                                        <p:tgtEl>
                                          <p:spTgt spid="57"/>
                                        </p:tgtEl>
                                      </p:cBhvr>
                                    </p:animEffect>
                                  </p:childTnLst>
                                </p:cTn>
                              </p:par>
                            </p:childTnLst>
                          </p:cTn>
                        </p:par>
                        <p:par>
                          <p:cTn id="72" fill="hold">
                            <p:stCondLst>
                              <p:cond delay="7500"/>
                            </p:stCondLst>
                            <p:childTnLst>
                              <p:par>
                                <p:cTn id="73" presetID="22" presetClass="entr" presetSubtype="1" fill="hold" grpId="0" nodeType="afterEffect">
                                  <p:stCondLst>
                                    <p:cond delay="0"/>
                                  </p:stCondLst>
                                  <p:childTnLst>
                                    <p:set>
                                      <p:cBhvr>
                                        <p:cTn id="74" dur="1" fill="hold">
                                          <p:stCondLst>
                                            <p:cond delay="0"/>
                                          </p:stCondLst>
                                        </p:cTn>
                                        <p:tgtEl>
                                          <p:spTgt spid="63"/>
                                        </p:tgtEl>
                                        <p:attrNameLst>
                                          <p:attrName>style.visibility</p:attrName>
                                        </p:attrNameLst>
                                      </p:cBhvr>
                                      <p:to>
                                        <p:strVal val="visible"/>
                                      </p:to>
                                    </p:set>
                                    <p:animEffect transition="in" filter="wipe(up)">
                                      <p:cBhvr>
                                        <p:cTn id="75"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52" grpId="0" animBg="1"/>
      <p:bldP spid="53" grpId="0" animBg="1"/>
      <p:bldP spid="54" grpId="0"/>
      <p:bldP spid="55" grpId="0"/>
      <p:bldP spid="56" grpId="0"/>
      <p:bldP spid="57" grpId="0"/>
      <p:bldP spid="59" grpId="0"/>
      <p:bldP spid="61" grpId="0"/>
      <p:bldP spid="62" grpId="0"/>
      <p:bldP spid="6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p:nvPr/>
        </p:nvSpPr>
        <p:spPr bwMode="auto">
          <a:xfrm>
            <a:off x="4758897" y="3381706"/>
            <a:ext cx="3141627" cy="3854734"/>
          </a:xfrm>
          <a:custGeom>
            <a:avLst/>
            <a:gdLst/>
            <a:ahLst/>
            <a:cxnLst>
              <a:cxn ang="0">
                <a:pos x="169" y="528"/>
              </a:cxn>
              <a:cxn ang="0">
                <a:pos x="121" y="430"/>
              </a:cxn>
              <a:cxn ang="0">
                <a:pos x="54" y="428"/>
              </a:cxn>
              <a:cxn ang="0">
                <a:pos x="46" y="390"/>
              </a:cxn>
              <a:cxn ang="0">
                <a:pos x="28" y="376"/>
              </a:cxn>
              <a:cxn ang="0">
                <a:pos x="42" y="366"/>
              </a:cxn>
              <a:cxn ang="0">
                <a:pos x="24" y="356"/>
              </a:cxn>
              <a:cxn ang="0">
                <a:pos x="19" y="332"/>
              </a:cxn>
              <a:cxn ang="0">
                <a:pos x="9" y="305"/>
              </a:cxn>
              <a:cxn ang="0">
                <a:pos x="49" y="233"/>
              </a:cxn>
              <a:cxn ang="0">
                <a:pos x="133" y="58"/>
              </a:cxn>
              <a:cxn ang="0">
                <a:pos x="404" y="174"/>
              </a:cxn>
              <a:cxn ang="0">
                <a:pos x="336" y="387"/>
              </a:cxn>
              <a:cxn ang="0">
                <a:pos x="347" y="534"/>
              </a:cxn>
              <a:cxn ang="0">
                <a:pos x="168" y="534"/>
              </a:cxn>
              <a:cxn ang="0">
                <a:pos x="169" y="528"/>
              </a:cxn>
            </a:cxnLst>
            <a:rect l="0" t="0" r="r" b="b"/>
            <a:pathLst>
              <a:path w="436" h="534">
                <a:moveTo>
                  <a:pt x="169" y="528"/>
                </a:moveTo>
                <a:cubicBezTo>
                  <a:pt x="169" y="528"/>
                  <a:pt x="171" y="428"/>
                  <a:pt x="121" y="430"/>
                </a:cubicBezTo>
                <a:cubicBezTo>
                  <a:pt x="71" y="432"/>
                  <a:pt x="66" y="446"/>
                  <a:pt x="54" y="428"/>
                </a:cubicBezTo>
                <a:cubicBezTo>
                  <a:pt x="42" y="409"/>
                  <a:pt x="54" y="398"/>
                  <a:pt x="46" y="390"/>
                </a:cubicBezTo>
                <a:cubicBezTo>
                  <a:pt x="46" y="390"/>
                  <a:pt x="28" y="384"/>
                  <a:pt x="28" y="376"/>
                </a:cubicBezTo>
                <a:cubicBezTo>
                  <a:pt x="28" y="368"/>
                  <a:pt x="42" y="366"/>
                  <a:pt x="42" y="366"/>
                </a:cubicBezTo>
                <a:cubicBezTo>
                  <a:pt x="42" y="366"/>
                  <a:pt x="24" y="365"/>
                  <a:pt x="24" y="356"/>
                </a:cubicBezTo>
                <a:cubicBezTo>
                  <a:pt x="23" y="348"/>
                  <a:pt x="33" y="338"/>
                  <a:pt x="19" y="332"/>
                </a:cubicBezTo>
                <a:cubicBezTo>
                  <a:pt x="5" y="326"/>
                  <a:pt x="0" y="320"/>
                  <a:pt x="9" y="305"/>
                </a:cubicBezTo>
                <a:cubicBezTo>
                  <a:pt x="18" y="290"/>
                  <a:pt x="52" y="251"/>
                  <a:pt x="49" y="233"/>
                </a:cubicBezTo>
                <a:cubicBezTo>
                  <a:pt x="46" y="216"/>
                  <a:pt x="29" y="117"/>
                  <a:pt x="133" y="58"/>
                </a:cubicBezTo>
                <a:cubicBezTo>
                  <a:pt x="238" y="0"/>
                  <a:pt x="372" y="49"/>
                  <a:pt x="404" y="174"/>
                </a:cubicBezTo>
                <a:cubicBezTo>
                  <a:pt x="436" y="300"/>
                  <a:pt x="336" y="387"/>
                  <a:pt x="336" y="387"/>
                </a:cubicBezTo>
                <a:cubicBezTo>
                  <a:pt x="336" y="387"/>
                  <a:pt x="302" y="480"/>
                  <a:pt x="347" y="534"/>
                </a:cubicBezTo>
                <a:cubicBezTo>
                  <a:pt x="168" y="534"/>
                  <a:pt x="168" y="534"/>
                  <a:pt x="168" y="534"/>
                </a:cubicBezTo>
                <a:lnTo>
                  <a:pt x="169" y="528"/>
                </a:lnTo>
                <a:close/>
              </a:path>
            </a:pathLst>
          </a:custGeom>
          <a:solidFill>
            <a:schemeClr val="bg1">
              <a:lumMod val="75000"/>
            </a:schemeClr>
          </a:solidFill>
          <a:ln w="9525">
            <a:noFill/>
            <a:round/>
          </a:ln>
        </p:spPr>
        <p:txBody>
          <a:bodyPr vert="horz" wrap="square" lIns="117692" tIns="58846" rIns="117692" bIns="58846" numCol="1" anchor="t" anchorCtr="0" compatLnSpc="1"/>
          <a:lstStyle/>
          <a:p>
            <a:endParaRPr lang="en-US" sz="1650">
              <a:latin typeface="Times New Roman" panose="02020603050405020304" pitchFamily="18" charset="0"/>
              <a:ea typeface="微软雅黑" pitchFamily="34" charset="-122"/>
              <a:sym typeface="Times New Roman" panose="02020603050405020304" pitchFamily="18" charset="0"/>
            </a:endParaRPr>
          </a:p>
        </p:txBody>
      </p:sp>
      <p:sp>
        <p:nvSpPr>
          <p:cNvPr id="7" name="Freeform 95"/>
          <p:cNvSpPr/>
          <p:nvPr/>
        </p:nvSpPr>
        <p:spPr bwMode="auto">
          <a:xfrm>
            <a:off x="5252607" y="3932954"/>
            <a:ext cx="2287582" cy="2044790"/>
          </a:xfrm>
          <a:custGeom>
            <a:avLst/>
            <a:gdLst/>
            <a:ahLst/>
            <a:cxnLst>
              <a:cxn ang="0">
                <a:pos x="1586" y="533"/>
              </a:cxn>
              <a:cxn ang="0">
                <a:pos x="1180" y="215"/>
              </a:cxn>
              <a:cxn ang="0">
                <a:pos x="327" y="309"/>
              </a:cxn>
              <a:cxn ang="0">
                <a:pos x="446" y="934"/>
              </a:cxn>
              <a:cxn ang="0">
                <a:pos x="498" y="508"/>
              </a:cxn>
              <a:cxn ang="0">
                <a:pos x="264" y="643"/>
              </a:cxn>
              <a:cxn ang="0">
                <a:pos x="415" y="697"/>
              </a:cxn>
              <a:cxn ang="0">
                <a:pos x="434" y="741"/>
              </a:cxn>
              <a:cxn ang="0">
                <a:pos x="219" y="660"/>
              </a:cxn>
              <a:cxn ang="0">
                <a:pos x="466" y="438"/>
              </a:cxn>
              <a:cxn ang="0">
                <a:pos x="790" y="314"/>
              </a:cxn>
              <a:cxn ang="0">
                <a:pos x="1145" y="323"/>
              </a:cxn>
              <a:cxn ang="0">
                <a:pos x="1449" y="496"/>
              </a:cxn>
              <a:cxn ang="0">
                <a:pos x="1556" y="882"/>
              </a:cxn>
              <a:cxn ang="0">
                <a:pos x="1272" y="974"/>
              </a:cxn>
              <a:cxn ang="0">
                <a:pos x="807" y="1047"/>
              </a:cxn>
              <a:cxn ang="0">
                <a:pos x="717" y="974"/>
              </a:cxn>
              <a:cxn ang="0">
                <a:pos x="760" y="954"/>
              </a:cxn>
              <a:cxn ang="0">
                <a:pos x="942" y="931"/>
              </a:cxn>
              <a:cxn ang="0">
                <a:pos x="1454" y="953"/>
              </a:cxn>
              <a:cxn ang="0">
                <a:pos x="1460" y="727"/>
              </a:cxn>
              <a:cxn ang="0">
                <a:pos x="1415" y="530"/>
              </a:cxn>
              <a:cxn ang="0">
                <a:pos x="1076" y="644"/>
              </a:cxn>
              <a:cxn ang="0">
                <a:pos x="1264" y="785"/>
              </a:cxn>
              <a:cxn ang="0">
                <a:pos x="934" y="733"/>
              </a:cxn>
              <a:cxn ang="0">
                <a:pos x="762" y="698"/>
              </a:cxn>
              <a:cxn ang="0">
                <a:pos x="649" y="831"/>
              </a:cxn>
              <a:cxn ang="0">
                <a:pos x="467" y="1053"/>
              </a:cxn>
              <a:cxn ang="0">
                <a:pos x="817" y="1278"/>
              </a:cxn>
              <a:cxn ang="0">
                <a:pos x="1161" y="1148"/>
              </a:cxn>
              <a:cxn ang="0">
                <a:pos x="1107" y="1079"/>
              </a:cxn>
              <a:cxn ang="0">
                <a:pos x="1206" y="1132"/>
              </a:cxn>
              <a:cxn ang="0">
                <a:pos x="1176" y="1277"/>
              </a:cxn>
              <a:cxn ang="0">
                <a:pos x="837" y="1335"/>
              </a:cxn>
              <a:cxn ang="0">
                <a:pos x="1340" y="1413"/>
              </a:cxn>
              <a:cxn ang="0">
                <a:pos x="1704" y="806"/>
              </a:cxn>
            </a:cxnLst>
            <a:rect l="0" t="0" r="r" b="b"/>
            <a:pathLst>
              <a:path w="1711" h="1531">
                <a:moveTo>
                  <a:pt x="1704" y="806"/>
                </a:moveTo>
                <a:cubicBezTo>
                  <a:pt x="1698" y="609"/>
                  <a:pt x="1586" y="533"/>
                  <a:pt x="1586" y="533"/>
                </a:cubicBezTo>
                <a:cubicBezTo>
                  <a:pt x="1586" y="533"/>
                  <a:pt x="1573" y="438"/>
                  <a:pt x="1486" y="336"/>
                </a:cubicBezTo>
                <a:cubicBezTo>
                  <a:pt x="1352" y="188"/>
                  <a:pt x="1180" y="215"/>
                  <a:pt x="1180" y="215"/>
                </a:cubicBezTo>
                <a:cubicBezTo>
                  <a:pt x="959" y="0"/>
                  <a:pt x="732" y="165"/>
                  <a:pt x="732" y="165"/>
                </a:cubicBezTo>
                <a:cubicBezTo>
                  <a:pt x="417" y="62"/>
                  <a:pt x="327" y="309"/>
                  <a:pt x="327" y="309"/>
                </a:cubicBezTo>
                <a:cubicBezTo>
                  <a:pt x="147" y="328"/>
                  <a:pt x="0" y="540"/>
                  <a:pt x="132" y="766"/>
                </a:cubicBezTo>
                <a:cubicBezTo>
                  <a:pt x="233" y="940"/>
                  <a:pt x="382" y="942"/>
                  <a:pt x="446" y="934"/>
                </a:cubicBezTo>
                <a:cubicBezTo>
                  <a:pt x="466" y="879"/>
                  <a:pt x="511" y="818"/>
                  <a:pt x="608" y="791"/>
                </a:cubicBezTo>
                <a:cubicBezTo>
                  <a:pt x="609" y="782"/>
                  <a:pt x="621" y="597"/>
                  <a:pt x="498" y="508"/>
                </a:cubicBezTo>
                <a:cubicBezTo>
                  <a:pt x="424" y="455"/>
                  <a:pt x="342" y="468"/>
                  <a:pt x="297" y="503"/>
                </a:cubicBezTo>
                <a:cubicBezTo>
                  <a:pt x="254" y="536"/>
                  <a:pt x="242" y="587"/>
                  <a:pt x="264" y="643"/>
                </a:cubicBezTo>
                <a:cubicBezTo>
                  <a:pt x="275" y="671"/>
                  <a:pt x="292" y="690"/>
                  <a:pt x="316" y="700"/>
                </a:cubicBezTo>
                <a:cubicBezTo>
                  <a:pt x="361" y="719"/>
                  <a:pt x="415" y="697"/>
                  <a:pt x="415" y="697"/>
                </a:cubicBezTo>
                <a:cubicBezTo>
                  <a:pt x="427" y="692"/>
                  <a:pt x="441" y="697"/>
                  <a:pt x="447" y="710"/>
                </a:cubicBezTo>
                <a:cubicBezTo>
                  <a:pt x="452" y="722"/>
                  <a:pt x="446" y="736"/>
                  <a:pt x="434" y="741"/>
                </a:cubicBezTo>
                <a:cubicBezTo>
                  <a:pt x="431" y="742"/>
                  <a:pt x="361" y="771"/>
                  <a:pt x="297" y="744"/>
                </a:cubicBezTo>
                <a:cubicBezTo>
                  <a:pt x="262" y="730"/>
                  <a:pt x="235" y="701"/>
                  <a:pt x="219" y="660"/>
                </a:cubicBezTo>
                <a:cubicBezTo>
                  <a:pt x="189" y="584"/>
                  <a:pt x="208" y="511"/>
                  <a:pt x="268" y="465"/>
                </a:cubicBezTo>
                <a:cubicBezTo>
                  <a:pt x="323" y="422"/>
                  <a:pt x="398" y="413"/>
                  <a:pt x="466" y="438"/>
                </a:cubicBezTo>
                <a:cubicBezTo>
                  <a:pt x="478" y="387"/>
                  <a:pt x="518" y="319"/>
                  <a:pt x="614" y="296"/>
                </a:cubicBezTo>
                <a:cubicBezTo>
                  <a:pt x="707" y="274"/>
                  <a:pt x="762" y="295"/>
                  <a:pt x="790" y="314"/>
                </a:cubicBezTo>
                <a:cubicBezTo>
                  <a:pt x="824" y="270"/>
                  <a:pt x="893" y="217"/>
                  <a:pt x="992" y="233"/>
                </a:cubicBezTo>
                <a:cubicBezTo>
                  <a:pt x="1074" y="246"/>
                  <a:pt x="1121" y="289"/>
                  <a:pt x="1145" y="323"/>
                </a:cubicBezTo>
                <a:cubicBezTo>
                  <a:pt x="1168" y="355"/>
                  <a:pt x="1182" y="392"/>
                  <a:pt x="1185" y="426"/>
                </a:cubicBezTo>
                <a:cubicBezTo>
                  <a:pt x="1278" y="403"/>
                  <a:pt x="1386" y="432"/>
                  <a:pt x="1449" y="496"/>
                </a:cubicBezTo>
                <a:cubicBezTo>
                  <a:pt x="1501" y="549"/>
                  <a:pt x="1519" y="621"/>
                  <a:pt x="1500" y="699"/>
                </a:cubicBezTo>
                <a:cubicBezTo>
                  <a:pt x="1524" y="723"/>
                  <a:pt x="1570" y="782"/>
                  <a:pt x="1556" y="882"/>
                </a:cubicBezTo>
                <a:cubicBezTo>
                  <a:pt x="1549" y="935"/>
                  <a:pt x="1520" y="976"/>
                  <a:pt x="1474" y="997"/>
                </a:cubicBezTo>
                <a:cubicBezTo>
                  <a:pt x="1416" y="1024"/>
                  <a:pt x="1336" y="1015"/>
                  <a:pt x="1272" y="974"/>
                </a:cubicBezTo>
                <a:cubicBezTo>
                  <a:pt x="1180" y="916"/>
                  <a:pt x="1038" y="913"/>
                  <a:pt x="972" y="968"/>
                </a:cubicBezTo>
                <a:cubicBezTo>
                  <a:pt x="922" y="1010"/>
                  <a:pt x="863" y="1052"/>
                  <a:pt x="807" y="1047"/>
                </a:cubicBezTo>
                <a:cubicBezTo>
                  <a:pt x="803" y="1047"/>
                  <a:pt x="799" y="1046"/>
                  <a:pt x="794" y="1045"/>
                </a:cubicBezTo>
                <a:cubicBezTo>
                  <a:pt x="762" y="1038"/>
                  <a:pt x="735" y="1014"/>
                  <a:pt x="717" y="974"/>
                </a:cubicBezTo>
                <a:cubicBezTo>
                  <a:pt x="711" y="962"/>
                  <a:pt x="716" y="948"/>
                  <a:pt x="728" y="942"/>
                </a:cubicBezTo>
                <a:cubicBezTo>
                  <a:pt x="740" y="937"/>
                  <a:pt x="754" y="942"/>
                  <a:pt x="760" y="954"/>
                </a:cubicBezTo>
                <a:cubicBezTo>
                  <a:pt x="772" y="980"/>
                  <a:pt x="787" y="994"/>
                  <a:pt x="805" y="998"/>
                </a:cubicBezTo>
                <a:cubicBezTo>
                  <a:pt x="844" y="1007"/>
                  <a:pt x="902" y="964"/>
                  <a:pt x="942" y="931"/>
                </a:cubicBezTo>
                <a:cubicBezTo>
                  <a:pt x="1024" y="862"/>
                  <a:pt x="1187" y="864"/>
                  <a:pt x="1297" y="934"/>
                </a:cubicBezTo>
                <a:cubicBezTo>
                  <a:pt x="1348" y="966"/>
                  <a:pt x="1410" y="974"/>
                  <a:pt x="1454" y="953"/>
                </a:cubicBezTo>
                <a:cubicBezTo>
                  <a:pt x="1485" y="939"/>
                  <a:pt x="1504" y="912"/>
                  <a:pt x="1509" y="876"/>
                </a:cubicBezTo>
                <a:cubicBezTo>
                  <a:pt x="1523" y="774"/>
                  <a:pt x="1460" y="728"/>
                  <a:pt x="1460" y="727"/>
                </a:cubicBezTo>
                <a:cubicBezTo>
                  <a:pt x="1451" y="721"/>
                  <a:pt x="1448" y="711"/>
                  <a:pt x="1450" y="701"/>
                </a:cubicBezTo>
                <a:cubicBezTo>
                  <a:pt x="1470" y="633"/>
                  <a:pt x="1458" y="574"/>
                  <a:pt x="1415" y="530"/>
                </a:cubicBezTo>
                <a:cubicBezTo>
                  <a:pt x="1363" y="476"/>
                  <a:pt x="1272" y="453"/>
                  <a:pt x="1195" y="473"/>
                </a:cubicBezTo>
                <a:cubicBezTo>
                  <a:pt x="1093" y="499"/>
                  <a:pt x="1078" y="609"/>
                  <a:pt x="1076" y="644"/>
                </a:cubicBezTo>
                <a:cubicBezTo>
                  <a:pt x="1136" y="647"/>
                  <a:pt x="1204" y="674"/>
                  <a:pt x="1267" y="751"/>
                </a:cubicBezTo>
                <a:cubicBezTo>
                  <a:pt x="1275" y="762"/>
                  <a:pt x="1274" y="777"/>
                  <a:pt x="1264" y="785"/>
                </a:cubicBezTo>
                <a:cubicBezTo>
                  <a:pt x="1253" y="794"/>
                  <a:pt x="1238" y="792"/>
                  <a:pt x="1230" y="782"/>
                </a:cubicBezTo>
                <a:cubicBezTo>
                  <a:pt x="1095" y="617"/>
                  <a:pt x="941" y="728"/>
                  <a:pt x="934" y="733"/>
                </a:cubicBezTo>
                <a:cubicBezTo>
                  <a:pt x="925" y="740"/>
                  <a:pt x="912" y="739"/>
                  <a:pt x="904" y="732"/>
                </a:cubicBezTo>
                <a:cubicBezTo>
                  <a:pt x="902" y="730"/>
                  <a:pt x="845" y="681"/>
                  <a:pt x="762" y="698"/>
                </a:cubicBezTo>
                <a:cubicBezTo>
                  <a:pt x="683" y="714"/>
                  <a:pt x="669" y="810"/>
                  <a:pt x="669" y="811"/>
                </a:cubicBezTo>
                <a:cubicBezTo>
                  <a:pt x="667" y="821"/>
                  <a:pt x="659" y="829"/>
                  <a:pt x="649" y="831"/>
                </a:cubicBezTo>
                <a:cubicBezTo>
                  <a:pt x="466" y="864"/>
                  <a:pt x="476" y="1025"/>
                  <a:pt x="476" y="1032"/>
                </a:cubicBezTo>
                <a:cubicBezTo>
                  <a:pt x="477" y="1040"/>
                  <a:pt x="473" y="1048"/>
                  <a:pt x="467" y="1053"/>
                </a:cubicBezTo>
                <a:cubicBezTo>
                  <a:pt x="495" y="1292"/>
                  <a:pt x="815" y="1270"/>
                  <a:pt x="815" y="1270"/>
                </a:cubicBezTo>
                <a:cubicBezTo>
                  <a:pt x="816" y="1273"/>
                  <a:pt x="816" y="1276"/>
                  <a:pt x="817" y="1278"/>
                </a:cubicBezTo>
                <a:cubicBezTo>
                  <a:pt x="826" y="1282"/>
                  <a:pt x="1041" y="1363"/>
                  <a:pt x="1138" y="1248"/>
                </a:cubicBezTo>
                <a:cubicBezTo>
                  <a:pt x="1162" y="1208"/>
                  <a:pt x="1170" y="1174"/>
                  <a:pt x="1161" y="1148"/>
                </a:cubicBezTo>
                <a:cubicBezTo>
                  <a:pt x="1151" y="1120"/>
                  <a:pt x="1122" y="1110"/>
                  <a:pt x="1122" y="1110"/>
                </a:cubicBezTo>
                <a:cubicBezTo>
                  <a:pt x="1109" y="1106"/>
                  <a:pt x="1103" y="1092"/>
                  <a:pt x="1107" y="1079"/>
                </a:cubicBezTo>
                <a:cubicBezTo>
                  <a:pt x="1111" y="1067"/>
                  <a:pt x="1125" y="1060"/>
                  <a:pt x="1138" y="1064"/>
                </a:cubicBezTo>
                <a:cubicBezTo>
                  <a:pt x="1140" y="1065"/>
                  <a:pt x="1188" y="1082"/>
                  <a:pt x="1206" y="1132"/>
                </a:cubicBezTo>
                <a:cubicBezTo>
                  <a:pt x="1221" y="1172"/>
                  <a:pt x="1211" y="1220"/>
                  <a:pt x="1178" y="1274"/>
                </a:cubicBezTo>
                <a:cubicBezTo>
                  <a:pt x="1177" y="1275"/>
                  <a:pt x="1177" y="1276"/>
                  <a:pt x="1176" y="1277"/>
                </a:cubicBezTo>
                <a:cubicBezTo>
                  <a:pt x="1116" y="1350"/>
                  <a:pt x="1024" y="1363"/>
                  <a:pt x="946" y="1356"/>
                </a:cubicBezTo>
                <a:cubicBezTo>
                  <a:pt x="903" y="1353"/>
                  <a:pt x="864" y="1343"/>
                  <a:pt x="837" y="1335"/>
                </a:cubicBezTo>
                <a:cubicBezTo>
                  <a:pt x="893" y="1460"/>
                  <a:pt x="1019" y="1517"/>
                  <a:pt x="1153" y="1523"/>
                </a:cubicBezTo>
                <a:cubicBezTo>
                  <a:pt x="1310" y="1531"/>
                  <a:pt x="1340" y="1413"/>
                  <a:pt x="1340" y="1413"/>
                </a:cubicBezTo>
                <a:cubicBezTo>
                  <a:pt x="1551" y="1329"/>
                  <a:pt x="1506" y="1116"/>
                  <a:pt x="1506" y="1116"/>
                </a:cubicBezTo>
                <a:cubicBezTo>
                  <a:pt x="1594" y="1103"/>
                  <a:pt x="1711" y="1004"/>
                  <a:pt x="1704" y="806"/>
                </a:cubicBezTo>
                <a:close/>
              </a:path>
            </a:pathLst>
          </a:custGeom>
          <a:solidFill>
            <a:schemeClr val="bg1">
              <a:lumMod val="95000"/>
            </a:schemeClr>
          </a:solidFill>
          <a:ln w="9525">
            <a:noFill/>
            <a:round/>
          </a:ln>
        </p:spPr>
        <p:txBody>
          <a:bodyPr vert="horz" wrap="square" lIns="117692" tIns="58846" rIns="117692" bIns="58846" numCol="1" anchor="t" anchorCtr="0" compatLnSpc="1"/>
          <a:lstStyle/>
          <a:p>
            <a:endParaRPr lang="en-US" sz="1650">
              <a:solidFill>
                <a:schemeClr val="accent1"/>
              </a:solidFill>
              <a:latin typeface="Times New Roman" panose="02020603050405020304" pitchFamily="18" charset="0"/>
              <a:ea typeface="微软雅黑" pitchFamily="34" charset="-122"/>
              <a:sym typeface="Times New Roman" panose="02020603050405020304" pitchFamily="18" charset="0"/>
            </a:endParaRPr>
          </a:p>
        </p:txBody>
      </p:sp>
      <p:grpSp>
        <p:nvGrpSpPr>
          <p:cNvPr id="20" name="Group 19"/>
          <p:cNvGrpSpPr/>
          <p:nvPr/>
        </p:nvGrpSpPr>
        <p:grpSpPr>
          <a:xfrm>
            <a:off x="6036394" y="2311037"/>
            <a:ext cx="785963" cy="785742"/>
            <a:chOff x="4271225" y="1594106"/>
            <a:chExt cx="610649" cy="610478"/>
          </a:xfrm>
        </p:grpSpPr>
        <p:sp>
          <p:nvSpPr>
            <p:cNvPr id="21" name="Oval 20"/>
            <p:cNvSpPr/>
            <p:nvPr/>
          </p:nvSpPr>
          <p:spPr>
            <a:xfrm rot="16200000">
              <a:off x="4271311" y="1594020"/>
              <a:ext cx="610478" cy="610649"/>
            </a:xfrm>
            <a:prstGeom prst="ellipse">
              <a:avLst/>
            </a:prstGeom>
            <a:solidFill>
              <a:schemeClr val="accent1"/>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zh-CN" altLang="en-US" sz="1650">
                <a:latin typeface="Times New Roman" panose="02020603050405020304" pitchFamily="18" charset="0"/>
                <a:ea typeface="微软雅黑" pitchFamily="34" charset="-122"/>
                <a:sym typeface="Times New Roman" panose="02020603050405020304" pitchFamily="18" charset="0"/>
              </a:endParaRPr>
            </a:p>
          </p:txBody>
        </p:sp>
        <p:sp>
          <p:nvSpPr>
            <p:cNvPr id="22" name="Freeform 5"/>
            <p:cNvSpPr>
              <a:spLocks noEditPoints="1"/>
            </p:cNvSpPr>
            <p:nvPr/>
          </p:nvSpPr>
          <p:spPr bwMode="auto">
            <a:xfrm>
              <a:off x="4399153" y="1689692"/>
              <a:ext cx="354794" cy="419304"/>
            </a:xfrm>
            <a:custGeom>
              <a:avLst/>
              <a:gdLst/>
              <a:ahLst/>
              <a:cxnLst>
                <a:cxn ang="0">
                  <a:pos x="250" y="250"/>
                </a:cxn>
                <a:cxn ang="0">
                  <a:pos x="125" y="296"/>
                </a:cxn>
                <a:cxn ang="0">
                  <a:pos x="0" y="250"/>
                </a:cxn>
                <a:cxn ang="0">
                  <a:pos x="66" y="210"/>
                </a:cxn>
                <a:cxn ang="0">
                  <a:pos x="79" y="219"/>
                </a:cxn>
                <a:cxn ang="0">
                  <a:pos x="70" y="232"/>
                </a:cxn>
                <a:cxn ang="0">
                  <a:pos x="23" y="251"/>
                </a:cxn>
                <a:cxn ang="0">
                  <a:pos x="125" y="273"/>
                </a:cxn>
                <a:cxn ang="0">
                  <a:pos x="228" y="250"/>
                </a:cxn>
                <a:cxn ang="0">
                  <a:pos x="180" y="232"/>
                </a:cxn>
                <a:cxn ang="0">
                  <a:pos x="171" y="219"/>
                </a:cxn>
                <a:cxn ang="0">
                  <a:pos x="184" y="210"/>
                </a:cxn>
                <a:cxn ang="0">
                  <a:pos x="250" y="250"/>
                </a:cxn>
                <a:cxn ang="0">
                  <a:pos x="80" y="182"/>
                </a:cxn>
                <a:cxn ang="0">
                  <a:pos x="91" y="182"/>
                </a:cxn>
                <a:cxn ang="0">
                  <a:pos x="91" y="250"/>
                </a:cxn>
                <a:cxn ang="0">
                  <a:pos x="102" y="262"/>
                </a:cxn>
                <a:cxn ang="0">
                  <a:pos x="148" y="262"/>
                </a:cxn>
                <a:cxn ang="0">
                  <a:pos x="159" y="250"/>
                </a:cxn>
                <a:cxn ang="0">
                  <a:pos x="159" y="182"/>
                </a:cxn>
                <a:cxn ang="0">
                  <a:pos x="171" y="182"/>
                </a:cxn>
                <a:cxn ang="0">
                  <a:pos x="182" y="171"/>
                </a:cxn>
                <a:cxn ang="0">
                  <a:pos x="182" y="102"/>
                </a:cxn>
                <a:cxn ang="0">
                  <a:pos x="157" y="82"/>
                </a:cxn>
                <a:cxn ang="0">
                  <a:pos x="125" y="80"/>
                </a:cxn>
                <a:cxn ang="0">
                  <a:pos x="93" y="82"/>
                </a:cxn>
                <a:cxn ang="0">
                  <a:pos x="68" y="102"/>
                </a:cxn>
                <a:cxn ang="0">
                  <a:pos x="68" y="171"/>
                </a:cxn>
                <a:cxn ang="0">
                  <a:pos x="80" y="182"/>
                </a:cxn>
                <a:cxn ang="0">
                  <a:pos x="125" y="68"/>
                </a:cxn>
                <a:cxn ang="0">
                  <a:pos x="159" y="34"/>
                </a:cxn>
                <a:cxn ang="0">
                  <a:pos x="125" y="0"/>
                </a:cxn>
                <a:cxn ang="0">
                  <a:pos x="91" y="34"/>
                </a:cxn>
                <a:cxn ang="0">
                  <a:pos x="125" y="68"/>
                </a:cxn>
                <a:cxn ang="0">
                  <a:pos x="125" y="68"/>
                </a:cxn>
                <a:cxn ang="0">
                  <a:pos x="125" y="68"/>
                </a:cxn>
              </a:cxnLst>
              <a:rect l="0" t="0" r="r" b="b"/>
              <a:pathLst>
                <a:path w="250" h="296">
                  <a:moveTo>
                    <a:pt x="250" y="250"/>
                  </a:moveTo>
                  <a:cubicBezTo>
                    <a:pt x="250" y="282"/>
                    <a:pt x="185" y="296"/>
                    <a:pt x="125" y="296"/>
                  </a:cubicBezTo>
                  <a:cubicBezTo>
                    <a:pt x="65" y="296"/>
                    <a:pt x="0" y="282"/>
                    <a:pt x="0" y="250"/>
                  </a:cubicBezTo>
                  <a:cubicBezTo>
                    <a:pt x="0" y="226"/>
                    <a:pt x="36" y="215"/>
                    <a:pt x="66" y="210"/>
                  </a:cubicBezTo>
                  <a:cubicBezTo>
                    <a:pt x="72" y="209"/>
                    <a:pt x="78" y="213"/>
                    <a:pt x="79" y="219"/>
                  </a:cubicBezTo>
                  <a:cubicBezTo>
                    <a:pt x="80" y="225"/>
                    <a:pt x="76" y="231"/>
                    <a:pt x="70" y="232"/>
                  </a:cubicBezTo>
                  <a:cubicBezTo>
                    <a:pt x="33" y="239"/>
                    <a:pt x="23" y="249"/>
                    <a:pt x="23" y="251"/>
                  </a:cubicBezTo>
                  <a:cubicBezTo>
                    <a:pt x="24" y="257"/>
                    <a:pt x="58" y="273"/>
                    <a:pt x="125" y="273"/>
                  </a:cubicBezTo>
                  <a:cubicBezTo>
                    <a:pt x="192" y="273"/>
                    <a:pt x="226" y="257"/>
                    <a:pt x="228" y="250"/>
                  </a:cubicBezTo>
                  <a:cubicBezTo>
                    <a:pt x="227" y="249"/>
                    <a:pt x="217" y="238"/>
                    <a:pt x="180" y="232"/>
                  </a:cubicBezTo>
                  <a:cubicBezTo>
                    <a:pt x="174" y="231"/>
                    <a:pt x="170" y="225"/>
                    <a:pt x="171" y="219"/>
                  </a:cubicBezTo>
                  <a:cubicBezTo>
                    <a:pt x="172" y="213"/>
                    <a:pt x="178" y="209"/>
                    <a:pt x="184" y="210"/>
                  </a:cubicBezTo>
                  <a:cubicBezTo>
                    <a:pt x="214" y="215"/>
                    <a:pt x="250" y="226"/>
                    <a:pt x="250" y="250"/>
                  </a:cubicBezTo>
                  <a:close/>
                  <a:moveTo>
                    <a:pt x="80" y="182"/>
                  </a:moveTo>
                  <a:cubicBezTo>
                    <a:pt x="91" y="182"/>
                    <a:pt x="91" y="182"/>
                    <a:pt x="91" y="182"/>
                  </a:cubicBezTo>
                  <a:cubicBezTo>
                    <a:pt x="91" y="250"/>
                    <a:pt x="91" y="250"/>
                    <a:pt x="91" y="250"/>
                  </a:cubicBezTo>
                  <a:cubicBezTo>
                    <a:pt x="91" y="257"/>
                    <a:pt x="96" y="262"/>
                    <a:pt x="102" y="262"/>
                  </a:cubicBezTo>
                  <a:cubicBezTo>
                    <a:pt x="148" y="262"/>
                    <a:pt x="148" y="262"/>
                    <a:pt x="148" y="262"/>
                  </a:cubicBezTo>
                  <a:cubicBezTo>
                    <a:pt x="154" y="262"/>
                    <a:pt x="159" y="257"/>
                    <a:pt x="159" y="250"/>
                  </a:cubicBezTo>
                  <a:cubicBezTo>
                    <a:pt x="159" y="182"/>
                    <a:pt x="159" y="182"/>
                    <a:pt x="159" y="182"/>
                  </a:cubicBezTo>
                  <a:cubicBezTo>
                    <a:pt x="171" y="182"/>
                    <a:pt x="171" y="182"/>
                    <a:pt x="171" y="182"/>
                  </a:cubicBezTo>
                  <a:cubicBezTo>
                    <a:pt x="177" y="182"/>
                    <a:pt x="182" y="177"/>
                    <a:pt x="182" y="171"/>
                  </a:cubicBezTo>
                  <a:cubicBezTo>
                    <a:pt x="182" y="102"/>
                    <a:pt x="182" y="102"/>
                    <a:pt x="182" y="102"/>
                  </a:cubicBezTo>
                  <a:cubicBezTo>
                    <a:pt x="182" y="97"/>
                    <a:pt x="173" y="84"/>
                    <a:pt x="157" y="82"/>
                  </a:cubicBezTo>
                  <a:cubicBezTo>
                    <a:pt x="150" y="81"/>
                    <a:pt x="138" y="80"/>
                    <a:pt x="125" y="80"/>
                  </a:cubicBezTo>
                  <a:cubicBezTo>
                    <a:pt x="112" y="80"/>
                    <a:pt x="100" y="81"/>
                    <a:pt x="93" y="82"/>
                  </a:cubicBezTo>
                  <a:cubicBezTo>
                    <a:pt x="77" y="84"/>
                    <a:pt x="68" y="97"/>
                    <a:pt x="68" y="102"/>
                  </a:cubicBezTo>
                  <a:cubicBezTo>
                    <a:pt x="68" y="171"/>
                    <a:pt x="68" y="171"/>
                    <a:pt x="68" y="171"/>
                  </a:cubicBezTo>
                  <a:cubicBezTo>
                    <a:pt x="68" y="177"/>
                    <a:pt x="73" y="182"/>
                    <a:pt x="80" y="182"/>
                  </a:cubicBezTo>
                  <a:close/>
                  <a:moveTo>
                    <a:pt x="125" y="68"/>
                  </a:moveTo>
                  <a:cubicBezTo>
                    <a:pt x="144" y="68"/>
                    <a:pt x="159" y="53"/>
                    <a:pt x="159" y="34"/>
                  </a:cubicBezTo>
                  <a:cubicBezTo>
                    <a:pt x="159" y="15"/>
                    <a:pt x="144" y="0"/>
                    <a:pt x="125" y="0"/>
                  </a:cubicBezTo>
                  <a:cubicBezTo>
                    <a:pt x="106" y="0"/>
                    <a:pt x="91" y="15"/>
                    <a:pt x="91" y="34"/>
                  </a:cubicBezTo>
                  <a:cubicBezTo>
                    <a:pt x="91" y="53"/>
                    <a:pt x="106" y="68"/>
                    <a:pt x="125" y="68"/>
                  </a:cubicBezTo>
                  <a:close/>
                  <a:moveTo>
                    <a:pt x="125" y="68"/>
                  </a:moveTo>
                  <a:cubicBezTo>
                    <a:pt x="125" y="68"/>
                    <a:pt x="125" y="68"/>
                    <a:pt x="125" y="68"/>
                  </a:cubicBezTo>
                </a:path>
              </a:pathLst>
            </a:custGeom>
            <a:solidFill>
              <a:schemeClr val="bg1"/>
            </a:solidFill>
            <a:ln w="9525">
              <a:noFill/>
              <a:round/>
            </a:ln>
          </p:spPr>
          <p:txBody>
            <a:bodyPr vert="horz" wrap="square" lIns="117692" tIns="58846" rIns="117692" bIns="58846" numCol="1" anchor="t" anchorCtr="0" compatLnSpc="1"/>
            <a:lstStyle/>
            <a:p>
              <a:endParaRPr lang="en-US" sz="1650">
                <a:latin typeface="Times New Roman" panose="02020603050405020304" pitchFamily="18" charset="0"/>
                <a:ea typeface="微软雅黑" pitchFamily="34" charset="-122"/>
                <a:sym typeface="Times New Roman" panose="02020603050405020304" pitchFamily="18" charset="0"/>
              </a:endParaRPr>
            </a:p>
          </p:txBody>
        </p:sp>
      </p:grpSp>
      <p:grpSp>
        <p:nvGrpSpPr>
          <p:cNvPr id="8" name="Group 7"/>
          <p:cNvGrpSpPr/>
          <p:nvPr/>
        </p:nvGrpSpPr>
        <p:grpSpPr>
          <a:xfrm>
            <a:off x="8295566" y="4843712"/>
            <a:ext cx="785963" cy="785742"/>
            <a:chOff x="4975746" y="3427120"/>
            <a:chExt cx="610649" cy="610478"/>
          </a:xfrm>
        </p:grpSpPr>
        <p:sp>
          <p:nvSpPr>
            <p:cNvPr id="9" name="Oval 8"/>
            <p:cNvSpPr/>
            <p:nvPr/>
          </p:nvSpPr>
          <p:spPr>
            <a:xfrm rot="5400000" flipV="1">
              <a:off x="4975832" y="3427034"/>
              <a:ext cx="610478" cy="610649"/>
            </a:xfrm>
            <a:prstGeom prst="ellipse">
              <a:avLst/>
            </a:prstGeom>
            <a:solidFill>
              <a:schemeClr val="accent4"/>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zh-CN" altLang="en-US" sz="1650">
                <a:latin typeface="Times New Roman" panose="02020603050405020304" pitchFamily="18" charset="0"/>
                <a:ea typeface="微软雅黑" pitchFamily="34" charset="-122"/>
                <a:sym typeface="Times New Roman" panose="02020603050405020304" pitchFamily="18" charset="0"/>
              </a:endParaRPr>
            </a:p>
          </p:txBody>
        </p:sp>
        <p:grpSp>
          <p:nvGrpSpPr>
            <p:cNvPr id="10" name="Group 36"/>
            <p:cNvGrpSpPr/>
            <p:nvPr/>
          </p:nvGrpSpPr>
          <p:grpSpPr>
            <a:xfrm>
              <a:off x="5141466" y="3609936"/>
              <a:ext cx="279210" cy="244844"/>
              <a:chOff x="6365875" y="1458913"/>
              <a:chExt cx="619125" cy="542925"/>
            </a:xfrm>
            <a:solidFill>
              <a:schemeClr val="accent4"/>
            </a:solidFill>
          </p:grpSpPr>
          <p:sp>
            <p:nvSpPr>
              <p:cNvPr id="11" name="Freeform 43"/>
              <p:cNvSpPr>
                <a:spLocks noEditPoints="1"/>
              </p:cNvSpPr>
              <p:nvPr/>
            </p:nvSpPr>
            <p:spPr bwMode="auto">
              <a:xfrm>
                <a:off x="6365875" y="1846263"/>
                <a:ext cx="619125" cy="155575"/>
              </a:xfrm>
              <a:custGeom>
                <a:avLst/>
                <a:gdLst/>
                <a:ahLst/>
                <a:cxnLst>
                  <a:cxn ang="0">
                    <a:pos x="0" y="0"/>
                  </a:cxn>
                  <a:cxn ang="0">
                    <a:pos x="195" y="48"/>
                  </a:cxn>
                  <a:cxn ang="0">
                    <a:pos x="390" y="0"/>
                  </a:cxn>
                  <a:cxn ang="0">
                    <a:pos x="390" y="48"/>
                  </a:cxn>
                  <a:cxn ang="0">
                    <a:pos x="195" y="98"/>
                  </a:cxn>
                  <a:cxn ang="0">
                    <a:pos x="0" y="48"/>
                  </a:cxn>
                  <a:cxn ang="0">
                    <a:pos x="0" y="0"/>
                  </a:cxn>
                  <a:cxn ang="0">
                    <a:pos x="0" y="0"/>
                  </a:cxn>
                  <a:cxn ang="0">
                    <a:pos x="0" y="0"/>
                  </a:cxn>
                </a:cxnLst>
                <a:rect l="0" t="0" r="r" b="b"/>
                <a:pathLst>
                  <a:path w="390" h="98">
                    <a:moveTo>
                      <a:pt x="0" y="0"/>
                    </a:moveTo>
                    <a:lnTo>
                      <a:pt x="195" y="48"/>
                    </a:lnTo>
                    <a:lnTo>
                      <a:pt x="390" y="0"/>
                    </a:lnTo>
                    <a:lnTo>
                      <a:pt x="390" y="48"/>
                    </a:lnTo>
                    <a:lnTo>
                      <a:pt x="195" y="98"/>
                    </a:lnTo>
                    <a:lnTo>
                      <a:pt x="0" y="48"/>
                    </a:lnTo>
                    <a:lnTo>
                      <a:pt x="0" y="0"/>
                    </a:lnTo>
                    <a:close/>
                    <a:moveTo>
                      <a:pt x="0" y="0"/>
                    </a:moveTo>
                    <a:lnTo>
                      <a:pt x="0" y="0"/>
                    </a:lnTo>
                    <a:close/>
                  </a:path>
                </a:pathLst>
              </a:custGeom>
              <a:grpFill/>
              <a:ln w="9525">
                <a:noFill/>
                <a:round/>
              </a:ln>
            </p:spPr>
            <p:txBody>
              <a:bodyPr vert="horz" wrap="square" lIns="117692" tIns="58846" rIns="117692" bIns="58846" numCol="1" anchor="t" anchorCtr="0" compatLnSpc="1"/>
              <a:lstStyle/>
              <a:p>
                <a:endParaRPr lang="en-US" sz="1650">
                  <a:latin typeface="Times New Roman" panose="02020603050405020304" pitchFamily="18" charset="0"/>
                  <a:ea typeface="微软雅黑" pitchFamily="34" charset="-122"/>
                  <a:sym typeface="Times New Roman" panose="02020603050405020304" pitchFamily="18" charset="0"/>
                </a:endParaRPr>
              </a:p>
            </p:txBody>
          </p:sp>
          <p:sp>
            <p:nvSpPr>
              <p:cNvPr id="12" name="Freeform 44"/>
              <p:cNvSpPr>
                <a:spLocks noEditPoints="1"/>
              </p:cNvSpPr>
              <p:nvPr/>
            </p:nvSpPr>
            <p:spPr bwMode="auto">
              <a:xfrm>
                <a:off x="6365875" y="1846263"/>
                <a:ext cx="619125" cy="155575"/>
              </a:xfrm>
              <a:custGeom>
                <a:avLst/>
                <a:gdLst/>
                <a:ahLst/>
                <a:cxnLst>
                  <a:cxn ang="0">
                    <a:pos x="0" y="0"/>
                  </a:cxn>
                  <a:cxn ang="0">
                    <a:pos x="195" y="48"/>
                  </a:cxn>
                  <a:cxn ang="0">
                    <a:pos x="390" y="0"/>
                  </a:cxn>
                  <a:cxn ang="0">
                    <a:pos x="390" y="48"/>
                  </a:cxn>
                  <a:cxn ang="0">
                    <a:pos x="195" y="98"/>
                  </a:cxn>
                  <a:cxn ang="0">
                    <a:pos x="0" y="48"/>
                  </a:cxn>
                  <a:cxn ang="0">
                    <a:pos x="0" y="0"/>
                  </a:cxn>
                  <a:cxn ang="0">
                    <a:pos x="0" y="0"/>
                  </a:cxn>
                  <a:cxn ang="0">
                    <a:pos x="0" y="0"/>
                  </a:cxn>
                </a:cxnLst>
                <a:rect l="0" t="0" r="r" b="b"/>
                <a:pathLst>
                  <a:path w="390" h="98">
                    <a:moveTo>
                      <a:pt x="0" y="0"/>
                    </a:moveTo>
                    <a:lnTo>
                      <a:pt x="195" y="48"/>
                    </a:lnTo>
                    <a:lnTo>
                      <a:pt x="390" y="0"/>
                    </a:lnTo>
                    <a:lnTo>
                      <a:pt x="390" y="48"/>
                    </a:lnTo>
                    <a:lnTo>
                      <a:pt x="195" y="98"/>
                    </a:lnTo>
                    <a:lnTo>
                      <a:pt x="0" y="48"/>
                    </a:lnTo>
                    <a:lnTo>
                      <a:pt x="0" y="0"/>
                    </a:lnTo>
                    <a:moveTo>
                      <a:pt x="0" y="0"/>
                    </a:moveTo>
                    <a:lnTo>
                      <a:pt x="0" y="0"/>
                    </a:lnTo>
                  </a:path>
                </a:pathLst>
              </a:custGeom>
              <a:solidFill>
                <a:schemeClr val="bg1"/>
              </a:solidFill>
              <a:ln w="9525">
                <a:noFill/>
                <a:round/>
              </a:ln>
            </p:spPr>
            <p:txBody>
              <a:bodyPr vert="horz" wrap="square" lIns="117692" tIns="58846" rIns="117692" bIns="58846" numCol="1" anchor="t" anchorCtr="0" compatLnSpc="1"/>
              <a:lstStyle/>
              <a:p>
                <a:endParaRPr lang="en-US" sz="1650">
                  <a:latin typeface="Times New Roman" panose="02020603050405020304" pitchFamily="18" charset="0"/>
                  <a:ea typeface="微软雅黑" pitchFamily="34" charset="-122"/>
                  <a:sym typeface="Times New Roman" panose="02020603050405020304" pitchFamily="18" charset="0"/>
                </a:endParaRPr>
              </a:p>
            </p:txBody>
          </p:sp>
          <p:sp>
            <p:nvSpPr>
              <p:cNvPr id="13" name="Freeform 45"/>
              <p:cNvSpPr>
                <a:spLocks noEditPoints="1"/>
              </p:cNvSpPr>
              <p:nvPr/>
            </p:nvSpPr>
            <p:spPr bwMode="auto">
              <a:xfrm>
                <a:off x="6365875" y="1692276"/>
                <a:ext cx="619125" cy="153988"/>
              </a:xfrm>
              <a:custGeom>
                <a:avLst/>
                <a:gdLst/>
                <a:ahLst/>
                <a:cxnLst>
                  <a:cxn ang="0">
                    <a:pos x="0" y="0"/>
                  </a:cxn>
                  <a:cxn ang="0">
                    <a:pos x="195" y="48"/>
                  </a:cxn>
                  <a:cxn ang="0">
                    <a:pos x="390" y="0"/>
                  </a:cxn>
                  <a:cxn ang="0">
                    <a:pos x="390" y="48"/>
                  </a:cxn>
                  <a:cxn ang="0">
                    <a:pos x="195" y="97"/>
                  </a:cxn>
                  <a:cxn ang="0">
                    <a:pos x="0" y="48"/>
                  </a:cxn>
                  <a:cxn ang="0">
                    <a:pos x="0" y="0"/>
                  </a:cxn>
                  <a:cxn ang="0">
                    <a:pos x="0" y="0"/>
                  </a:cxn>
                  <a:cxn ang="0">
                    <a:pos x="0" y="0"/>
                  </a:cxn>
                </a:cxnLst>
                <a:rect l="0" t="0" r="r" b="b"/>
                <a:pathLst>
                  <a:path w="390" h="97">
                    <a:moveTo>
                      <a:pt x="0" y="0"/>
                    </a:moveTo>
                    <a:lnTo>
                      <a:pt x="195" y="48"/>
                    </a:lnTo>
                    <a:lnTo>
                      <a:pt x="390" y="0"/>
                    </a:lnTo>
                    <a:lnTo>
                      <a:pt x="390" y="48"/>
                    </a:lnTo>
                    <a:lnTo>
                      <a:pt x="195" y="97"/>
                    </a:lnTo>
                    <a:lnTo>
                      <a:pt x="0" y="48"/>
                    </a:lnTo>
                    <a:lnTo>
                      <a:pt x="0" y="0"/>
                    </a:lnTo>
                    <a:close/>
                    <a:moveTo>
                      <a:pt x="0" y="0"/>
                    </a:moveTo>
                    <a:lnTo>
                      <a:pt x="0" y="0"/>
                    </a:lnTo>
                    <a:close/>
                  </a:path>
                </a:pathLst>
              </a:custGeom>
              <a:grpFill/>
              <a:ln w="9525">
                <a:noFill/>
                <a:round/>
              </a:ln>
            </p:spPr>
            <p:txBody>
              <a:bodyPr vert="horz" wrap="square" lIns="117692" tIns="58846" rIns="117692" bIns="58846" numCol="1" anchor="t" anchorCtr="0" compatLnSpc="1"/>
              <a:lstStyle/>
              <a:p>
                <a:endParaRPr lang="en-US" sz="1650">
                  <a:latin typeface="Times New Roman" panose="02020603050405020304" pitchFamily="18" charset="0"/>
                  <a:ea typeface="微软雅黑" pitchFamily="34" charset="-122"/>
                  <a:sym typeface="Times New Roman" panose="02020603050405020304" pitchFamily="18" charset="0"/>
                </a:endParaRPr>
              </a:p>
            </p:txBody>
          </p:sp>
          <p:sp>
            <p:nvSpPr>
              <p:cNvPr id="14" name="Freeform 46"/>
              <p:cNvSpPr>
                <a:spLocks noEditPoints="1"/>
              </p:cNvSpPr>
              <p:nvPr/>
            </p:nvSpPr>
            <p:spPr bwMode="auto">
              <a:xfrm>
                <a:off x="6365875" y="1692276"/>
                <a:ext cx="619125" cy="153988"/>
              </a:xfrm>
              <a:custGeom>
                <a:avLst/>
                <a:gdLst/>
                <a:ahLst/>
                <a:cxnLst>
                  <a:cxn ang="0">
                    <a:pos x="0" y="0"/>
                  </a:cxn>
                  <a:cxn ang="0">
                    <a:pos x="195" y="48"/>
                  </a:cxn>
                  <a:cxn ang="0">
                    <a:pos x="390" y="0"/>
                  </a:cxn>
                  <a:cxn ang="0">
                    <a:pos x="390" y="48"/>
                  </a:cxn>
                  <a:cxn ang="0">
                    <a:pos x="195" y="97"/>
                  </a:cxn>
                  <a:cxn ang="0">
                    <a:pos x="0" y="48"/>
                  </a:cxn>
                  <a:cxn ang="0">
                    <a:pos x="0" y="0"/>
                  </a:cxn>
                  <a:cxn ang="0">
                    <a:pos x="0" y="0"/>
                  </a:cxn>
                  <a:cxn ang="0">
                    <a:pos x="0" y="0"/>
                  </a:cxn>
                </a:cxnLst>
                <a:rect l="0" t="0" r="r" b="b"/>
                <a:pathLst>
                  <a:path w="390" h="97">
                    <a:moveTo>
                      <a:pt x="0" y="0"/>
                    </a:moveTo>
                    <a:lnTo>
                      <a:pt x="195" y="48"/>
                    </a:lnTo>
                    <a:lnTo>
                      <a:pt x="390" y="0"/>
                    </a:lnTo>
                    <a:lnTo>
                      <a:pt x="390" y="48"/>
                    </a:lnTo>
                    <a:lnTo>
                      <a:pt x="195" y="97"/>
                    </a:lnTo>
                    <a:lnTo>
                      <a:pt x="0" y="48"/>
                    </a:lnTo>
                    <a:lnTo>
                      <a:pt x="0" y="0"/>
                    </a:lnTo>
                    <a:moveTo>
                      <a:pt x="0" y="0"/>
                    </a:moveTo>
                    <a:lnTo>
                      <a:pt x="0" y="0"/>
                    </a:lnTo>
                  </a:path>
                </a:pathLst>
              </a:custGeom>
              <a:solidFill>
                <a:schemeClr val="bg1"/>
              </a:solidFill>
              <a:ln w="9525">
                <a:noFill/>
                <a:round/>
              </a:ln>
            </p:spPr>
            <p:txBody>
              <a:bodyPr vert="horz" wrap="square" lIns="117692" tIns="58846" rIns="117692" bIns="58846" numCol="1" anchor="t" anchorCtr="0" compatLnSpc="1"/>
              <a:lstStyle/>
              <a:p>
                <a:endParaRPr lang="en-US" sz="1650">
                  <a:latin typeface="Times New Roman" panose="02020603050405020304" pitchFamily="18" charset="0"/>
                  <a:ea typeface="微软雅黑" pitchFamily="34" charset="-122"/>
                  <a:sym typeface="Times New Roman" panose="02020603050405020304" pitchFamily="18" charset="0"/>
                </a:endParaRPr>
              </a:p>
            </p:txBody>
          </p:sp>
          <p:sp>
            <p:nvSpPr>
              <p:cNvPr id="15" name="Freeform 47"/>
              <p:cNvSpPr>
                <a:spLocks noEditPoints="1"/>
              </p:cNvSpPr>
              <p:nvPr/>
            </p:nvSpPr>
            <p:spPr bwMode="auto">
              <a:xfrm>
                <a:off x="6365875" y="1458913"/>
                <a:ext cx="619125" cy="233363"/>
              </a:xfrm>
              <a:custGeom>
                <a:avLst/>
                <a:gdLst/>
                <a:ahLst/>
                <a:cxnLst>
                  <a:cxn ang="0">
                    <a:pos x="0" y="48"/>
                  </a:cxn>
                  <a:cxn ang="0">
                    <a:pos x="195" y="0"/>
                  </a:cxn>
                  <a:cxn ang="0">
                    <a:pos x="390" y="48"/>
                  </a:cxn>
                  <a:cxn ang="0">
                    <a:pos x="390" y="96"/>
                  </a:cxn>
                  <a:cxn ang="0">
                    <a:pos x="195" y="147"/>
                  </a:cxn>
                  <a:cxn ang="0">
                    <a:pos x="0" y="96"/>
                  </a:cxn>
                  <a:cxn ang="0">
                    <a:pos x="0" y="48"/>
                  </a:cxn>
                  <a:cxn ang="0">
                    <a:pos x="0" y="48"/>
                  </a:cxn>
                  <a:cxn ang="0">
                    <a:pos x="0" y="48"/>
                  </a:cxn>
                </a:cxnLst>
                <a:rect l="0" t="0" r="r" b="b"/>
                <a:pathLst>
                  <a:path w="390" h="147">
                    <a:moveTo>
                      <a:pt x="0" y="48"/>
                    </a:moveTo>
                    <a:lnTo>
                      <a:pt x="195" y="0"/>
                    </a:lnTo>
                    <a:lnTo>
                      <a:pt x="390" y="48"/>
                    </a:lnTo>
                    <a:lnTo>
                      <a:pt x="390" y="96"/>
                    </a:lnTo>
                    <a:lnTo>
                      <a:pt x="195" y="147"/>
                    </a:lnTo>
                    <a:lnTo>
                      <a:pt x="0" y="96"/>
                    </a:lnTo>
                    <a:lnTo>
                      <a:pt x="0" y="48"/>
                    </a:lnTo>
                    <a:close/>
                    <a:moveTo>
                      <a:pt x="0" y="48"/>
                    </a:moveTo>
                    <a:lnTo>
                      <a:pt x="0" y="48"/>
                    </a:lnTo>
                    <a:close/>
                  </a:path>
                </a:pathLst>
              </a:custGeom>
              <a:grpFill/>
              <a:ln w="9525">
                <a:noFill/>
                <a:round/>
              </a:ln>
            </p:spPr>
            <p:txBody>
              <a:bodyPr vert="horz" wrap="square" lIns="117692" tIns="58846" rIns="117692" bIns="58846" numCol="1" anchor="t" anchorCtr="0" compatLnSpc="1"/>
              <a:lstStyle/>
              <a:p>
                <a:endParaRPr lang="en-US" sz="1650">
                  <a:latin typeface="Times New Roman" panose="02020603050405020304" pitchFamily="18" charset="0"/>
                  <a:ea typeface="微软雅黑" pitchFamily="34" charset="-122"/>
                  <a:sym typeface="Times New Roman" panose="02020603050405020304" pitchFamily="18" charset="0"/>
                </a:endParaRPr>
              </a:p>
            </p:txBody>
          </p:sp>
          <p:sp>
            <p:nvSpPr>
              <p:cNvPr id="16" name="Freeform 48"/>
              <p:cNvSpPr>
                <a:spLocks noEditPoints="1"/>
              </p:cNvSpPr>
              <p:nvPr/>
            </p:nvSpPr>
            <p:spPr bwMode="auto">
              <a:xfrm>
                <a:off x="6365875" y="1458913"/>
                <a:ext cx="619125" cy="233363"/>
              </a:xfrm>
              <a:custGeom>
                <a:avLst/>
                <a:gdLst/>
                <a:ahLst/>
                <a:cxnLst>
                  <a:cxn ang="0">
                    <a:pos x="0" y="48"/>
                  </a:cxn>
                  <a:cxn ang="0">
                    <a:pos x="195" y="0"/>
                  </a:cxn>
                  <a:cxn ang="0">
                    <a:pos x="390" y="48"/>
                  </a:cxn>
                  <a:cxn ang="0">
                    <a:pos x="390" y="96"/>
                  </a:cxn>
                  <a:cxn ang="0">
                    <a:pos x="195" y="147"/>
                  </a:cxn>
                  <a:cxn ang="0">
                    <a:pos x="0" y="96"/>
                  </a:cxn>
                  <a:cxn ang="0">
                    <a:pos x="0" y="48"/>
                  </a:cxn>
                  <a:cxn ang="0">
                    <a:pos x="0" y="48"/>
                  </a:cxn>
                  <a:cxn ang="0">
                    <a:pos x="0" y="48"/>
                  </a:cxn>
                </a:cxnLst>
                <a:rect l="0" t="0" r="r" b="b"/>
                <a:pathLst>
                  <a:path w="390" h="147">
                    <a:moveTo>
                      <a:pt x="0" y="48"/>
                    </a:moveTo>
                    <a:lnTo>
                      <a:pt x="195" y="0"/>
                    </a:lnTo>
                    <a:lnTo>
                      <a:pt x="390" y="48"/>
                    </a:lnTo>
                    <a:lnTo>
                      <a:pt x="390" y="96"/>
                    </a:lnTo>
                    <a:lnTo>
                      <a:pt x="195" y="147"/>
                    </a:lnTo>
                    <a:lnTo>
                      <a:pt x="0" y="96"/>
                    </a:lnTo>
                    <a:lnTo>
                      <a:pt x="0" y="48"/>
                    </a:lnTo>
                    <a:moveTo>
                      <a:pt x="0" y="48"/>
                    </a:moveTo>
                    <a:lnTo>
                      <a:pt x="0" y="48"/>
                    </a:lnTo>
                  </a:path>
                </a:pathLst>
              </a:custGeom>
              <a:solidFill>
                <a:schemeClr val="bg1"/>
              </a:solidFill>
              <a:ln w="9525">
                <a:noFill/>
                <a:round/>
              </a:ln>
            </p:spPr>
            <p:txBody>
              <a:bodyPr vert="horz" wrap="square" lIns="117692" tIns="58846" rIns="117692" bIns="58846" numCol="1" anchor="t" anchorCtr="0" compatLnSpc="1"/>
              <a:lstStyle/>
              <a:p>
                <a:endParaRPr lang="en-US" sz="1650">
                  <a:latin typeface="Times New Roman" panose="02020603050405020304" pitchFamily="18" charset="0"/>
                  <a:ea typeface="微软雅黑" pitchFamily="34" charset="-122"/>
                  <a:sym typeface="Times New Roman" panose="02020603050405020304" pitchFamily="18" charset="0"/>
                </a:endParaRPr>
              </a:p>
            </p:txBody>
          </p:sp>
        </p:grpSp>
      </p:grpSp>
      <p:grpSp>
        <p:nvGrpSpPr>
          <p:cNvPr id="17" name="Group 16"/>
          <p:cNvGrpSpPr/>
          <p:nvPr/>
        </p:nvGrpSpPr>
        <p:grpSpPr>
          <a:xfrm>
            <a:off x="3777223" y="4843712"/>
            <a:ext cx="785963" cy="785742"/>
            <a:chOff x="3576522" y="3427120"/>
            <a:chExt cx="610649" cy="610478"/>
          </a:xfrm>
        </p:grpSpPr>
        <p:sp>
          <p:nvSpPr>
            <p:cNvPr id="18" name="Oval 17"/>
            <p:cNvSpPr/>
            <p:nvPr/>
          </p:nvSpPr>
          <p:spPr>
            <a:xfrm rot="5400000" flipV="1">
              <a:off x="3576608" y="3427034"/>
              <a:ext cx="610478" cy="610649"/>
            </a:xfrm>
            <a:prstGeom prst="ellipse">
              <a:avLst/>
            </a:prstGeom>
            <a:solidFill>
              <a:schemeClr val="accent5"/>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zh-CN" altLang="en-US" sz="1650">
                <a:latin typeface="Times New Roman" panose="02020603050405020304" pitchFamily="18" charset="0"/>
                <a:ea typeface="微软雅黑" pitchFamily="34" charset="-122"/>
                <a:sym typeface="Times New Roman" panose="02020603050405020304" pitchFamily="18" charset="0"/>
              </a:endParaRPr>
            </a:p>
          </p:txBody>
        </p:sp>
        <p:sp>
          <p:nvSpPr>
            <p:cNvPr id="19" name="Freeform 101"/>
            <p:cNvSpPr>
              <a:spLocks noEditPoints="1"/>
            </p:cNvSpPr>
            <p:nvPr/>
          </p:nvSpPr>
          <p:spPr bwMode="auto">
            <a:xfrm>
              <a:off x="3692794" y="3607082"/>
              <a:ext cx="378106" cy="250552"/>
            </a:xfrm>
            <a:custGeom>
              <a:avLst/>
              <a:gdLst/>
              <a:ahLst/>
              <a:cxnLst>
                <a:cxn ang="0">
                  <a:pos x="77" y="43"/>
                </a:cxn>
                <a:cxn ang="0">
                  <a:pos x="77" y="47"/>
                </a:cxn>
                <a:cxn ang="0">
                  <a:pos x="70" y="51"/>
                </a:cxn>
                <a:cxn ang="0">
                  <a:pos x="6" y="51"/>
                </a:cxn>
                <a:cxn ang="0">
                  <a:pos x="0" y="47"/>
                </a:cxn>
                <a:cxn ang="0">
                  <a:pos x="0" y="43"/>
                </a:cxn>
                <a:cxn ang="0">
                  <a:pos x="6" y="43"/>
                </a:cxn>
                <a:cxn ang="0">
                  <a:pos x="70" y="43"/>
                </a:cxn>
                <a:cxn ang="0">
                  <a:pos x="77" y="43"/>
                </a:cxn>
                <a:cxn ang="0">
                  <a:pos x="10" y="34"/>
                </a:cxn>
                <a:cxn ang="0">
                  <a:pos x="10" y="6"/>
                </a:cxn>
                <a:cxn ang="0">
                  <a:pos x="16" y="0"/>
                </a:cxn>
                <a:cxn ang="0">
                  <a:pos x="60" y="0"/>
                </a:cxn>
                <a:cxn ang="0">
                  <a:pos x="67" y="6"/>
                </a:cxn>
                <a:cxn ang="0">
                  <a:pos x="67" y="34"/>
                </a:cxn>
                <a:cxn ang="0">
                  <a:pos x="60" y="41"/>
                </a:cxn>
                <a:cxn ang="0">
                  <a:pos x="16" y="41"/>
                </a:cxn>
                <a:cxn ang="0">
                  <a:pos x="10" y="34"/>
                </a:cxn>
                <a:cxn ang="0">
                  <a:pos x="15" y="34"/>
                </a:cxn>
                <a:cxn ang="0">
                  <a:pos x="16" y="36"/>
                </a:cxn>
                <a:cxn ang="0">
                  <a:pos x="60" y="36"/>
                </a:cxn>
                <a:cxn ang="0">
                  <a:pos x="61" y="34"/>
                </a:cxn>
                <a:cxn ang="0">
                  <a:pos x="61" y="6"/>
                </a:cxn>
                <a:cxn ang="0">
                  <a:pos x="60" y="5"/>
                </a:cxn>
                <a:cxn ang="0">
                  <a:pos x="16" y="5"/>
                </a:cxn>
                <a:cxn ang="0">
                  <a:pos x="15" y="6"/>
                </a:cxn>
                <a:cxn ang="0">
                  <a:pos x="15" y="34"/>
                </a:cxn>
                <a:cxn ang="0">
                  <a:pos x="42" y="47"/>
                </a:cxn>
                <a:cxn ang="0">
                  <a:pos x="42" y="46"/>
                </a:cxn>
                <a:cxn ang="0">
                  <a:pos x="35" y="46"/>
                </a:cxn>
                <a:cxn ang="0">
                  <a:pos x="34" y="47"/>
                </a:cxn>
                <a:cxn ang="0">
                  <a:pos x="35" y="47"/>
                </a:cxn>
                <a:cxn ang="0">
                  <a:pos x="42" y="47"/>
                </a:cxn>
                <a:cxn ang="0">
                  <a:pos x="42" y="47"/>
                </a:cxn>
              </a:cxnLst>
              <a:rect l="0" t="0" r="r" b="b"/>
              <a:pathLst>
                <a:path w="77" h="51">
                  <a:moveTo>
                    <a:pt x="77" y="43"/>
                  </a:moveTo>
                  <a:cubicBezTo>
                    <a:pt x="77" y="47"/>
                    <a:pt x="77" y="47"/>
                    <a:pt x="77" y="47"/>
                  </a:cubicBezTo>
                  <a:cubicBezTo>
                    <a:pt x="77" y="49"/>
                    <a:pt x="74" y="51"/>
                    <a:pt x="70" y="51"/>
                  </a:cubicBezTo>
                  <a:cubicBezTo>
                    <a:pt x="6" y="51"/>
                    <a:pt x="6" y="51"/>
                    <a:pt x="6" y="51"/>
                  </a:cubicBezTo>
                  <a:cubicBezTo>
                    <a:pt x="3" y="51"/>
                    <a:pt x="0" y="49"/>
                    <a:pt x="0" y="47"/>
                  </a:cubicBezTo>
                  <a:cubicBezTo>
                    <a:pt x="0" y="43"/>
                    <a:pt x="0" y="43"/>
                    <a:pt x="0" y="43"/>
                  </a:cubicBezTo>
                  <a:cubicBezTo>
                    <a:pt x="6" y="43"/>
                    <a:pt x="6" y="43"/>
                    <a:pt x="6" y="43"/>
                  </a:cubicBezTo>
                  <a:cubicBezTo>
                    <a:pt x="70" y="43"/>
                    <a:pt x="70" y="43"/>
                    <a:pt x="70" y="43"/>
                  </a:cubicBezTo>
                  <a:lnTo>
                    <a:pt x="77" y="43"/>
                  </a:lnTo>
                  <a:close/>
                  <a:moveTo>
                    <a:pt x="10" y="34"/>
                  </a:moveTo>
                  <a:cubicBezTo>
                    <a:pt x="10" y="6"/>
                    <a:pt x="10" y="6"/>
                    <a:pt x="10" y="6"/>
                  </a:cubicBezTo>
                  <a:cubicBezTo>
                    <a:pt x="10" y="2"/>
                    <a:pt x="13" y="0"/>
                    <a:pt x="16" y="0"/>
                  </a:cubicBezTo>
                  <a:cubicBezTo>
                    <a:pt x="60" y="0"/>
                    <a:pt x="60" y="0"/>
                    <a:pt x="60" y="0"/>
                  </a:cubicBezTo>
                  <a:cubicBezTo>
                    <a:pt x="64" y="0"/>
                    <a:pt x="67" y="2"/>
                    <a:pt x="67" y="6"/>
                  </a:cubicBezTo>
                  <a:cubicBezTo>
                    <a:pt x="67" y="34"/>
                    <a:pt x="67" y="34"/>
                    <a:pt x="67" y="34"/>
                  </a:cubicBezTo>
                  <a:cubicBezTo>
                    <a:pt x="67" y="38"/>
                    <a:pt x="64" y="41"/>
                    <a:pt x="60" y="41"/>
                  </a:cubicBezTo>
                  <a:cubicBezTo>
                    <a:pt x="16" y="41"/>
                    <a:pt x="16" y="41"/>
                    <a:pt x="16" y="41"/>
                  </a:cubicBezTo>
                  <a:cubicBezTo>
                    <a:pt x="13" y="41"/>
                    <a:pt x="10" y="38"/>
                    <a:pt x="10" y="34"/>
                  </a:cubicBezTo>
                  <a:close/>
                  <a:moveTo>
                    <a:pt x="15" y="34"/>
                  </a:moveTo>
                  <a:cubicBezTo>
                    <a:pt x="15" y="35"/>
                    <a:pt x="16" y="36"/>
                    <a:pt x="16" y="36"/>
                  </a:cubicBezTo>
                  <a:cubicBezTo>
                    <a:pt x="60" y="36"/>
                    <a:pt x="60" y="36"/>
                    <a:pt x="60" y="36"/>
                  </a:cubicBezTo>
                  <a:cubicBezTo>
                    <a:pt x="61" y="36"/>
                    <a:pt x="61" y="35"/>
                    <a:pt x="61" y="34"/>
                  </a:cubicBezTo>
                  <a:cubicBezTo>
                    <a:pt x="61" y="6"/>
                    <a:pt x="61" y="6"/>
                    <a:pt x="61" y="6"/>
                  </a:cubicBezTo>
                  <a:cubicBezTo>
                    <a:pt x="61" y="5"/>
                    <a:pt x="61" y="5"/>
                    <a:pt x="60" y="5"/>
                  </a:cubicBezTo>
                  <a:cubicBezTo>
                    <a:pt x="16" y="5"/>
                    <a:pt x="16" y="5"/>
                    <a:pt x="16" y="5"/>
                  </a:cubicBezTo>
                  <a:cubicBezTo>
                    <a:pt x="16" y="5"/>
                    <a:pt x="15" y="5"/>
                    <a:pt x="15" y="6"/>
                  </a:cubicBezTo>
                  <a:lnTo>
                    <a:pt x="15" y="34"/>
                  </a:lnTo>
                  <a:close/>
                  <a:moveTo>
                    <a:pt x="42" y="47"/>
                  </a:moveTo>
                  <a:cubicBezTo>
                    <a:pt x="42" y="46"/>
                    <a:pt x="42" y="46"/>
                    <a:pt x="42" y="46"/>
                  </a:cubicBezTo>
                  <a:cubicBezTo>
                    <a:pt x="35" y="46"/>
                    <a:pt x="35" y="46"/>
                    <a:pt x="35" y="46"/>
                  </a:cubicBezTo>
                  <a:cubicBezTo>
                    <a:pt x="35" y="46"/>
                    <a:pt x="34" y="46"/>
                    <a:pt x="34" y="47"/>
                  </a:cubicBezTo>
                  <a:cubicBezTo>
                    <a:pt x="34" y="47"/>
                    <a:pt x="35" y="47"/>
                    <a:pt x="35" y="47"/>
                  </a:cubicBezTo>
                  <a:cubicBezTo>
                    <a:pt x="42" y="47"/>
                    <a:pt x="42" y="47"/>
                    <a:pt x="42" y="47"/>
                  </a:cubicBezTo>
                  <a:cubicBezTo>
                    <a:pt x="42" y="47"/>
                    <a:pt x="42" y="47"/>
                    <a:pt x="42" y="47"/>
                  </a:cubicBezTo>
                  <a:close/>
                </a:path>
              </a:pathLst>
            </a:custGeom>
            <a:solidFill>
              <a:schemeClr val="bg1"/>
            </a:solidFill>
            <a:ln w="9525">
              <a:noFill/>
              <a:round/>
            </a:ln>
          </p:spPr>
          <p:txBody>
            <a:bodyPr vert="horz" wrap="square" lIns="117692" tIns="58846" rIns="117692" bIns="58846" numCol="1" anchor="t" anchorCtr="0" compatLnSpc="1"/>
            <a:lstStyle/>
            <a:p>
              <a:endParaRPr lang="en-US" sz="1650">
                <a:latin typeface="Times New Roman" panose="02020603050405020304" pitchFamily="18" charset="0"/>
                <a:ea typeface="微软雅黑" pitchFamily="34" charset="-122"/>
                <a:sym typeface="Times New Roman" panose="02020603050405020304" pitchFamily="18" charset="0"/>
              </a:endParaRPr>
            </a:p>
          </p:txBody>
        </p:sp>
      </p:grpSp>
      <p:grpSp>
        <p:nvGrpSpPr>
          <p:cNvPr id="23" name="Group 22"/>
          <p:cNvGrpSpPr/>
          <p:nvPr/>
        </p:nvGrpSpPr>
        <p:grpSpPr>
          <a:xfrm>
            <a:off x="4398375" y="3471445"/>
            <a:ext cx="785963" cy="785742"/>
            <a:chOff x="3576522" y="1830057"/>
            <a:chExt cx="610649" cy="610478"/>
          </a:xfrm>
        </p:grpSpPr>
        <p:sp>
          <p:nvSpPr>
            <p:cNvPr id="24" name="Oval 23"/>
            <p:cNvSpPr/>
            <p:nvPr/>
          </p:nvSpPr>
          <p:spPr>
            <a:xfrm rot="16200000">
              <a:off x="3576608" y="1829971"/>
              <a:ext cx="610478" cy="610649"/>
            </a:xfrm>
            <a:prstGeom prst="ellipse">
              <a:avLst/>
            </a:prstGeom>
            <a:solidFill>
              <a:schemeClr val="accent2"/>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zh-CN" altLang="en-US" sz="1650">
                <a:latin typeface="Times New Roman" panose="02020603050405020304" pitchFamily="18" charset="0"/>
                <a:ea typeface="微软雅黑" pitchFamily="34" charset="-122"/>
                <a:sym typeface="Times New Roman" panose="02020603050405020304" pitchFamily="18" charset="0"/>
              </a:endParaRPr>
            </a:p>
          </p:txBody>
        </p:sp>
        <p:sp>
          <p:nvSpPr>
            <p:cNvPr id="25" name="Freeform 66"/>
            <p:cNvSpPr>
              <a:spLocks noEditPoints="1"/>
            </p:cNvSpPr>
            <p:nvPr/>
          </p:nvSpPr>
          <p:spPr bwMode="auto">
            <a:xfrm>
              <a:off x="3749060" y="1980190"/>
              <a:ext cx="265574" cy="310210"/>
            </a:xfrm>
            <a:custGeom>
              <a:avLst/>
              <a:gdLst/>
              <a:ahLst/>
              <a:cxnLst>
                <a:cxn ang="0">
                  <a:pos x="55" y="9"/>
                </a:cxn>
                <a:cxn ang="0">
                  <a:pos x="55" y="14"/>
                </a:cxn>
                <a:cxn ang="0">
                  <a:pos x="27" y="23"/>
                </a:cxn>
                <a:cxn ang="0">
                  <a:pos x="0" y="14"/>
                </a:cxn>
                <a:cxn ang="0">
                  <a:pos x="0" y="9"/>
                </a:cxn>
                <a:cxn ang="0">
                  <a:pos x="27" y="0"/>
                </a:cxn>
                <a:cxn ang="0">
                  <a:pos x="55" y="9"/>
                </a:cxn>
                <a:cxn ang="0">
                  <a:pos x="55" y="21"/>
                </a:cxn>
                <a:cxn ang="0">
                  <a:pos x="55" y="27"/>
                </a:cxn>
                <a:cxn ang="0">
                  <a:pos x="27" y="37"/>
                </a:cxn>
                <a:cxn ang="0">
                  <a:pos x="0" y="27"/>
                </a:cxn>
                <a:cxn ang="0">
                  <a:pos x="0" y="21"/>
                </a:cxn>
                <a:cxn ang="0">
                  <a:pos x="27" y="27"/>
                </a:cxn>
                <a:cxn ang="0">
                  <a:pos x="55" y="21"/>
                </a:cxn>
                <a:cxn ang="0">
                  <a:pos x="55" y="35"/>
                </a:cxn>
                <a:cxn ang="0">
                  <a:pos x="55" y="41"/>
                </a:cxn>
                <a:cxn ang="0">
                  <a:pos x="27" y="50"/>
                </a:cxn>
                <a:cxn ang="0">
                  <a:pos x="0" y="41"/>
                </a:cxn>
                <a:cxn ang="0">
                  <a:pos x="0" y="35"/>
                </a:cxn>
                <a:cxn ang="0">
                  <a:pos x="27" y="41"/>
                </a:cxn>
                <a:cxn ang="0">
                  <a:pos x="55" y="35"/>
                </a:cxn>
                <a:cxn ang="0">
                  <a:pos x="55" y="49"/>
                </a:cxn>
                <a:cxn ang="0">
                  <a:pos x="55" y="55"/>
                </a:cxn>
                <a:cxn ang="0">
                  <a:pos x="27" y="64"/>
                </a:cxn>
                <a:cxn ang="0">
                  <a:pos x="0" y="55"/>
                </a:cxn>
                <a:cxn ang="0">
                  <a:pos x="0" y="49"/>
                </a:cxn>
                <a:cxn ang="0">
                  <a:pos x="27" y="55"/>
                </a:cxn>
                <a:cxn ang="0">
                  <a:pos x="55" y="49"/>
                </a:cxn>
              </a:cxnLst>
              <a:rect l="0" t="0" r="r" b="b"/>
              <a:pathLst>
                <a:path w="55" h="64">
                  <a:moveTo>
                    <a:pt x="55" y="9"/>
                  </a:moveTo>
                  <a:cubicBezTo>
                    <a:pt x="55" y="14"/>
                    <a:pt x="55" y="14"/>
                    <a:pt x="55" y="14"/>
                  </a:cubicBezTo>
                  <a:cubicBezTo>
                    <a:pt x="55" y="19"/>
                    <a:pt x="42" y="23"/>
                    <a:pt x="27" y="23"/>
                  </a:cubicBezTo>
                  <a:cubicBezTo>
                    <a:pt x="12" y="23"/>
                    <a:pt x="0" y="19"/>
                    <a:pt x="0" y="14"/>
                  </a:cubicBezTo>
                  <a:cubicBezTo>
                    <a:pt x="0" y="9"/>
                    <a:pt x="0" y="9"/>
                    <a:pt x="0" y="9"/>
                  </a:cubicBezTo>
                  <a:cubicBezTo>
                    <a:pt x="0" y="4"/>
                    <a:pt x="12" y="0"/>
                    <a:pt x="27" y="0"/>
                  </a:cubicBezTo>
                  <a:cubicBezTo>
                    <a:pt x="42" y="0"/>
                    <a:pt x="55" y="4"/>
                    <a:pt x="55" y="9"/>
                  </a:cubicBezTo>
                  <a:close/>
                  <a:moveTo>
                    <a:pt x="55" y="21"/>
                  </a:moveTo>
                  <a:cubicBezTo>
                    <a:pt x="55" y="27"/>
                    <a:pt x="55" y="27"/>
                    <a:pt x="55" y="27"/>
                  </a:cubicBezTo>
                  <a:cubicBezTo>
                    <a:pt x="55" y="32"/>
                    <a:pt x="42" y="37"/>
                    <a:pt x="27" y="37"/>
                  </a:cubicBezTo>
                  <a:cubicBezTo>
                    <a:pt x="12" y="37"/>
                    <a:pt x="0" y="32"/>
                    <a:pt x="0" y="27"/>
                  </a:cubicBezTo>
                  <a:cubicBezTo>
                    <a:pt x="0" y="21"/>
                    <a:pt x="0" y="21"/>
                    <a:pt x="0" y="21"/>
                  </a:cubicBezTo>
                  <a:cubicBezTo>
                    <a:pt x="6" y="25"/>
                    <a:pt x="16" y="27"/>
                    <a:pt x="27" y="27"/>
                  </a:cubicBezTo>
                  <a:cubicBezTo>
                    <a:pt x="38" y="27"/>
                    <a:pt x="49" y="25"/>
                    <a:pt x="55" y="21"/>
                  </a:cubicBezTo>
                  <a:close/>
                  <a:moveTo>
                    <a:pt x="55" y="35"/>
                  </a:moveTo>
                  <a:cubicBezTo>
                    <a:pt x="55" y="41"/>
                    <a:pt x="55" y="41"/>
                    <a:pt x="55" y="41"/>
                  </a:cubicBezTo>
                  <a:cubicBezTo>
                    <a:pt x="55" y="46"/>
                    <a:pt x="42" y="50"/>
                    <a:pt x="27" y="50"/>
                  </a:cubicBezTo>
                  <a:cubicBezTo>
                    <a:pt x="12" y="50"/>
                    <a:pt x="0" y="46"/>
                    <a:pt x="0" y="41"/>
                  </a:cubicBezTo>
                  <a:cubicBezTo>
                    <a:pt x="0" y="35"/>
                    <a:pt x="0" y="35"/>
                    <a:pt x="0" y="35"/>
                  </a:cubicBezTo>
                  <a:cubicBezTo>
                    <a:pt x="6" y="39"/>
                    <a:pt x="16" y="41"/>
                    <a:pt x="27" y="41"/>
                  </a:cubicBezTo>
                  <a:cubicBezTo>
                    <a:pt x="38" y="41"/>
                    <a:pt x="49" y="39"/>
                    <a:pt x="55" y="35"/>
                  </a:cubicBezTo>
                  <a:close/>
                  <a:moveTo>
                    <a:pt x="55" y="49"/>
                  </a:moveTo>
                  <a:cubicBezTo>
                    <a:pt x="55" y="55"/>
                    <a:pt x="55" y="55"/>
                    <a:pt x="55" y="55"/>
                  </a:cubicBezTo>
                  <a:cubicBezTo>
                    <a:pt x="55" y="60"/>
                    <a:pt x="42" y="64"/>
                    <a:pt x="27" y="64"/>
                  </a:cubicBezTo>
                  <a:cubicBezTo>
                    <a:pt x="12" y="64"/>
                    <a:pt x="0" y="60"/>
                    <a:pt x="0" y="55"/>
                  </a:cubicBezTo>
                  <a:cubicBezTo>
                    <a:pt x="0" y="49"/>
                    <a:pt x="0" y="49"/>
                    <a:pt x="0" y="49"/>
                  </a:cubicBezTo>
                  <a:cubicBezTo>
                    <a:pt x="6" y="53"/>
                    <a:pt x="16" y="55"/>
                    <a:pt x="27" y="55"/>
                  </a:cubicBezTo>
                  <a:cubicBezTo>
                    <a:pt x="38" y="55"/>
                    <a:pt x="49" y="53"/>
                    <a:pt x="55" y="49"/>
                  </a:cubicBezTo>
                  <a:close/>
                </a:path>
              </a:pathLst>
            </a:custGeom>
            <a:solidFill>
              <a:schemeClr val="bg1"/>
            </a:solidFill>
            <a:ln w="9525">
              <a:noFill/>
              <a:round/>
            </a:ln>
          </p:spPr>
          <p:txBody>
            <a:bodyPr vert="horz" wrap="square" lIns="117692" tIns="58846" rIns="117692" bIns="58846" numCol="1" anchor="t" anchorCtr="0" compatLnSpc="1"/>
            <a:lstStyle/>
            <a:p>
              <a:endParaRPr lang="en-US" sz="1650">
                <a:latin typeface="Times New Roman" panose="02020603050405020304" pitchFamily="18" charset="0"/>
                <a:ea typeface="微软雅黑" pitchFamily="34" charset="-122"/>
                <a:sym typeface="Times New Roman" panose="02020603050405020304" pitchFamily="18" charset="0"/>
              </a:endParaRPr>
            </a:p>
          </p:txBody>
        </p:sp>
      </p:grpSp>
      <p:grpSp>
        <p:nvGrpSpPr>
          <p:cNvPr id="26" name="Group 25"/>
          <p:cNvGrpSpPr/>
          <p:nvPr/>
        </p:nvGrpSpPr>
        <p:grpSpPr>
          <a:xfrm>
            <a:off x="7674414" y="3471445"/>
            <a:ext cx="785963" cy="785742"/>
            <a:chOff x="4975746" y="1830057"/>
            <a:chExt cx="610649" cy="610478"/>
          </a:xfrm>
        </p:grpSpPr>
        <p:sp>
          <p:nvSpPr>
            <p:cNvPr id="27" name="Oval 26"/>
            <p:cNvSpPr/>
            <p:nvPr/>
          </p:nvSpPr>
          <p:spPr>
            <a:xfrm rot="16200000">
              <a:off x="4975832" y="1829971"/>
              <a:ext cx="610478" cy="610649"/>
            </a:xfrm>
            <a:prstGeom prst="ellipse">
              <a:avLst/>
            </a:prstGeom>
            <a:solidFill>
              <a:schemeClr val="accent3"/>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zh-CN" altLang="en-US" sz="1650">
                <a:latin typeface="Times New Roman" panose="02020603050405020304" pitchFamily="18" charset="0"/>
                <a:ea typeface="微软雅黑" pitchFamily="34" charset="-122"/>
                <a:sym typeface="Times New Roman" panose="02020603050405020304" pitchFamily="18" charset="0"/>
              </a:endParaRPr>
            </a:p>
          </p:txBody>
        </p:sp>
        <p:sp>
          <p:nvSpPr>
            <p:cNvPr id="28" name="Freeform 21"/>
            <p:cNvSpPr>
              <a:spLocks noEditPoints="1"/>
            </p:cNvSpPr>
            <p:nvPr/>
          </p:nvSpPr>
          <p:spPr bwMode="auto">
            <a:xfrm>
              <a:off x="5055861" y="1982244"/>
              <a:ext cx="450420" cy="306102"/>
            </a:xfrm>
            <a:custGeom>
              <a:avLst/>
              <a:gdLst/>
              <a:ahLst/>
              <a:cxnLst>
                <a:cxn ang="0">
                  <a:pos x="389" y="347"/>
                </a:cxn>
                <a:cxn ang="0">
                  <a:pos x="389" y="371"/>
                </a:cxn>
                <a:cxn ang="0">
                  <a:pos x="619" y="283"/>
                </a:cxn>
                <a:cxn ang="0">
                  <a:pos x="611" y="420"/>
                </a:cxn>
                <a:cxn ang="0">
                  <a:pos x="73" y="411"/>
                </a:cxn>
                <a:cxn ang="0">
                  <a:pos x="67" y="359"/>
                </a:cxn>
                <a:cxn ang="0">
                  <a:pos x="30" y="362"/>
                </a:cxn>
                <a:cxn ang="0">
                  <a:pos x="8" y="370"/>
                </a:cxn>
                <a:cxn ang="0">
                  <a:pos x="0" y="84"/>
                </a:cxn>
                <a:cxn ang="0">
                  <a:pos x="7" y="8"/>
                </a:cxn>
                <a:cxn ang="0">
                  <a:pos x="23" y="8"/>
                </a:cxn>
                <a:cxn ang="0">
                  <a:pos x="30" y="84"/>
                </a:cxn>
                <a:cxn ang="0">
                  <a:pos x="67" y="334"/>
                </a:cxn>
                <a:cxn ang="0">
                  <a:pos x="73" y="283"/>
                </a:cxn>
                <a:cxn ang="0">
                  <a:pos x="169" y="275"/>
                </a:cxn>
                <a:cxn ang="0">
                  <a:pos x="185" y="321"/>
                </a:cxn>
                <a:cxn ang="0">
                  <a:pos x="214" y="275"/>
                </a:cxn>
                <a:cxn ang="0">
                  <a:pos x="231" y="321"/>
                </a:cxn>
                <a:cxn ang="0">
                  <a:pos x="262" y="275"/>
                </a:cxn>
                <a:cxn ang="0">
                  <a:pos x="278" y="321"/>
                </a:cxn>
                <a:cxn ang="0">
                  <a:pos x="611" y="275"/>
                </a:cxn>
                <a:cxn ang="0">
                  <a:pos x="435" y="321"/>
                </a:cxn>
                <a:cxn ang="0">
                  <a:pos x="545" y="301"/>
                </a:cxn>
                <a:cxn ang="0">
                  <a:pos x="435" y="321"/>
                </a:cxn>
                <a:cxn ang="0">
                  <a:pos x="150" y="340"/>
                </a:cxn>
                <a:cxn ang="0">
                  <a:pos x="548" y="377"/>
                </a:cxn>
                <a:cxn ang="0">
                  <a:pos x="447" y="371"/>
                </a:cxn>
                <a:cxn ang="0">
                  <a:pos x="447" y="347"/>
                </a:cxn>
                <a:cxn ang="0">
                  <a:pos x="447" y="371"/>
                </a:cxn>
                <a:cxn ang="0">
                  <a:pos x="520" y="359"/>
                </a:cxn>
                <a:cxn ang="0">
                  <a:pos x="496" y="359"/>
                </a:cxn>
                <a:cxn ang="0">
                  <a:pos x="508" y="371"/>
                </a:cxn>
              </a:cxnLst>
              <a:rect l="0" t="0" r="r" b="b"/>
              <a:pathLst>
                <a:path w="619" h="420">
                  <a:moveTo>
                    <a:pt x="377" y="359"/>
                  </a:moveTo>
                  <a:cubicBezTo>
                    <a:pt x="377" y="353"/>
                    <a:pt x="382" y="347"/>
                    <a:pt x="389" y="347"/>
                  </a:cubicBezTo>
                  <a:cubicBezTo>
                    <a:pt x="395" y="347"/>
                    <a:pt x="400" y="353"/>
                    <a:pt x="400" y="359"/>
                  </a:cubicBezTo>
                  <a:cubicBezTo>
                    <a:pt x="400" y="365"/>
                    <a:pt x="395" y="371"/>
                    <a:pt x="389" y="371"/>
                  </a:cubicBezTo>
                  <a:cubicBezTo>
                    <a:pt x="382" y="371"/>
                    <a:pt x="377" y="365"/>
                    <a:pt x="377" y="359"/>
                  </a:cubicBezTo>
                  <a:close/>
                  <a:moveTo>
                    <a:pt x="619" y="283"/>
                  </a:moveTo>
                  <a:cubicBezTo>
                    <a:pt x="619" y="411"/>
                    <a:pt x="619" y="411"/>
                    <a:pt x="619" y="411"/>
                  </a:cubicBezTo>
                  <a:cubicBezTo>
                    <a:pt x="619" y="416"/>
                    <a:pt x="615" y="420"/>
                    <a:pt x="611" y="420"/>
                  </a:cubicBezTo>
                  <a:cubicBezTo>
                    <a:pt x="81" y="420"/>
                    <a:pt x="81" y="420"/>
                    <a:pt x="81" y="420"/>
                  </a:cubicBezTo>
                  <a:cubicBezTo>
                    <a:pt x="77" y="420"/>
                    <a:pt x="73" y="416"/>
                    <a:pt x="73" y="411"/>
                  </a:cubicBezTo>
                  <a:cubicBezTo>
                    <a:pt x="73" y="357"/>
                    <a:pt x="73" y="357"/>
                    <a:pt x="73" y="357"/>
                  </a:cubicBezTo>
                  <a:cubicBezTo>
                    <a:pt x="71" y="358"/>
                    <a:pt x="69" y="359"/>
                    <a:pt x="67" y="359"/>
                  </a:cubicBezTo>
                  <a:cubicBezTo>
                    <a:pt x="30" y="359"/>
                    <a:pt x="30" y="359"/>
                    <a:pt x="30" y="359"/>
                  </a:cubicBezTo>
                  <a:cubicBezTo>
                    <a:pt x="30" y="362"/>
                    <a:pt x="30" y="362"/>
                    <a:pt x="30" y="362"/>
                  </a:cubicBezTo>
                  <a:cubicBezTo>
                    <a:pt x="30" y="367"/>
                    <a:pt x="26" y="370"/>
                    <a:pt x="22" y="370"/>
                  </a:cubicBezTo>
                  <a:cubicBezTo>
                    <a:pt x="8" y="370"/>
                    <a:pt x="8" y="370"/>
                    <a:pt x="8" y="370"/>
                  </a:cubicBezTo>
                  <a:cubicBezTo>
                    <a:pt x="4" y="370"/>
                    <a:pt x="0" y="367"/>
                    <a:pt x="0" y="362"/>
                  </a:cubicBezTo>
                  <a:cubicBezTo>
                    <a:pt x="0" y="84"/>
                    <a:pt x="0" y="84"/>
                    <a:pt x="0" y="84"/>
                  </a:cubicBezTo>
                  <a:cubicBezTo>
                    <a:pt x="0" y="80"/>
                    <a:pt x="3" y="77"/>
                    <a:pt x="7" y="76"/>
                  </a:cubicBezTo>
                  <a:cubicBezTo>
                    <a:pt x="7" y="8"/>
                    <a:pt x="7" y="8"/>
                    <a:pt x="7" y="8"/>
                  </a:cubicBezTo>
                  <a:cubicBezTo>
                    <a:pt x="7" y="4"/>
                    <a:pt x="10" y="0"/>
                    <a:pt x="15" y="0"/>
                  </a:cubicBezTo>
                  <a:cubicBezTo>
                    <a:pt x="19" y="0"/>
                    <a:pt x="23" y="4"/>
                    <a:pt x="23" y="8"/>
                  </a:cubicBezTo>
                  <a:cubicBezTo>
                    <a:pt x="23" y="76"/>
                    <a:pt x="23" y="76"/>
                    <a:pt x="23" y="76"/>
                  </a:cubicBezTo>
                  <a:cubicBezTo>
                    <a:pt x="27" y="77"/>
                    <a:pt x="30" y="80"/>
                    <a:pt x="30" y="84"/>
                  </a:cubicBezTo>
                  <a:cubicBezTo>
                    <a:pt x="30" y="334"/>
                    <a:pt x="30" y="334"/>
                    <a:pt x="30" y="334"/>
                  </a:cubicBezTo>
                  <a:cubicBezTo>
                    <a:pt x="67" y="334"/>
                    <a:pt x="67" y="334"/>
                    <a:pt x="67" y="334"/>
                  </a:cubicBezTo>
                  <a:cubicBezTo>
                    <a:pt x="69" y="334"/>
                    <a:pt x="71" y="335"/>
                    <a:pt x="73" y="336"/>
                  </a:cubicBezTo>
                  <a:cubicBezTo>
                    <a:pt x="73" y="283"/>
                    <a:pt x="73" y="283"/>
                    <a:pt x="73" y="283"/>
                  </a:cubicBezTo>
                  <a:cubicBezTo>
                    <a:pt x="73" y="279"/>
                    <a:pt x="77" y="275"/>
                    <a:pt x="81" y="275"/>
                  </a:cubicBezTo>
                  <a:cubicBezTo>
                    <a:pt x="169" y="275"/>
                    <a:pt x="169" y="275"/>
                    <a:pt x="169" y="275"/>
                  </a:cubicBezTo>
                  <a:cubicBezTo>
                    <a:pt x="169" y="321"/>
                    <a:pt x="169" y="321"/>
                    <a:pt x="169" y="321"/>
                  </a:cubicBezTo>
                  <a:cubicBezTo>
                    <a:pt x="185" y="321"/>
                    <a:pt x="185" y="321"/>
                    <a:pt x="185" y="321"/>
                  </a:cubicBezTo>
                  <a:cubicBezTo>
                    <a:pt x="185" y="275"/>
                    <a:pt x="185" y="275"/>
                    <a:pt x="185" y="275"/>
                  </a:cubicBezTo>
                  <a:cubicBezTo>
                    <a:pt x="214" y="275"/>
                    <a:pt x="214" y="275"/>
                    <a:pt x="214" y="275"/>
                  </a:cubicBezTo>
                  <a:cubicBezTo>
                    <a:pt x="214" y="321"/>
                    <a:pt x="214" y="321"/>
                    <a:pt x="214" y="321"/>
                  </a:cubicBezTo>
                  <a:cubicBezTo>
                    <a:pt x="231" y="321"/>
                    <a:pt x="231" y="321"/>
                    <a:pt x="231" y="321"/>
                  </a:cubicBezTo>
                  <a:cubicBezTo>
                    <a:pt x="231" y="275"/>
                    <a:pt x="231" y="275"/>
                    <a:pt x="231" y="275"/>
                  </a:cubicBezTo>
                  <a:cubicBezTo>
                    <a:pt x="262" y="275"/>
                    <a:pt x="262" y="275"/>
                    <a:pt x="262" y="275"/>
                  </a:cubicBezTo>
                  <a:cubicBezTo>
                    <a:pt x="262" y="321"/>
                    <a:pt x="262" y="321"/>
                    <a:pt x="262" y="321"/>
                  </a:cubicBezTo>
                  <a:cubicBezTo>
                    <a:pt x="278" y="321"/>
                    <a:pt x="278" y="321"/>
                    <a:pt x="278" y="321"/>
                  </a:cubicBezTo>
                  <a:cubicBezTo>
                    <a:pt x="278" y="275"/>
                    <a:pt x="278" y="275"/>
                    <a:pt x="278" y="275"/>
                  </a:cubicBezTo>
                  <a:cubicBezTo>
                    <a:pt x="611" y="275"/>
                    <a:pt x="611" y="275"/>
                    <a:pt x="611" y="275"/>
                  </a:cubicBezTo>
                  <a:cubicBezTo>
                    <a:pt x="615" y="275"/>
                    <a:pt x="619" y="279"/>
                    <a:pt x="619" y="283"/>
                  </a:cubicBezTo>
                  <a:close/>
                  <a:moveTo>
                    <a:pt x="435" y="321"/>
                  </a:moveTo>
                  <a:cubicBezTo>
                    <a:pt x="545" y="321"/>
                    <a:pt x="545" y="321"/>
                    <a:pt x="545" y="321"/>
                  </a:cubicBezTo>
                  <a:cubicBezTo>
                    <a:pt x="545" y="301"/>
                    <a:pt x="545" y="301"/>
                    <a:pt x="545" y="301"/>
                  </a:cubicBezTo>
                  <a:cubicBezTo>
                    <a:pt x="435" y="301"/>
                    <a:pt x="435" y="301"/>
                    <a:pt x="435" y="301"/>
                  </a:cubicBezTo>
                  <a:lnTo>
                    <a:pt x="435" y="321"/>
                  </a:lnTo>
                  <a:close/>
                  <a:moveTo>
                    <a:pt x="548" y="340"/>
                  </a:moveTo>
                  <a:cubicBezTo>
                    <a:pt x="150" y="340"/>
                    <a:pt x="150" y="340"/>
                    <a:pt x="150" y="340"/>
                  </a:cubicBezTo>
                  <a:cubicBezTo>
                    <a:pt x="150" y="377"/>
                    <a:pt x="150" y="377"/>
                    <a:pt x="150" y="377"/>
                  </a:cubicBezTo>
                  <a:cubicBezTo>
                    <a:pt x="548" y="377"/>
                    <a:pt x="548" y="377"/>
                    <a:pt x="548" y="377"/>
                  </a:cubicBezTo>
                  <a:lnTo>
                    <a:pt x="548" y="340"/>
                  </a:lnTo>
                  <a:close/>
                  <a:moveTo>
                    <a:pt x="447" y="371"/>
                  </a:moveTo>
                  <a:cubicBezTo>
                    <a:pt x="453" y="371"/>
                    <a:pt x="458" y="365"/>
                    <a:pt x="458" y="359"/>
                  </a:cubicBezTo>
                  <a:cubicBezTo>
                    <a:pt x="458" y="353"/>
                    <a:pt x="453" y="347"/>
                    <a:pt x="447" y="347"/>
                  </a:cubicBezTo>
                  <a:cubicBezTo>
                    <a:pt x="440" y="347"/>
                    <a:pt x="435" y="353"/>
                    <a:pt x="435" y="359"/>
                  </a:cubicBezTo>
                  <a:cubicBezTo>
                    <a:pt x="435" y="365"/>
                    <a:pt x="440" y="371"/>
                    <a:pt x="447" y="371"/>
                  </a:cubicBezTo>
                  <a:close/>
                  <a:moveTo>
                    <a:pt x="508" y="371"/>
                  </a:moveTo>
                  <a:cubicBezTo>
                    <a:pt x="515" y="371"/>
                    <a:pt x="520" y="365"/>
                    <a:pt x="520" y="359"/>
                  </a:cubicBezTo>
                  <a:cubicBezTo>
                    <a:pt x="520" y="353"/>
                    <a:pt x="515" y="347"/>
                    <a:pt x="508" y="347"/>
                  </a:cubicBezTo>
                  <a:cubicBezTo>
                    <a:pt x="502" y="347"/>
                    <a:pt x="496" y="353"/>
                    <a:pt x="496" y="359"/>
                  </a:cubicBezTo>
                  <a:cubicBezTo>
                    <a:pt x="496" y="365"/>
                    <a:pt x="502" y="371"/>
                    <a:pt x="508" y="371"/>
                  </a:cubicBezTo>
                  <a:close/>
                  <a:moveTo>
                    <a:pt x="508" y="371"/>
                  </a:moveTo>
                  <a:cubicBezTo>
                    <a:pt x="508" y="371"/>
                    <a:pt x="508" y="371"/>
                    <a:pt x="508" y="371"/>
                  </a:cubicBezTo>
                </a:path>
              </a:pathLst>
            </a:custGeom>
            <a:solidFill>
              <a:schemeClr val="bg1"/>
            </a:solidFill>
            <a:ln w="9525">
              <a:noFill/>
              <a:round/>
            </a:ln>
          </p:spPr>
          <p:txBody>
            <a:bodyPr vert="horz" wrap="square" lIns="117692" tIns="58846" rIns="117692" bIns="58846" numCol="1" anchor="t" anchorCtr="0" compatLnSpc="1"/>
            <a:lstStyle/>
            <a:p>
              <a:endParaRPr lang="en-US" sz="1650" dirty="0">
                <a:latin typeface="Times New Roman" panose="02020603050405020304" pitchFamily="18" charset="0"/>
                <a:ea typeface="微软雅黑" pitchFamily="34" charset="-122"/>
                <a:sym typeface="Times New Roman" panose="02020603050405020304" pitchFamily="18" charset="0"/>
              </a:endParaRPr>
            </a:p>
          </p:txBody>
        </p:sp>
      </p:grpSp>
      <p:sp>
        <p:nvSpPr>
          <p:cNvPr id="32" name="TextBox 31"/>
          <p:cNvSpPr txBox="1"/>
          <p:nvPr/>
        </p:nvSpPr>
        <p:spPr>
          <a:xfrm>
            <a:off x="1182343" y="3398855"/>
            <a:ext cx="3162906" cy="901275"/>
          </a:xfrm>
          <a:prstGeom prst="rect">
            <a:avLst/>
          </a:prstGeom>
          <a:noFill/>
        </p:spPr>
        <p:txBody>
          <a:bodyPr wrap="square" rtlCol="0">
            <a:spAutoFit/>
          </a:bodyPr>
          <a:lstStyle/>
          <a:p>
            <a:pPr algn="r"/>
            <a:r>
              <a:rPr lang="id-ID" sz="1800" b="1" dirty="0">
                <a:solidFill>
                  <a:schemeClr val="accent2"/>
                </a:solidFill>
                <a:latin typeface="Times New Roman" panose="02020603050405020304" pitchFamily="18" charset="0"/>
                <a:ea typeface="微软雅黑" pitchFamily="34" charset="-122"/>
                <a:sym typeface="Times New Roman" panose="02020603050405020304" pitchFamily="18" charset="0"/>
              </a:rPr>
              <a:t>Mind Map </a:t>
            </a:r>
            <a:endParaRPr lang="en-US" sz="1800" b="1" dirty="0">
              <a:solidFill>
                <a:schemeClr val="accent2"/>
              </a:solidFill>
              <a:latin typeface="Times New Roman" panose="02020603050405020304" pitchFamily="18" charset="0"/>
              <a:ea typeface="微软雅黑" pitchFamily="34" charset="-122"/>
              <a:sym typeface="Times New Roman" panose="02020603050405020304" pitchFamily="18" charset="0"/>
            </a:endParaRPr>
          </a:p>
          <a:p>
            <a:pPr algn="r"/>
            <a:r>
              <a:rPr lang="en-US" sz="1160" b="1"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rPr>
              <a:t>There are many variations of passages of Lorem Ipsum on the Internet tend to repeat predefined chunks as necessary, making this</a:t>
            </a:r>
            <a:endParaRPr lang="en-US" sz="1160" b="1"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endParaRPr>
          </a:p>
        </p:txBody>
      </p:sp>
      <p:sp>
        <p:nvSpPr>
          <p:cNvPr id="33" name="TextBox 32"/>
          <p:cNvSpPr txBox="1"/>
          <p:nvPr/>
        </p:nvSpPr>
        <p:spPr>
          <a:xfrm>
            <a:off x="8513501" y="3398855"/>
            <a:ext cx="3162906" cy="901275"/>
          </a:xfrm>
          <a:prstGeom prst="rect">
            <a:avLst/>
          </a:prstGeom>
          <a:noFill/>
        </p:spPr>
        <p:txBody>
          <a:bodyPr wrap="square" rtlCol="0">
            <a:spAutoFit/>
          </a:bodyPr>
          <a:lstStyle/>
          <a:p>
            <a:r>
              <a:rPr lang="id-ID" sz="1800" b="1" dirty="0">
                <a:solidFill>
                  <a:schemeClr val="accent3"/>
                </a:solidFill>
                <a:latin typeface="Times New Roman" panose="02020603050405020304" pitchFamily="18" charset="0"/>
                <a:ea typeface="微软雅黑" pitchFamily="34" charset="-122"/>
                <a:sym typeface="Times New Roman" panose="02020603050405020304" pitchFamily="18" charset="0"/>
              </a:rPr>
              <a:t>Mind Map </a:t>
            </a:r>
            <a:endParaRPr lang="en-US" sz="1800" b="1" dirty="0">
              <a:solidFill>
                <a:schemeClr val="accent3"/>
              </a:solidFill>
              <a:latin typeface="Times New Roman" panose="02020603050405020304" pitchFamily="18" charset="0"/>
              <a:ea typeface="微软雅黑" pitchFamily="34" charset="-122"/>
              <a:sym typeface="Times New Roman" panose="02020603050405020304" pitchFamily="18" charset="0"/>
            </a:endParaRPr>
          </a:p>
          <a:p>
            <a:r>
              <a:rPr lang="en-US" sz="1160" b="1"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rPr>
              <a:t>There are many variations of passages of Lorem Ipsum on the Internet tend to repeat predefined chunks as necessary, making this</a:t>
            </a:r>
            <a:endParaRPr lang="en-US" sz="1160" b="1"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endParaRPr>
          </a:p>
        </p:txBody>
      </p:sp>
      <p:sp>
        <p:nvSpPr>
          <p:cNvPr id="34" name="TextBox 33"/>
          <p:cNvSpPr txBox="1"/>
          <p:nvPr/>
        </p:nvSpPr>
        <p:spPr>
          <a:xfrm>
            <a:off x="577477" y="4771122"/>
            <a:ext cx="3162906" cy="901275"/>
          </a:xfrm>
          <a:prstGeom prst="rect">
            <a:avLst/>
          </a:prstGeom>
          <a:noFill/>
        </p:spPr>
        <p:txBody>
          <a:bodyPr wrap="square" rtlCol="0">
            <a:spAutoFit/>
          </a:bodyPr>
          <a:lstStyle/>
          <a:p>
            <a:pPr algn="r"/>
            <a:r>
              <a:rPr lang="id-ID" sz="1800" b="1" dirty="0">
                <a:solidFill>
                  <a:schemeClr val="accent5"/>
                </a:solidFill>
                <a:latin typeface="Times New Roman" panose="02020603050405020304" pitchFamily="18" charset="0"/>
                <a:ea typeface="微软雅黑" pitchFamily="34" charset="-122"/>
                <a:sym typeface="Times New Roman" panose="02020603050405020304" pitchFamily="18" charset="0"/>
              </a:rPr>
              <a:t>Mind Map </a:t>
            </a:r>
            <a:endParaRPr lang="en-US" sz="1800" b="1" dirty="0">
              <a:solidFill>
                <a:schemeClr val="accent5"/>
              </a:solidFill>
              <a:latin typeface="Times New Roman" panose="02020603050405020304" pitchFamily="18" charset="0"/>
              <a:ea typeface="微软雅黑" pitchFamily="34" charset="-122"/>
              <a:sym typeface="Times New Roman" panose="02020603050405020304" pitchFamily="18" charset="0"/>
            </a:endParaRPr>
          </a:p>
          <a:p>
            <a:pPr algn="r"/>
            <a:r>
              <a:rPr lang="en-US" sz="1160" b="1"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rPr>
              <a:t>There are many variations of passages of Lorem Ipsum on the Internet tend to repeat predefined chunks as necessary, making this</a:t>
            </a:r>
            <a:endParaRPr lang="en-US" sz="1160" b="1"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endParaRPr>
          </a:p>
        </p:txBody>
      </p:sp>
      <p:sp>
        <p:nvSpPr>
          <p:cNvPr id="35" name="TextBox 34"/>
          <p:cNvSpPr txBox="1"/>
          <p:nvPr/>
        </p:nvSpPr>
        <p:spPr>
          <a:xfrm>
            <a:off x="9085676" y="4771122"/>
            <a:ext cx="3162906" cy="901275"/>
          </a:xfrm>
          <a:prstGeom prst="rect">
            <a:avLst/>
          </a:prstGeom>
          <a:noFill/>
        </p:spPr>
        <p:txBody>
          <a:bodyPr wrap="square" rtlCol="0">
            <a:spAutoFit/>
          </a:bodyPr>
          <a:lstStyle/>
          <a:p>
            <a:r>
              <a:rPr lang="id-ID" sz="1800" b="1" dirty="0">
                <a:solidFill>
                  <a:schemeClr val="accent4"/>
                </a:solidFill>
                <a:latin typeface="Times New Roman" panose="02020603050405020304" pitchFamily="18" charset="0"/>
                <a:ea typeface="微软雅黑" pitchFamily="34" charset="-122"/>
                <a:sym typeface="Times New Roman" panose="02020603050405020304" pitchFamily="18" charset="0"/>
              </a:rPr>
              <a:t>Mind Map </a:t>
            </a:r>
            <a:endParaRPr lang="en-US" sz="1800" b="1" dirty="0">
              <a:solidFill>
                <a:schemeClr val="accent4"/>
              </a:solidFill>
              <a:latin typeface="Times New Roman" panose="02020603050405020304" pitchFamily="18" charset="0"/>
              <a:ea typeface="微软雅黑" pitchFamily="34" charset="-122"/>
              <a:sym typeface="Times New Roman" panose="02020603050405020304" pitchFamily="18" charset="0"/>
            </a:endParaRPr>
          </a:p>
          <a:p>
            <a:r>
              <a:rPr lang="en-US" sz="1160" b="1"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rPr>
              <a:t>There are many variations of passages of Lorem Ipsum on the Internet tend to repeat predefined chunks as necessary, making this</a:t>
            </a:r>
            <a:endParaRPr lang="en-US" sz="1160" b="1"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endParaRPr>
          </a:p>
        </p:txBody>
      </p:sp>
      <p:sp>
        <p:nvSpPr>
          <p:cNvPr id="36" name="TextBox 35"/>
          <p:cNvSpPr txBox="1"/>
          <p:nvPr/>
        </p:nvSpPr>
        <p:spPr>
          <a:xfrm>
            <a:off x="6919757" y="2238447"/>
            <a:ext cx="3162906" cy="901275"/>
          </a:xfrm>
          <a:prstGeom prst="rect">
            <a:avLst/>
          </a:prstGeom>
          <a:noFill/>
        </p:spPr>
        <p:txBody>
          <a:bodyPr wrap="square" rtlCol="0">
            <a:spAutoFit/>
          </a:bodyPr>
          <a:lstStyle/>
          <a:p>
            <a:r>
              <a:rPr lang="id-ID" sz="1800" b="1" dirty="0">
                <a:solidFill>
                  <a:schemeClr val="accent1"/>
                </a:solidFill>
                <a:latin typeface="Times New Roman" panose="02020603050405020304" pitchFamily="18" charset="0"/>
                <a:ea typeface="微软雅黑" pitchFamily="34" charset="-122"/>
                <a:sym typeface="Times New Roman" panose="02020603050405020304" pitchFamily="18" charset="0"/>
              </a:rPr>
              <a:t>Mind Map </a:t>
            </a:r>
            <a:endParaRPr lang="en-US" sz="1800" b="1" dirty="0">
              <a:solidFill>
                <a:schemeClr val="accent1"/>
              </a:solidFill>
              <a:latin typeface="Times New Roman" panose="02020603050405020304" pitchFamily="18" charset="0"/>
              <a:ea typeface="微软雅黑" pitchFamily="34" charset="-122"/>
              <a:sym typeface="Times New Roman" panose="02020603050405020304" pitchFamily="18" charset="0"/>
            </a:endParaRPr>
          </a:p>
          <a:p>
            <a:r>
              <a:rPr lang="en-US" sz="1160" b="1"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rPr>
              <a:t>There are many variations of passages of Lorem Ipsum on the Internet tend to repeat predefined chunks as necessary, making this</a:t>
            </a:r>
            <a:endParaRPr lang="en-US" sz="1160" b="1" dirty="0">
              <a:solidFill>
                <a:schemeClr val="tx1">
                  <a:lumMod val="50000"/>
                  <a:lumOff val="50000"/>
                </a:schemeClr>
              </a:solidFill>
              <a:latin typeface="Times New Roman" panose="02020603050405020304" pitchFamily="18" charset="0"/>
              <a:ea typeface="微软雅黑" pitchFamily="34" charset="-122"/>
              <a:sym typeface="Times New Roman" panose="02020603050405020304" pitchFamily="18" charset="0"/>
            </a:endParaRPr>
          </a:p>
        </p:txBody>
      </p:sp>
      <p:sp>
        <p:nvSpPr>
          <p:cNvPr id="30" name="标题 3"/>
          <p:cNvSpPr txBox="1"/>
          <p:nvPr/>
        </p:nvSpPr>
        <p:spPr>
          <a:xfrm>
            <a:off x="792039" y="62547"/>
            <a:ext cx="3898556" cy="440807"/>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800" dirty="0" smtClean="0">
                <a:solidFill>
                  <a:schemeClr val="accent1">
                    <a:lumMod val="50000"/>
                  </a:schemeClr>
                </a:solidFill>
                <a:latin typeface="方正粗谭黑简体" panose="02000000000000000000" pitchFamily="2" charset="-122"/>
                <a:ea typeface="方正粗谭黑简体" panose="02000000000000000000" pitchFamily="2" charset="-122"/>
              </a:rPr>
              <a:t>点击添加相关标题文字</a:t>
            </a:r>
            <a:endParaRPr lang="zh-CN" altLang="en-US" sz="1200" dirty="0">
              <a:solidFill>
                <a:schemeClr val="accent1">
                  <a:lumMod val="50000"/>
                </a:schemeClr>
              </a:solidFill>
              <a:latin typeface="方正粗谭黑简体" panose="02000000000000000000" pitchFamily="2" charset="-122"/>
              <a:ea typeface="方正粗谭黑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prism/>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3" presetClass="entr" presetSubtype="16"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p:cTn id="16" dur="500" fill="hold"/>
                                        <p:tgtEl>
                                          <p:spTgt spid="20"/>
                                        </p:tgtEl>
                                        <p:attrNameLst>
                                          <p:attrName>ppt_w</p:attrName>
                                        </p:attrNameLst>
                                      </p:cBhvr>
                                      <p:tavLst>
                                        <p:tav tm="0">
                                          <p:val>
                                            <p:fltVal val="0"/>
                                          </p:val>
                                        </p:tav>
                                        <p:tav tm="100000">
                                          <p:val>
                                            <p:strVal val="#ppt_w"/>
                                          </p:val>
                                        </p:tav>
                                      </p:tavLst>
                                    </p:anim>
                                    <p:anim calcmode="lin" valueType="num">
                                      <p:cBhvr>
                                        <p:cTn id="17" dur="500" fill="hold"/>
                                        <p:tgtEl>
                                          <p:spTgt spid="20"/>
                                        </p:tgtEl>
                                        <p:attrNameLst>
                                          <p:attrName>ppt_h</p:attrName>
                                        </p:attrNameLst>
                                      </p:cBhvr>
                                      <p:tavLst>
                                        <p:tav tm="0">
                                          <p:val>
                                            <p:fltVal val="0"/>
                                          </p:val>
                                        </p:tav>
                                        <p:tav tm="100000">
                                          <p:val>
                                            <p:strVal val="#ppt_h"/>
                                          </p:val>
                                        </p:tav>
                                      </p:tavLst>
                                    </p:anim>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wipe(left)">
                                      <p:cBhvr>
                                        <p:cTn id="21" dur="500"/>
                                        <p:tgtEl>
                                          <p:spTgt spid="36"/>
                                        </p:tgtEl>
                                      </p:cBhvr>
                                    </p:animEffect>
                                  </p:childTnLst>
                                </p:cTn>
                              </p:par>
                            </p:childTnLst>
                          </p:cTn>
                        </p:par>
                        <p:par>
                          <p:cTn id="22" fill="hold">
                            <p:stCondLst>
                              <p:cond delay="2000"/>
                            </p:stCondLst>
                            <p:childTnLst>
                              <p:par>
                                <p:cTn id="23" presetID="23" presetClass="entr" presetSubtype="16"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p:cTn id="25" dur="500" fill="hold"/>
                                        <p:tgtEl>
                                          <p:spTgt spid="23"/>
                                        </p:tgtEl>
                                        <p:attrNameLst>
                                          <p:attrName>ppt_w</p:attrName>
                                        </p:attrNameLst>
                                      </p:cBhvr>
                                      <p:tavLst>
                                        <p:tav tm="0">
                                          <p:val>
                                            <p:fltVal val="0"/>
                                          </p:val>
                                        </p:tav>
                                        <p:tav tm="100000">
                                          <p:val>
                                            <p:strVal val="#ppt_w"/>
                                          </p:val>
                                        </p:tav>
                                      </p:tavLst>
                                    </p:anim>
                                    <p:anim calcmode="lin" valueType="num">
                                      <p:cBhvr>
                                        <p:cTn id="26" dur="500" fill="hold"/>
                                        <p:tgtEl>
                                          <p:spTgt spid="23"/>
                                        </p:tgtEl>
                                        <p:attrNameLst>
                                          <p:attrName>ppt_h</p:attrName>
                                        </p:attrNameLst>
                                      </p:cBhvr>
                                      <p:tavLst>
                                        <p:tav tm="0">
                                          <p:val>
                                            <p:fltVal val="0"/>
                                          </p:val>
                                        </p:tav>
                                        <p:tav tm="100000">
                                          <p:val>
                                            <p:strVal val="#ppt_h"/>
                                          </p:val>
                                        </p:tav>
                                      </p:tavLst>
                                    </p:anim>
                                  </p:childTnLst>
                                </p:cTn>
                              </p:par>
                            </p:childTnLst>
                          </p:cTn>
                        </p:par>
                        <p:par>
                          <p:cTn id="27" fill="hold">
                            <p:stCondLst>
                              <p:cond delay="2500"/>
                            </p:stCondLst>
                            <p:childTnLst>
                              <p:par>
                                <p:cTn id="28" presetID="22" presetClass="entr" presetSubtype="2" fill="hold" grpId="0" nodeType="after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wipe(right)">
                                      <p:cBhvr>
                                        <p:cTn id="30" dur="500"/>
                                        <p:tgtEl>
                                          <p:spTgt spid="32"/>
                                        </p:tgtEl>
                                      </p:cBhvr>
                                    </p:animEffect>
                                  </p:childTnLst>
                                </p:cTn>
                              </p:par>
                            </p:childTnLst>
                          </p:cTn>
                        </p:par>
                        <p:par>
                          <p:cTn id="31" fill="hold">
                            <p:stCondLst>
                              <p:cond delay="3000"/>
                            </p:stCondLst>
                            <p:childTnLst>
                              <p:par>
                                <p:cTn id="32" presetID="23" presetClass="entr" presetSubtype="16" fill="hold" nodeType="afterEffect">
                                  <p:stCondLst>
                                    <p:cond delay="0"/>
                                  </p:stCondLst>
                                  <p:childTnLst>
                                    <p:set>
                                      <p:cBhvr>
                                        <p:cTn id="33" dur="1" fill="hold">
                                          <p:stCondLst>
                                            <p:cond delay="0"/>
                                          </p:stCondLst>
                                        </p:cTn>
                                        <p:tgtEl>
                                          <p:spTgt spid="26"/>
                                        </p:tgtEl>
                                        <p:attrNameLst>
                                          <p:attrName>style.visibility</p:attrName>
                                        </p:attrNameLst>
                                      </p:cBhvr>
                                      <p:to>
                                        <p:strVal val="visible"/>
                                      </p:to>
                                    </p:set>
                                    <p:anim calcmode="lin" valueType="num">
                                      <p:cBhvr>
                                        <p:cTn id="34" dur="500" fill="hold"/>
                                        <p:tgtEl>
                                          <p:spTgt spid="26"/>
                                        </p:tgtEl>
                                        <p:attrNameLst>
                                          <p:attrName>ppt_w</p:attrName>
                                        </p:attrNameLst>
                                      </p:cBhvr>
                                      <p:tavLst>
                                        <p:tav tm="0">
                                          <p:val>
                                            <p:fltVal val="0"/>
                                          </p:val>
                                        </p:tav>
                                        <p:tav tm="100000">
                                          <p:val>
                                            <p:strVal val="#ppt_w"/>
                                          </p:val>
                                        </p:tav>
                                      </p:tavLst>
                                    </p:anim>
                                    <p:anim calcmode="lin" valueType="num">
                                      <p:cBhvr>
                                        <p:cTn id="35" dur="500" fill="hold"/>
                                        <p:tgtEl>
                                          <p:spTgt spid="26"/>
                                        </p:tgtEl>
                                        <p:attrNameLst>
                                          <p:attrName>ppt_h</p:attrName>
                                        </p:attrNameLst>
                                      </p:cBhvr>
                                      <p:tavLst>
                                        <p:tav tm="0">
                                          <p:val>
                                            <p:fltVal val="0"/>
                                          </p:val>
                                        </p:tav>
                                        <p:tav tm="100000">
                                          <p:val>
                                            <p:strVal val="#ppt_h"/>
                                          </p:val>
                                        </p:tav>
                                      </p:tavLst>
                                    </p:anim>
                                  </p:childTnLst>
                                </p:cTn>
                              </p:par>
                            </p:childTnLst>
                          </p:cTn>
                        </p:par>
                        <p:par>
                          <p:cTn id="36" fill="hold">
                            <p:stCondLst>
                              <p:cond delay="3500"/>
                            </p:stCondLst>
                            <p:childTnLst>
                              <p:par>
                                <p:cTn id="37" presetID="22" presetClass="entr" presetSubtype="8" fill="hold" grpId="0" nodeType="after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wipe(left)">
                                      <p:cBhvr>
                                        <p:cTn id="39" dur="500"/>
                                        <p:tgtEl>
                                          <p:spTgt spid="33"/>
                                        </p:tgtEl>
                                      </p:cBhvr>
                                    </p:animEffect>
                                  </p:childTnLst>
                                </p:cTn>
                              </p:par>
                            </p:childTnLst>
                          </p:cTn>
                        </p:par>
                        <p:par>
                          <p:cTn id="40" fill="hold">
                            <p:stCondLst>
                              <p:cond delay="4000"/>
                            </p:stCondLst>
                            <p:childTnLst>
                              <p:par>
                                <p:cTn id="41" presetID="23" presetClass="entr" presetSubtype="16" fill="hold"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500" fill="hold"/>
                                        <p:tgtEl>
                                          <p:spTgt spid="17"/>
                                        </p:tgtEl>
                                        <p:attrNameLst>
                                          <p:attrName>ppt_w</p:attrName>
                                        </p:attrNameLst>
                                      </p:cBhvr>
                                      <p:tavLst>
                                        <p:tav tm="0">
                                          <p:val>
                                            <p:fltVal val="0"/>
                                          </p:val>
                                        </p:tav>
                                        <p:tav tm="100000">
                                          <p:val>
                                            <p:strVal val="#ppt_w"/>
                                          </p:val>
                                        </p:tav>
                                      </p:tavLst>
                                    </p:anim>
                                    <p:anim calcmode="lin" valueType="num">
                                      <p:cBhvr>
                                        <p:cTn id="44" dur="500" fill="hold"/>
                                        <p:tgtEl>
                                          <p:spTgt spid="17"/>
                                        </p:tgtEl>
                                        <p:attrNameLst>
                                          <p:attrName>ppt_h</p:attrName>
                                        </p:attrNameLst>
                                      </p:cBhvr>
                                      <p:tavLst>
                                        <p:tav tm="0">
                                          <p:val>
                                            <p:fltVal val="0"/>
                                          </p:val>
                                        </p:tav>
                                        <p:tav tm="100000">
                                          <p:val>
                                            <p:strVal val="#ppt_h"/>
                                          </p:val>
                                        </p:tav>
                                      </p:tavLst>
                                    </p:anim>
                                  </p:childTnLst>
                                </p:cTn>
                              </p:par>
                            </p:childTnLst>
                          </p:cTn>
                        </p:par>
                        <p:par>
                          <p:cTn id="45" fill="hold">
                            <p:stCondLst>
                              <p:cond delay="4500"/>
                            </p:stCondLst>
                            <p:childTnLst>
                              <p:par>
                                <p:cTn id="46" presetID="22" presetClass="entr" presetSubtype="2" fill="hold" grpId="0" nodeType="after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wipe(right)">
                                      <p:cBhvr>
                                        <p:cTn id="48" dur="500"/>
                                        <p:tgtEl>
                                          <p:spTgt spid="34"/>
                                        </p:tgtEl>
                                      </p:cBhvr>
                                    </p:animEffect>
                                  </p:childTnLst>
                                </p:cTn>
                              </p:par>
                            </p:childTnLst>
                          </p:cTn>
                        </p:par>
                        <p:par>
                          <p:cTn id="49" fill="hold">
                            <p:stCondLst>
                              <p:cond delay="5000"/>
                            </p:stCondLst>
                            <p:childTnLst>
                              <p:par>
                                <p:cTn id="50" presetID="23" presetClass="entr" presetSubtype="16" fill="hold" nodeType="after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500" fill="hold"/>
                                        <p:tgtEl>
                                          <p:spTgt spid="8"/>
                                        </p:tgtEl>
                                        <p:attrNameLst>
                                          <p:attrName>ppt_w</p:attrName>
                                        </p:attrNameLst>
                                      </p:cBhvr>
                                      <p:tavLst>
                                        <p:tav tm="0">
                                          <p:val>
                                            <p:fltVal val="0"/>
                                          </p:val>
                                        </p:tav>
                                        <p:tav tm="100000">
                                          <p:val>
                                            <p:strVal val="#ppt_w"/>
                                          </p:val>
                                        </p:tav>
                                      </p:tavLst>
                                    </p:anim>
                                    <p:anim calcmode="lin" valueType="num">
                                      <p:cBhvr>
                                        <p:cTn id="53" dur="500" fill="hold"/>
                                        <p:tgtEl>
                                          <p:spTgt spid="8"/>
                                        </p:tgtEl>
                                        <p:attrNameLst>
                                          <p:attrName>ppt_h</p:attrName>
                                        </p:attrNameLst>
                                      </p:cBhvr>
                                      <p:tavLst>
                                        <p:tav tm="0">
                                          <p:val>
                                            <p:fltVal val="0"/>
                                          </p:val>
                                        </p:tav>
                                        <p:tav tm="100000">
                                          <p:val>
                                            <p:strVal val="#ppt_h"/>
                                          </p:val>
                                        </p:tav>
                                      </p:tavLst>
                                    </p:anim>
                                  </p:childTnLst>
                                </p:cTn>
                              </p:par>
                            </p:childTnLst>
                          </p:cTn>
                        </p:par>
                        <p:par>
                          <p:cTn id="54" fill="hold">
                            <p:stCondLst>
                              <p:cond delay="5500"/>
                            </p:stCondLst>
                            <p:childTnLst>
                              <p:par>
                                <p:cTn id="55" presetID="22" presetClass="entr" presetSubtype="8" fill="hold" grpId="0" nodeType="after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wipe(left)">
                                      <p:cBhvr>
                                        <p:cTn id="5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32" grpId="0"/>
      <p:bldP spid="33" grpId="0"/>
      <p:bldP spid="34" grpId="0"/>
      <p:bldP spid="35" grpId="0"/>
      <p:bldP spid="3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Connector 16"/>
          <p:cNvCxnSpPr/>
          <p:nvPr/>
        </p:nvCxnSpPr>
        <p:spPr>
          <a:xfrm flipV="1">
            <a:off x="3290928" y="4474640"/>
            <a:ext cx="6276895" cy="2044"/>
          </a:xfrm>
          <a:prstGeom prst="line">
            <a:avLst/>
          </a:prstGeom>
          <a:ln w="285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7606294" y="2023748"/>
            <a:ext cx="3530754" cy="1176918"/>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50">
              <a:latin typeface="Times New Roman" panose="02020603050405020304" pitchFamily="18" charset="0"/>
              <a:ea typeface="微软雅黑" pitchFamily="34" charset="-122"/>
              <a:sym typeface="Times New Roman" panose="02020603050405020304" pitchFamily="18" charset="0"/>
            </a:endParaRPr>
          </a:p>
        </p:txBody>
      </p:sp>
      <p:sp>
        <p:nvSpPr>
          <p:cNvPr id="6" name="Rectangle 5"/>
          <p:cNvSpPr/>
          <p:nvPr/>
        </p:nvSpPr>
        <p:spPr>
          <a:xfrm>
            <a:off x="1721703" y="2023748"/>
            <a:ext cx="3530754" cy="117691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50">
              <a:latin typeface="Times New Roman" panose="02020603050405020304" pitchFamily="18" charset="0"/>
              <a:ea typeface="微软雅黑" pitchFamily="34" charset="-122"/>
              <a:sym typeface="Times New Roman" panose="02020603050405020304" pitchFamily="18" charset="0"/>
            </a:endParaRPr>
          </a:p>
        </p:txBody>
      </p:sp>
      <p:sp>
        <p:nvSpPr>
          <p:cNvPr id="7" name="Rectangle 6"/>
          <p:cNvSpPr/>
          <p:nvPr/>
        </p:nvSpPr>
        <p:spPr>
          <a:xfrm>
            <a:off x="6429375" y="5391042"/>
            <a:ext cx="3530754" cy="1176918"/>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50">
              <a:latin typeface="Times New Roman" panose="02020603050405020304" pitchFamily="18" charset="0"/>
              <a:ea typeface="微软雅黑" pitchFamily="34" charset="-122"/>
              <a:sym typeface="Times New Roman" panose="02020603050405020304" pitchFamily="18" charset="0"/>
            </a:endParaRPr>
          </a:p>
        </p:txBody>
      </p:sp>
      <p:sp>
        <p:nvSpPr>
          <p:cNvPr id="8" name="Rectangle 7"/>
          <p:cNvSpPr/>
          <p:nvPr/>
        </p:nvSpPr>
        <p:spPr>
          <a:xfrm>
            <a:off x="2898622" y="5391042"/>
            <a:ext cx="3530754" cy="1176918"/>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50">
              <a:latin typeface="Times New Roman" panose="02020603050405020304" pitchFamily="18" charset="0"/>
              <a:ea typeface="微软雅黑" pitchFamily="34" charset="-122"/>
              <a:sym typeface="Times New Roman" panose="02020603050405020304" pitchFamily="18" charset="0"/>
            </a:endParaRPr>
          </a:p>
        </p:txBody>
      </p:sp>
      <p:sp>
        <p:nvSpPr>
          <p:cNvPr id="11" name="Oval 10"/>
          <p:cNvSpPr/>
          <p:nvPr/>
        </p:nvSpPr>
        <p:spPr>
          <a:xfrm>
            <a:off x="4958227" y="3887202"/>
            <a:ext cx="1176918" cy="1176918"/>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50">
              <a:latin typeface="Times New Roman" panose="02020603050405020304" pitchFamily="18" charset="0"/>
              <a:ea typeface="微软雅黑" pitchFamily="34" charset="-122"/>
              <a:sym typeface="Times New Roman" panose="02020603050405020304" pitchFamily="18" charset="0"/>
            </a:endParaRPr>
          </a:p>
        </p:txBody>
      </p:sp>
      <p:sp>
        <p:nvSpPr>
          <p:cNvPr id="12" name="Oval 11"/>
          <p:cNvSpPr/>
          <p:nvPr/>
        </p:nvSpPr>
        <p:spPr>
          <a:xfrm>
            <a:off x="6723605" y="3887202"/>
            <a:ext cx="1176918" cy="1176918"/>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50">
              <a:latin typeface="Times New Roman" panose="02020603050405020304" pitchFamily="18" charset="0"/>
              <a:ea typeface="微软雅黑" pitchFamily="34" charset="-122"/>
              <a:sym typeface="Times New Roman" panose="02020603050405020304" pitchFamily="18" charset="0"/>
            </a:endParaRPr>
          </a:p>
        </p:txBody>
      </p:sp>
      <p:cxnSp>
        <p:nvCxnSpPr>
          <p:cNvPr id="21" name="Straight Connector 20"/>
          <p:cNvCxnSpPr/>
          <p:nvPr/>
        </p:nvCxnSpPr>
        <p:spPr>
          <a:xfrm rot="5400000" flipH="1" flipV="1">
            <a:off x="5497649" y="3543934"/>
            <a:ext cx="1863454" cy="2044"/>
          </a:xfrm>
          <a:prstGeom prst="line">
            <a:avLst/>
          </a:prstGeom>
          <a:ln w="285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flipH="1" flipV="1">
            <a:off x="2849583" y="4915984"/>
            <a:ext cx="882689" cy="2044"/>
          </a:xfrm>
          <a:prstGeom prst="line">
            <a:avLst/>
          </a:prstGeom>
          <a:ln w="285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rot="5400000" flipH="1" flipV="1">
            <a:off x="9126479" y="4915984"/>
            <a:ext cx="882689" cy="2044"/>
          </a:xfrm>
          <a:prstGeom prst="line">
            <a:avLst/>
          </a:prstGeom>
          <a:ln w="285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a:stCxn id="6" idx="3"/>
            <a:endCxn id="5" idx="1"/>
          </p:cNvCxnSpPr>
          <p:nvPr/>
        </p:nvCxnSpPr>
        <p:spPr>
          <a:xfrm>
            <a:off x="5252458" y="2612208"/>
            <a:ext cx="2353836" cy="2044"/>
          </a:xfrm>
          <a:prstGeom prst="line">
            <a:avLst/>
          </a:prstGeom>
          <a:ln w="285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7725386" y="2100813"/>
            <a:ext cx="3313586" cy="999999"/>
          </a:xfrm>
          <a:prstGeom prst="rect">
            <a:avLst/>
          </a:prstGeom>
          <a:noFill/>
        </p:spPr>
        <p:txBody>
          <a:bodyPr wrap="square" rtlCol="0">
            <a:spAutoFit/>
          </a:bodyPr>
          <a:lstStyle/>
          <a:p>
            <a:r>
              <a:rPr lang="en-US" sz="2060" b="1" dirty="0">
                <a:solidFill>
                  <a:schemeClr val="bg1"/>
                </a:solidFill>
                <a:latin typeface="Times New Roman" panose="02020603050405020304" pitchFamily="18" charset="0"/>
                <a:ea typeface="微软雅黑" pitchFamily="34" charset="-122"/>
                <a:sym typeface="Times New Roman" panose="02020603050405020304" pitchFamily="18" charset="0"/>
              </a:rPr>
              <a:t>Data Network </a:t>
            </a:r>
            <a:endParaRPr lang="en-US" sz="2060" b="1" dirty="0">
              <a:solidFill>
                <a:schemeClr val="bg1"/>
              </a:solidFill>
              <a:latin typeface="Times New Roman" panose="02020603050405020304" pitchFamily="18" charset="0"/>
              <a:ea typeface="微软雅黑" pitchFamily="34" charset="-122"/>
              <a:sym typeface="Times New Roman" panose="02020603050405020304" pitchFamily="18" charset="0"/>
            </a:endParaRPr>
          </a:p>
          <a:p>
            <a:r>
              <a:rPr lang="en-US" sz="1285" b="1" dirty="0">
                <a:solidFill>
                  <a:schemeClr val="bg1"/>
                </a:solidFill>
                <a:latin typeface="Times New Roman" panose="02020603050405020304" pitchFamily="18" charset="0"/>
                <a:ea typeface="微软雅黑" pitchFamily="34" charset="-122"/>
                <a:sym typeface="Times New Roman" panose="02020603050405020304" pitchFamily="18" charset="0"/>
              </a:rPr>
              <a:t>There are many variations of passages of Lorem Ipsum on the Internet tend to repeat predefined chunks as necessary, making this</a:t>
            </a:r>
            <a:endParaRPr lang="en-US" sz="1285" b="1" dirty="0">
              <a:solidFill>
                <a:schemeClr val="bg1"/>
              </a:solidFill>
              <a:latin typeface="Times New Roman" panose="02020603050405020304" pitchFamily="18" charset="0"/>
              <a:ea typeface="微软雅黑" pitchFamily="34" charset="-122"/>
              <a:sym typeface="Times New Roman" panose="02020603050405020304" pitchFamily="18" charset="0"/>
            </a:endParaRPr>
          </a:p>
        </p:txBody>
      </p:sp>
      <p:sp>
        <p:nvSpPr>
          <p:cNvPr id="32" name="TextBox 31"/>
          <p:cNvSpPr txBox="1"/>
          <p:nvPr/>
        </p:nvSpPr>
        <p:spPr>
          <a:xfrm>
            <a:off x="1836126" y="2063447"/>
            <a:ext cx="3313586" cy="999999"/>
          </a:xfrm>
          <a:prstGeom prst="rect">
            <a:avLst/>
          </a:prstGeom>
          <a:noFill/>
        </p:spPr>
        <p:txBody>
          <a:bodyPr wrap="square" rtlCol="0">
            <a:spAutoFit/>
          </a:bodyPr>
          <a:lstStyle/>
          <a:p>
            <a:r>
              <a:rPr lang="en-US" sz="2060" b="1" dirty="0">
                <a:solidFill>
                  <a:schemeClr val="bg1"/>
                </a:solidFill>
                <a:latin typeface="Times New Roman" panose="02020603050405020304" pitchFamily="18" charset="0"/>
                <a:ea typeface="微软雅黑" pitchFamily="34" charset="-122"/>
                <a:sym typeface="Times New Roman" panose="02020603050405020304" pitchFamily="18" charset="0"/>
              </a:rPr>
              <a:t>Data Network </a:t>
            </a:r>
            <a:endParaRPr lang="en-US" sz="2060" b="1" dirty="0">
              <a:solidFill>
                <a:schemeClr val="bg1"/>
              </a:solidFill>
              <a:latin typeface="Times New Roman" panose="02020603050405020304" pitchFamily="18" charset="0"/>
              <a:ea typeface="微软雅黑" pitchFamily="34" charset="-122"/>
              <a:sym typeface="Times New Roman" panose="02020603050405020304" pitchFamily="18" charset="0"/>
            </a:endParaRPr>
          </a:p>
          <a:p>
            <a:r>
              <a:rPr lang="en-US" sz="1285" b="1" dirty="0">
                <a:solidFill>
                  <a:schemeClr val="bg1"/>
                </a:solidFill>
                <a:latin typeface="Times New Roman" panose="02020603050405020304" pitchFamily="18" charset="0"/>
                <a:ea typeface="微软雅黑" pitchFamily="34" charset="-122"/>
                <a:sym typeface="Times New Roman" panose="02020603050405020304" pitchFamily="18" charset="0"/>
              </a:rPr>
              <a:t>There are many variations of passages of Lorem Ipsum on the Internet tend to repeat predefined chunks as necessary, making this</a:t>
            </a:r>
            <a:endParaRPr lang="en-US" sz="1285" b="1" dirty="0">
              <a:solidFill>
                <a:schemeClr val="bg1"/>
              </a:solidFill>
              <a:latin typeface="Times New Roman" panose="02020603050405020304" pitchFamily="18" charset="0"/>
              <a:ea typeface="微软雅黑" pitchFamily="34" charset="-122"/>
              <a:sym typeface="Times New Roman" panose="02020603050405020304" pitchFamily="18" charset="0"/>
            </a:endParaRPr>
          </a:p>
        </p:txBody>
      </p:sp>
      <p:sp>
        <p:nvSpPr>
          <p:cNvPr id="33" name="TextBox 32"/>
          <p:cNvSpPr txBox="1"/>
          <p:nvPr/>
        </p:nvSpPr>
        <p:spPr>
          <a:xfrm>
            <a:off x="2996697" y="5447088"/>
            <a:ext cx="3313586" cy="999999"/>
          </a:xfrm>
          <a:prstGeom prst="rect">
            <a:avLst/>
          </a:prstGeom>
          <a:noFill/>
        </p:spPr>
        <p:txBody>
          <a:bodyPr wrap="square" rtlCol="0">
            <a:spAutoFit/>
          </a:bodyPr>
          <a:lstStyle/>
          <a:p>
            <a:r>
              <a:rPr lang="en-US" sz="2060" b="1" dirty="0">
                <a:solidFill>
                  <a:schemeClr val="bg1"/>
                </a:solidFill>
                <a:latin typeface="Times New Roman" panose="02020603050405020304" pitchFamily="18" charset="0"/>
                <a:ea typeface="微软雅黑" pitchFamily="34" charset="-122"/>
                <a:sym typeface="Times New Roman" panose="02020603050405020304" pitchFamily="18" charset="0"/>
              </a:rPr>
              <a:t>Data Network </a:t>
            </a:r>
            <a:endParaRPr lang="en-US" sz="2060" b="1" dirty="0">
              <a:solidFill>
                <a:schemeClr val="bg1"/>
              </a:solidFill>
              <a:latin typeface="Times New Roman" panose="02020603050405020304" pitchFamily="18" charset="0"/>
              <a:ea typeface="微软雅黑" pitchFamily="34" charset="-122"/>
              <a:sym typeface="Times New Roman" panose="02020603050405020304" pitchFamily="18" charset="0"/>
            </a:endParaRPr>
          </a:p>
          <a:p>
            <a:r>
              <a:rPr lang="en-US" sz="1285" b="1" dirty="0">
                <a:solidFill>
                  <a:schemeClr val="bg1"/>
                </a:solidFill>
                <a:latin typeface="Times New Roman" panose="02020603050405020304" pitchFamily="18" charset="0"/>
                <a:ea typeface="微软雅黑" pitchFamily="34" charset="-122"/>
                <a:sym typeface="Times New Roman" panose="02020603050405020304" pitchFamily="18" charset="0"/>
              </a:rPr>
              <a:t>There are many variations of passages of Lorem Ipsum on the Internet tend to repeat predefined chunks as necessary, making this</a:t>
            </a:r>
            <a:endParaRPr lang="en-US" sz="1285" b="1" dirty="0">
              <a:solidFill>
                <a:schemeClr val="bg1"/>
              </a:solidFill>
              <a:latin typeface="Times New Roman" panose="02020603050405020304" pitchFamily="18" charset="0"/>
              <a:ea typeface="微软雅黑" pitchFamily="34" charset="-122"/>
              <a:sym typeface="Times New Roman" panose="02020603050405020304" pitchFamily="18" charset="0"/>
            </a:endParaRPr>
          </a:p>
        </p:txBody>
      </p:sp>
      <p:sp>
        <p:nvSpPr>
          <p:cNvPr id="34" name="TextBox 33"/>
          <p:cNvSpPr txBox="1"/>
          <p:nvPr/>
        </p:nvSpPr>
        <p:spPr>
          <a:xfrm>
            <a:off x="6527452" y="5463433"/>
            <a:ext cx="3313586" cy="999999"/>
          </a:xfrm>
          <a:prstGeom prst="rect">
            <a:avLst/>
          </a:prstGeom>
          <a:noFill/>
        </p:spPr>
        <p:txBody>
          <a:bodyPr wrap="square" rtlCol="0">
            <a:spAutoFit/>
          </a:bodyPr>
          <a:lstStyle/>
          <a:p>
            <a:r>
              <a:rPr lang="en-US" sz="2060" b="1" dirty="0">
                <a:solidFill>
                  <a:schemeClr val="bg1"/>
                </a:solidFill>
                <a:latin typeface="Times New Roman" panose="02020603050405020304" pitchFamily="18" charset="0"/>
                <a:ea typeface="微软雅黑" pitchFamily="34" charset="-122"/>
                <a:sym typeface="Times New Roman" panose="02020603050405020304" pitchFamily="18" charset="0"/>
              </a:rPr>
              <a:t>Data Network </a:t>
            </a:r>
            <a:endParaRPr lang="en-US" sz="2060" b="1" dirty="0">
              <a:solidFill>
                <a:schemeClr val="bg1"/>
              </a:solidFill>
              <a:latin typeface="Times New Roman" panose="02020603050405020304" pitchFamily="18" charset="0"/>
              <a:ea typeface="微软雅黑" pitchFamily="34" charset="-122"/>
              <a:sym typeface="Times New Roman" panose="02020603050405020304" pitchFamily="18" charset="0"/>
            </a:endParaRPr>
          </a:p>
          <a:p>
            <a:r>
              <a:rPr lang="en-US" sz="1285" b="1" dirty="0">
                <a:solidFill>
                  <a:schemeClr val="bg1"/>
                </a:solidFill>
                <a:latin typeface="Times New Roman" panose="02020603050405020304" pitchFamily="18" charset="0"/>
                <a:ea typeface="微软雅黑" pitchFamily="34" charset="-122"/>
                <a:sym typeface="Times New Roman" panose="02020603050405020304" pitchFamily="18" charset="0"/>
              </a:rPr>
              <a:t>There are many variations of passages of Lorem Ipsum on the Internet tend to repeat predefined chunks as necessary, making this</a:t>
            </a:r>
            <a:endParaRPr lang="en-US" sz="1285" b="1" dirty="0">
              <a:solidFill>
                <a:schemeClr val="bg1"/>
              </a:solidFill>
              <a:latin typeface="Times New Roman" panose="02020603050405020304" pitchFamily="18" charset="0"/>
              <a:ea typeface="微软雅黑" pitchFamily="34" charset="-122"/>
              <a:sym typeface="Times New Roman" panose="02020603050405020304" pitchFamily="18" charset="0"/>
            </a:endParaRPr>
          </a:p>
        </p:txBody>
      </p:sp>
      <p:grpSp>
        <p:nvGrpSpPr>
          <p:cNvPr id="35" name="Group 34"/>
          <p:cNvGrpSpPr/>
          <p:nvPr/>
        </p:nvGrpSpPr>
        <p:grpSpPr>
          <a:xfrm>
            <a:off x="5153707" y="4082791"/>
            <a:ext cx="785963" cy="785742"/>
            <a:chOff x="4271225" y="1594106"/>
            <a:chExt cx="610649" cy="610478"/>
          </a:xfrm>
        </p:grpSpPr>
        <p:sp>
          <p:nvSpPr>
            <p:cNvPr id="36" name="Oval 35"/>
            <p:cNvSpPr/>
            <p:nvPr/>
          </p:nvSpPr>
          <p:spPr>
            <a:xfrm rot="16200000">
              <a:off x="4271311" y="1594020"/>
              <a:ext cx="610478" cy="610649"/>
            </a:xfrm>
            <a:prstGeom prst="ellipse">
              <a:avLst/>
            </a:prstGeom>
            <a:solidFill>
              <a:schemeClr val="accent1"/>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zh-CN" altLang="en-US" sz="1650">
                <a:latin typeface="Times New Roman" panose="02020603050405020304" pitchFamily="18" charset="0"/>
                <a:ea typeface="微软雅黑" pitchFamily="34" charset="-122"/>
                <a:sym typeface="Times New Roman" panose="02020603050405020304" pitchFamily="18" charset="0"/>
              </a:endParaRPr>
            </a:p>
          </p:txBody>
        </p:sp>
        <p:sp>
          <p:nvSpPr>
            <p:cNvPr id="37" name="Freeform 5"/>
            <p:cNvSpPr>
              <a:spLocks noEditPoints="1"/>
            </p:cNvSpPr>
            <p:nvPr/>
          </p:nvSpPr>
          <p:spPr bwMode="auto">
            <a:xfrm>
              <a:off x="4399153" y="1689692"/>
              <a:ext cx="354794" cy="419304"/>
            </a:xfrm>
            <a:custGeom>
              <a:avLst/>
              <a:gdLst/>
              <a:ahLst/>
              <a:cxnLst>
                <a:cxn ang="0">
                  <a:pos x="250" y="250"/>
                </a:cxn>
                <a:cxn ang="0">
                  <a:pos x="125" y="296"/>
                </a:cxn>
                <a:cxn ang="0">
                  <a:pos x="0" y="250"/>
                </a:cxn>
                <a:cxn ang="0">
                  <a:pos x="66" y="210"/>
                </a:cxn>
                <a:cxn ang="0">
                  <a:pos x="79" y="219"/>
                </a:cxn>
                <a:cxn ang="0">
                  <a:pos x="70" y="232"/>
                </a:cxn>
                <a:cxn ang="0">
                  <a:pos x="23" y="251"/>
                </a:cxn>
                <a:cxn ang="0">
                  <a:pos x="125" y="273"/>
                </a:cxn>
                <a:cxn ang="0">
                  <a:pos x="228" y="250"/>
                </a:cxn>
                <a:cxn ang="0">
                  <a:pos x="180" y="232"/>
                </a:cxn>
                <a:cxn ang="0">
                  <a:pos x="171" y="219"/>
                </a:cxn>
                <a:cxn ang="0">
                  <a:pos x="184" y="210"/>
                </a:cxn>
                <a:cxn ang="0">
                  <a:pos x="250" y="250"/>
                </a:cxn>
                <a:cxn ang="0">
                  <a:pos x="80" y="182"/>
                </a:cxn>
                <a:cxn ang="0">
                  <a:pos x="91" y="182"/>
                </a:cxn>
                <a:cxn ang="0">
                  <a:pos x="91" y="250"/>
                </a:cxn>
                <a:cxn ang="0">
                  <a:pos x="102" y="262"/>
                </a:cxn>
                <a:cxn ang="0">
                  <a:pos x="148" y="262"/>
                </a:cxn>
                <a:cxn ang="0">
                  <a:pos x="159" y="250"/>
                </a:cxn>
                <a:cxn ang="0">
                  <a:pos x="159" y="182"/>
                </a:cxn>
                <a:cxn ang="0">
                  <a:pos x="171" y="182"/>
                </a:cxn>
                <a:cxn ang="0">
                  <a:pos x="182" y="171"/>
                </a:cxn>
                <a:cxn ang="0">
                  <a:pos x="182" y="102"/>
                </a:cxn>
                <a:cxn ang="0">
                  <a:pos x="157" y="82"/>
                </a:cxn>
                <a:cxn ang="0">
                  <a:pos x="125" y="80"/>
                </a:cxn>
                <a:cxn ang="0">
                  <a:pos x="93" y="82"/>
                </a:cxn>
                <a:cxn ang="0">
                  <a:pos x="68" y="102"/>
                </a:cxn>
                <a:cxn ang="0">
                  <a:pos x="68" y="171"/>
                </a:cxn>
                <a:cxn ang="0">
                  <a:pos x="80" y="182"/>
                </a:cxn>
                <a:cxn ang="0">
                  <a:pos x="125" y="68"/>
                </a:cxn>
                <a:cxn ang="0">
                  <a:pos x="159" y="34"/>
                </a:cxn>
                <a:cxn ang="0">
                  <a:pos x="125" y="0"/>
                </a:cxn>
                <a:cxn ang="0">
                  <a:pos x="91" y="34"/>
                </a:cxn>
                <a:cxn ang="0">
                  <a:pos x="125" y="68"/>
                </a:cxn>
                <a:cxn ang="0">
                  <a:pos x="125" y="68"/>
                </a:cxn>
                <a:cxn ang="0">
                  <a:pos x="125" y="68"/>
                </a:cxn>
              </a:cxnLst>
              <a:rect l="0" t="0" r="r" b="b"/>
              <a:pathLst>
                <a:path w="250" h="296">
                  <a:moveTo>
                    <a:pt x="250" y="250"/>
                  </a:moveTo>
                  <a:cubicBezTo>
                    <a:pt x="250" y="282"/>
                    <a:pt x="185" y="296"/>
                    <a:pt x="125" y="296"/>
                  </a:cubicBezTo>
                  <a:cubicBezTo>
                    <a:pt x="65" y="296"/>
                    <a:pt x="0" y="282"/>
                    <a:pt x="0" y="250"/>
                  </a:cubicBezTo>
                  <a:cubicBezTo>
                    <a:pt x="0" y="226"/>
                    <a:pt x="36" y="215"/>
                    <a:pt x="66" y="210"/>
                  </a:cubicBezTo>
                  <a:cubicBezTo>
                    <a:pt x="72" y="209"/>
                    <a:pt x="78" y="213"/>
                    <a:pt x="79" y="219"/>
                  </a:cubicBezTo>
                  <a:cubicBezTo>
                    <a:pt x="80" y="225"/>
                    <a:pt x="76" y="231"/>
                    <a:pt x="70" y="232"/>
                  </a:cubicBezTo>
                  <a:cubicBezTo>
                    <a:pt x="33" y="239"/>
                    <a:pt x="23" y="249"/>
                    <a:pt x="23" y="251"/>
                  </a:cubicBezTo>
                  <a:cubicBezTo>
                    <a:pt x="24" y="257"/>
                    <a:pt x="58" y="273"/>
                    <a:pt x="125" y="273"/>
                  </a:cubicBezTo>
                  <a:cubicBezTo>
                    <a:pt x="192" y="273"/>
                    <a:pt x="226" y="257"/>
                    <a:pt x="228" y="250"/>
                  </a:cubicBezTo>
                  <a:cubicBezTo>
                    <a:pt x="227" y="249"/>
                    <a:pt x="217" y="238"/>
                    <a:pt x="180" y="232"/>
                  </a:cubicBezTo>
                  <a:cubicBezTo>
                    <a:pt x="174" y="231"/>
                    <a:pt x="170" y="225"/>
                    <a:pt x="171" y="219"/>
                  </a:cubicBezTo>
                  <a:cubicBezTo>
                    <a:pt x="172" y="213"/>
                    <a:pt x="178" y="209"/>
                    <a:pt x="184" y="210"/>
                  </a:cubicBezTo>
                  <a:cubicBezTo>
                    <a:pt x="214" y="215"/>
                    <a:pt x="250" y="226"/>
                    <a:pt x="250" y="250"/>
                  </a:cubicBezTo>
                  <a:close/>
                  <a:moveTo>
                    <a:pt x="80" y="182"/>
                  </a:moveTo>
                  <a:cubicBezTo>
                    <a:pt x="91" y="182"/>
                    <a:pt x="91" y="182"/>
                    <a:pt x="91" y="182"/>
                  </a:cubicBezTo>
                  <a:cubicBezTo>
                    <a:pt x="91" y="250"/>
                    <a:pt x="91" y="250"/>
                    <a:pt x="91" y="250"/>
                  </a:cubicBezTo>
                  <a:cubicBezTo>
                    <a:pt x="91" y="257"/>
                    <a:pt x="96" y="262"/>
                    <a:pt x="102" y="262"/>
                  </a:cubicBezTo>
                  <a:cubicBezTo>
                    <a:pt x="148" y="262"/>
                    <a:pt x="148" y="262"/>
                    <a:pt x="148" y="262"/>
                  </a:cubicBezTo>
                  <a:cubicBezTo>
                    <a:pt x="154" y="262"/>
                    <a:pt x="159" y="257"/>
                    <a:pt x="159" y="250"/>
                  </a:cubicBezTo>
                  <a:cubicBezTo>
                    <a:pt x="159" y="182"/>
                    <a:pt x="159" y="182"/>
                    <a:pt x="159" y="182"/>
                  </a:cubicBezTo>
                  <a:cubicBezTo>
                    <a:pt x="171" y="182"/>
                    <a:pt x="171" y="182"/>
                    <a:pt x="171" y="182"/>
                  </a:cubicBezTo>
                  <a:cubicBezTo>
                    <a:pt x="177" y="182"/>
                    <a:pt x="182" y="177"/>
                    <a:pt x="182" y="171"/>
                  </a:cubicBezTo>
                  <a:cubicBezTo>
                    <a:pt x="182" y="102"/>
                    <a:pt x="182" y="102"/>
                    <a:pt x="182" y="102"/>
                  </a:cubicBezTo>
                  <a:cubicBezTo>
                    <a:pt x="182" y="97"/>
                    <a:pt x="173" y="84"/>
                    <a:pt x="157" y="82"/>
                  </a:cubicBezTo>
                  <a:cubicBezTo>
                    <a:pt x="150" y="81"/>
                    <a:pt x="138" y="80"/>
                    <a:pt x="125" y="80"/>
                  </a:cubicBezTo>
                  <a:cubicBezTo>
                    <a:pt x="112" y="80"/>
                    <a:pt x="100" y="81"/>
                    <a:pt x="93" y="82"/>
                  </a:cubicBezTo>
                  <a:cubicBezTo>
                    <a:pt x="77" y="84"/>
                    <a:pt x="68" y="97"/>
                    <a:pt x="68" y="102"/>
                  </a:cubicBezTo>
                  <a:cubicBezTo>
                    <a:pt x="68" y="171"/>
                    <a:pt x="68" y="171"/>
                    <a:pt x="68" y="171"/>
                  </a:cubicBezTo>
                  <a:cubicBezTo>
                    <a:pt x="68" y="177"/>
                    <a:pt x="73" y="182"/>
                    <a:pt x="80" y="182"/>
                  </a:cubicBezTo>
                  <a:close/>
                  <a:moveTo>
                    <a:pt x="125" y="68"/>
                  </a:moveTo>
                  <a:cubicBezTo>
                    <a:pt x="144" y="68"/>
                    <a:pt x="159" y="53"/>
                    <a:pt x="159" y="34"/>
                  </a:cubicBezTo>
                  <a:cubicBezTo>
                    <a:pt x="159" y="15"/>
                    <a:pt x="144" y="0"/>
                    <a:pt x="125" y="0"/>
                  </a:cubicBezTo>
                  <a:cubicBezTo>
                    <a:pt x="106" y="0"/>
                    <a:pt x="91" y="15"/>
                    <a:pt x="91" y="34"/>
                  </a:cubicBezTo>
                  <a:cubicBezTo>
                    <a:pt x="91" y="53"/>
                    <a:pt x="106" y="68"/>
                    <a:pt x="125" y="68"/>
                  </a:cubicBezTo>
                  <a:close/>
                  <a:moveTo>
                    <a:pt x="125" y="68"/>
                  </a:moveTo>
                  <a:cubicBezTo>
                    <a:pt x="125" y="68"/>
                    <a:pt x="125" y="68"/>
                    <a:pt x="125" y="68"/>
                  </a:cubicBezTo>
                </a:path>
              </a:pathLst>
            </a:custGeom>
            <a:solidFill>
              <a:schemeClr val="bg1"/>
            </a:solidFill>
            <a:ln w="9525">
              <a:noFill/>
              <a:round/>
            </a:ln>
          </p:spPr>
          <p:txBody>
            <a:bodyPr vert="horz" wrap="square" lIns="117692" tIns="58846" rIns="117692" bIns="58846" numCol="1" anchor="t" anchorCtr="0" compatLnSpc="1"/>
            <a:lstStyle/>
            <a:p>
              <a:endParaRPr lang="en-US" sz="1650">
                <a:latin typeface="Times New Roman" panose="02020603050405020304" pitchFamily="18" charset="0"/>
                <a:ea typeface="微软雅黑" pitchFamily="34" charset="-122"/>
                <a:sym typeface="Times New Roman" panose="02020603050405020304" pitchFamily="18" charset="0"/>
              </a:endParaRPr>
            </a:p>
          </p:txBody>
        </p:sp>
      </p:grpSp>
      <p:grpSp>
        <p:nvGrpSpPr>
          <p:cNvPr id="38" name="Group 37"/>
          <p:cNvGrpSpPr/>
          <p:nvPr/>
        </p:nvGrpSpPr>
        <p:grpSpPr>
          <a:xfrm>
            <a:off x="6919084" y="4082791"/>
            <a:ext cx="785963" cy="785742"/>
            <a:chOff x="3576522" y="1830057"/>
            <a:chExt cx="610649" cy="610478"/>
          </a:xfrm>
        </p:grpSpPr>
        <p:sp>
          <p:nvSpPr>
            <p:cNvPr id="39" name="Oval 38"/>
            <p:cNvSpPr/>
            <p:nvPr/>
          </p:nvSpPr>
          <p:spPr>
            <a:xfrm rot="16200000">
              <a:off x="3576608" y="1829971"/>
              <a:ext cx="610478" cy="610649"/>
            </a:xfrm>
            <a:prstGeom prst="ellipse">
              <a:avLst/>
            </a:prstGeom>
            <a:solidFill>
              <a:schemeClr val="accent2"/>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zh-CN" altLang="en-US" sz="1650">
                <a:latin typeface="Times New Roman" panose="02020603050405020304" pitchFamily="18" charset="0"/>
                <a:ea typeface="微软雅黑" pitchFamily="34" charset="-122"/>
                <a:sym typeface="Times New Roman" panose="02020603050405020304" pitchFamily="18" charset="0"/>
              </a:endParaRPr>
            </a:p>
          </p:txBody>
        </p:sp>
        <p:sp>
          <p:nvSpPr>
            <p:cNvPr id="40" name="Freeform 66"/>
            <p:cNvSpPr>
              <a:spLocks noEditPoints="1"/>
            </p:cNvSpPr>
            <p:nvPr/>
          </p:nvSpPr>
          <p:spPr bwMode="auto">
            <a:xfrm>
              <a:off x="3749060" y="1980190"/>
              <a:ext cx="265574" cy="310210"/>
            </a:xfrm>
            <a:custGeom>
              <a:avLst/>
              <a:gdLst/>
              <a:ahLst/>
              <a:cxnLst>
                <a:cxn ang="0">
                  <a:pos x="55" y="9"/>
                </a:cxn>
                <a:cxn ang="0">
                  <a:pos x="55" y="14"/>
                </a:cxn>
                <a:cxn ang="0">
                  <a:pos x="27" y="23"/>
                </a:cxn>
                <a:cxn ang="0">
                  <a:pos x="0" y="14"/>
                </a:cxn>
                <a:cxn ang="0">
                  <a:pos x="0" y="9"/>
                </a:cxn>
                <a:cxn ang="0">
                  <a:pos x="27" y="0"/>
                </a:cxn>
                <a:cxn ang="0">
                  <a:pos x="55" y="9"/>
                </a:cxn>
                <a:cxn ang="0">
                  <a:pos x="55" y="21"/>
                </a:cxn>
                <a:cxn ang="0">
                  <a:pos x="55" y="27"/>
                </a:cxn>
                <a:cxn ang="0">
                  <a:pos x="27" y="37"/>
                </a:cxn>
                <a:cxn ang="0">
                  <a:pos x="0" y="27"/>
                </a:cxn>
                <a:cxn ang="0">
                  <a:pos x="0" y="21"/>
                </a:cxn>
                <a:cxn ang="0">
                  <a:pos x="27" y="27"/>
                </a:cxn>
                <a:cxn ang="0">
                  <a:pos x="55" y="21"/>
                </a:cxn>
                <a:cxn ang="0">
                  <a:pos x="55" y="35"/>
                </a:cxn>
                <a:cxn ang="0">
                  <a:pos x="55" y="41"/>
                </a:cxn>
                <a:cxn ang="0">
                  <a:pos x="27" y="50"/>
                </a:cxn>
                <a:cxn ang="0">
                  <a:pos x="0" y="41"/>
                </a:cxn>
                <a:cxn ang="0">
                  <a:pos x="0" y="35"/>
                </a:cxn>
                <a:cxn ang="0">
                  <a:pos x="27" y="41"/>
                </a:cxn>
                <a:cxn ang="0">
                  <a:pos x="55" y="35"/>
                </a:cxn>
                <a:cxn ang="0">
                  <a:pos x="55" y="49"/>
                </a:cxn>
                <a:cxn ang="0">
                  <a:pos x="55" y="55"/>
                </a:cxn>
                <a:cxn ang="0">
                  <a:pos x="27" y="64"/>
                </a:cxn>
                <a:cxn ang="0">
                  <a:pos x="0" y="55"/>
                </a:cxn>
                <a:cxn ang="0">
                  <a:pos x="0" y="49"/>
                </a:cxn>
                <a:cxn ang="0">
                  <a:pos x="27" y="55"/>
                </a:cxn>
                <a:cxn ang="0">
                  <a:pos x="55" y="49"/>
                </a:cxn>
              </a:cxnLst>
              <a:rect l="0" t="0" r="r" b="b"/>
              <a:pathLst>
                <a:path w="55" h="64">
                  <a:moveTo>
                    <a:pt x="55" y="9"/>
                  </a:moveTo>
                  <a:cubicBezTo>
                    <a:pt x="55" y="14"/>
                    <a:pt x="55" y="14"/>
                    <a:pt x="55" y="14"/>
                  </a:cubicBezTo>
                  <a:cubicBezTo>
                    <a:pt x="55" y="19"/>
                    <a:pt x="42" y="23"/>
                    <a:pt x="27" y="23"/>
                  </a:cubicBezTo>
                  <a:cubicBezTo>
                    <a:pt x="12" y="23"/>
                    <a:pt x="0" y="19"/>
                    <a:pt x="0" y="14"/>
                  </a:cubicBezTo>
                  <a:cubicBezTo>
                    <a:pt x="0" y="9"/>
                    <a:pt x="0" y="9"/>
                    <a:pt x="0" y="9"/>
                  </a:cubicBezTo>
                  <a:cubicBezTo>
                    <a:pt x="0" y="4"/>
                    <a:pt x="12" y="0"/>
                    <a:pt x="27" y="0"/>
                  </a:cubicBezTo>
                  <a:cubicBezTo>
                    <a:pt x="42" y="0"/>
                    <a:pt x="55" y="4"/>
                    <a:pt x="55" y="9"/>
                  </a:cubicBezTo>
                  <a:close/>
                  <a:moveTo>
                    <a:pt x="55" y="21"/>
                  </a:moveTo>
                  <a:cubicBezTo>
                    <a:pt x="55" y="27"/>
                    <a:pt x="55" y="27"/>
                    <a:pt x="55" y="27"/>
                  </a:cubicBezTo>
                  <a:cubicBezTo>
                    <a:pt x="55" y="32"/>
                    <a:pt x="42" y="37"/>
                    <a:pt x="27" y="37"/>
                  </a:cubicBezTo>
                  <a:cubicBezTo>
                    <a:pt x="12" y="37"/>
                    <a:pt x="0" y="32"/>
                    <a:pt x="0" y="27"/>
                  </a:cubicBezTo>
                  <a:cubicBezTo>
                    <a:pt x="0" y="21"/>
                    <a:pt x="0" y="21"/>
                    <a:pt x="0" y="21"/>
                  </a:cubicBezTo>
                  <a:cubicBezTo>
                    <a:pt x="6" y="25"/>
                    <a:pt x="16" y="27"/>
                    <a:pt x="27" y="27"/>
                  </a:cubicBezTo>
                  <a:cubicBezTo>
                    <a:pt x="38" y="27"/>
                    <a:pt x="49" y="25"/>
                    <a:pt x="55" y="21"/>
                  </a:cubicBezTo>
                  <a:close/>
                  <a:moveTo>
                    <a:pt x="55" y="35"/>
                  </a:moveTo>
                  <a:cubicBezTo>
                    <a:pt x="55" y="41"/>
                    <a:pt x="55" y="41"/>
                    <a:pt x="55" y="41"/>
                  </a:cubicBezTo>
                  <a:cubicBezTo>
                    <a:pt x="55" y="46"/>
                    <a:pt x="42" y="50"/>
                    <a:pt x="27" y="50"/>
                  </a:cubicBezTo>
                  <a:cubicBezTo>
                    <a:pt x="12" y="50"/>
                    <a:pt x="0" y="46"/>
                    <a:pt x="0" y="41"/>
                  </a:cubicBezTo>
                  <a:cubicBezTo>
                    <a:pt x="0" y="35"/>
                    <a:pt x="0" y="35"/>
                    <a:pt x="0" y="35"/>
                  </a:cubicBezTo>
                  <a:cubicBezTo>
                    <a:pt x="6" y="39"/>
                    <a:pt x="16" y="41"/>
                    <a:pt x="27" y="41"/>
                  </a:cubicBezTo>
                  <a:cubicBezTo>
                    <a:pt x="38" y="41"/>
                    <a:pt x="49" y="39"/>
                    <a:pt x="55" y="35"/>
                  </a:cubicBezTo>
                  <a:close/>
                  <a:moveTo>
                    <a:pt x="55" y="49"/>
                  </a:moveTo>
                  <a:cubicBezTo>
                    <a:pt x="55" y="55"/>
                    <a:pt x="55" y="55"/>
                    <a:pt x="55" y="55"/>
                  </a:cubicBezTo>
                  <a:cubicBezTo>
                    <a:pt x="55" y="60"/>
                    <a:pt x="42" y="64"/>
                    <a:pt x="27" y="64"/>
                  </a:cubicBezTo>
                  <a:cubicBezTo>
                    <a:pt x="12" y="64"/>
                    <a:pt x="0" y="60"/>
                    <a:pt x="0" y="55"/>
                  </a:cubicBezTo>
                  <a:cubicBezTo>
                    <a:pt x="0" y="49"/>
                    <a:pt x="0" y="49"/>
                    <a:pt x="0" y="49"/>
                  </a:cubicBezTo>
                  <a:cubicBezTo>
                    <a:pt x="6" y="53"/>
                    <a:pt x="16" y="55"/>
                    <a:pt x="27" y="55"/>
                  </a:cubicBezTo>
                  <a:cubicBezTo>
                    <a:pt x="38" y="55"/>
                    <a:pt x="49" y="53"/>
                    <a:pt x="55" y="49"/>
                  </a:cubicBezTo>
                  <a:close/>
                </a:path>
              </a:pathLst>
            </a:custGeom>
            <a:solidFill>
              <a:schemeClr val="bg1"/>
            </a:solidFill>
            <a:ln w="9525">
              <a:noFill/>
              <a:round/>
            </a:ln>
          </p:spPr>
          <p:txBody>
            <a:bodyPr vert="horz" wrap="square" lIns="117692" tIns="58846" rIns="117692" bIns="58846" numCol="1" anchor="t" anchorCtr="0" compatLnSpc="1"/>
            <a:lstStyle/>
            <a:p>
              <a:endParaRPr lang="en-US" sz="1650">
                <a:latin typeface="Times New Roman" panose="02020603050405020304" pitchFamily="18" charset="0"/>
                <a:ea typeface="微软雅黑" pitchFamily="34" charset="-122"/>
                <a:sym typeface="Times New Roman" panose="02020603050405020304" pitchFamily="18" charset="0"/>
              </a:endParaRPr>
            </a:p>
          </p:txBody>
        </p:sp>
      </p:grpSp>
      <p:sp>
        <p:nvSpPr>
          <p:cNvPr id="41" name="Oval 40"/>
          <p:cNvSpPr/>
          <p:nvPr/>
        </p:nvSpPr>
        <p:spPr>
          <a:xfrm>
            <a:off x="5840916" y="1949024"/>
            <a:ext cx="1176918" cy="1176918"/>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50">
              <a:latin typeface="Times New Roman" panose="02020603050405020304" pitchFamily="18" charset="0"/>
              <a:ea typeface="微软雅黑" pitchFamily="34" charset="-122"/>
              <a:sym typeface="Times New Roman" panose="02020603050405020304" pitchFamily="18" charset="0"/>
            </a:endParaRPr>
          </a:p>
        </p:txBody>
      </p:sp>
      <p:grpSp>
        <p:nvGrpSpPr>
          <p:cNvPr id="42" name="Group 41"/>
          <p:cNvGrpSpPr/>
          <p:nvPr/>
        </p:nvGrpSpPr>
        <p:grpSpPr>
          <a:xfrm>
            <a:off x="6036394" y="2144613"/>
            <a:ext cx="785963" cy="785742"/>
            <a:chOff x="4975746" y="1830057"/>
            <a:chExt cx="610649" cy="610478"/>
          </a:xfrm>
        </p:grpSpPr>
        <p:sp>
          <p:nvSpPr>
            <p:cNvPr id="43" name="Oval 42"/>
            <p:cNvSpPr/>
            <p:nvPr/>
          </p:nvSpPr>
          <p:spPr>
            <a:xfrm rot="16200000">
              <a:off x="4975832" y="1829971"/>
              <a:ext cx="610478" cy="610649"/>
            </a:xfrm>
            <a:prstGeom prst="ellipse">
              <a:avLst/>
            </a:prstGeom>
            <a:solidFill>
              <a:schemeClr val="accent3"/>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zh-CN" altLang="en-US" sz="1650">
                <a:latin typeface="Times New Roman" panose="02020603050405020304" pitchFamily="18" charset="0"/>
                <a:ea typeface="微软雅黑" pitchFamily="34" charset="-122"/>
                <a:sym typeface="Times New Roman" panose="02020603050405020304" pitchFamily="18" charset="0"/>
              </a:endParaRPr>
            </a:p>
          </p:txBody>
        </p:sp>
        <p:sp>
          <p:nvSpPr>
            <p:cNvPr id="44" name="Freeform 21"/>
            <p:cNvSpPr>
              <a:spLocks noEditPoints="1"/>
            </p:cNvSpPr>
            <p:nvPr/>
          </p:nvSpPr>
          <p:spPr bwMode="auto">
            <a:xfrm>
              <a:off x="5055861" y="1982244"/>
              <a:ext cx="450420" cy="306102"/>
            </a:xfrm>
            <a:custGeom>
              <a:avLst/>
              <a:gdLst/>
              <a:ahLst/>
              <a:cxnLst>
                <a:cxn ang="0">
                  <a:pos x="389" y="347"/>
                </a:cxn>
                <a:cxn ang="0">
                  <a:pos x="389" y="371"/>
                </a:cxn>
                <a:cxn ang="0">
                  <a:pos x="619" y="283"/>
                </a:cxn>
                <a:cxn ang="0">
                  <a:pos x="611" y="420"/>
                </a:cxn>
                <a:cxn ang="0">
                  <a:pos x="73" y="411"/>
                </a:cxn>
                <a:cxn ang="0">
                  <a:pos x="67" y="359"/>
                </a:cxn>
                <a:cxn ang="0">
                  <a:pos x="30" y="362"/>
                </a:cxn>
                <a:cxn ang="0">
                  <a:pos x="8" y="370"/>
                </a:cxn>
                <a:cxn ang="0">
                  <a:pos x="0" y="84"/>
                </a:cxn>
                <a:cxn ang="0">
                  <a:pos x="7" y="8"/>
                </a:cxn>
                <a:cxn ang="0">
                  <a:pos x="23" y="8"/>
                </a:cxn>
                <a:cxn ang="0">
                  <a:pos x="30" y="84"/>
                </a:cxn>
                <a:cxn ang="0">
                  <a:pos x="67" y="334"/>
                </a:cxn>
                <a:cxn ang="0">
                  <a:pos x="73" y="283"/>
                </a:cxn>
                <a:cxn ang="0">
                  <a:pos x="169" y="275"/>
                </a:cxn>
                <a:cxn ang="0">
                  <a:pos x="185" y="321"/>
                </a:cxn>
                <a:cxn ang="0">
                  <a:pos x="214" y="275"/>
                </a:cxn>
                <a:cxn ang="0">
                  <a:pos x="231" y="321"/>
                </a:cxn>
                <a:cxn ang="0">
                  <a:pos x="262" y="275"/>
                </a:cxn>
                <a:cxn ang="0">
                  <a:pos x="278" y="321"/>
                </a:cxn>
                <a:cxn ang="0">
                  <a:pos x="611" y="275"/>
                </a:cxn>
                <a:cxn ang="0">
                  <a:pos x="435" y="321"/>
                </a:cxn>
                <a:cxn ang="0">
                  <a:pos x="545" y="301"/>
                </a:cxn>
                <a:cxn ang="0">
                  <a:pos x="435" y="321"/>
                </a:cxn>
                <a:cxn ang="0">
                  <a:pos x="150" y="340"/>
                </a:cxn>
                <a:cxn ang="0">
                  <a:pos x="548" y="377"/>
                </a:cxn>
                <a:cxn ang="0">
                  <a:pos x="447" y="371"/>
                </a:cxn>
                <a:cxn ang="0">
                  <a:pos x="447" y="347"/>
                </a:cxn>
                <a:cxn ang="0">
                  <a:pos x="447" y="371"/>
                </a:cxn>
                <a:cxn ang="0">
                  <a:pos x="520" y="359"/>
                </a:cxn>
                <a:cxn ang="0">
                  <a:pos x="496" y="359"/>
                </a:cxn>
                <a:cxn ang="0">
                  <a:pos x="508" y="371"/>
                </a:cxn>
              </a:cxnLst>
              <a:rect l="0" t="0" r="r" b="b"/>
              <a:pathLst>
                <a:path w="619" h="420">
                  <a:moveTo>
                    <a:pt x="377" y="359"/>
                  </a:moveTo>
                  <a:cubicBezTo>
                    <a:pt x="377" y="353"/>
                    <a:pt x="382" y="347"/>
                    <a:pt x="389" y="347"/>
                  </a:cubicBezTo>
                  <a:cubicBezTo>
                    <a:pt x="395" y="347"/>
                    <a:pt x="400" y="353"/>
                    <a:pt x="400" y="359"/>
                  </a:cubicBezTo>
                  <a:cubicBezTo>
                    <a:pt x="400" y="365"/>
                    <a:pt x="395" y="371"/>
                    <a:pt x="389" y="371"/>
                  </a:cubicBezTo>
                  <a:cubicBezTo>
                    <a:pt x="382" y="371"/>
                    <a:pt x="377" y="365"/>
                    <a:pt x="377" y="359"/>
                  </a:cubicBezTo>
                  <a:close/>
                  <a:moveTo>
                    <a:pt x="619" y="283"/>
                  </a:moveTo>
                  <a:cubicBezTo>
                    <a:pt x="619" y="411"/>
                    <a:pt x="619" y="411"/>
                    <a:pt x="619" y="411"/>
                  </a:cubicBezTo>
                  <a:cubicBezTo>
                    <a:pt x="619" y="416"/>
                    <a:pt x="615" y="420"/>
                    <a:pt x="611" y="420"/>
                  </a:cubicBezTo>
                  <a:cubicBezTo>
                    <a:pt x="81" y="420"/>
                    <a:pt x="81" y="420"/>
                    <a:pt x="81" y="420"/>
                  </a:cubicBezTo>
                  <a:cubicBezTo>
                    <a:pt x="77" y="420"/>
                    <a:pt x="73" y="416"/>
                    <a:pt x="73" y="411"/>
                  </a:cubicBezTo>
                  <a:cubicBezTo>
                    <a:pt x="73" y="357"/>
                    <a:pt x="73" y="357"/>
                    <a:pt x="73" y="357"/>
                  </a:cubicBezTo>
                  <a:cubicBezTo>
                    <a:pt x="71" y="358"/>
                    <a:pt x="69" y="359"/>
                    <a:pt x="67" y="359"/>
                  </a:cubicBezTo>
                  <a:cubicBezTo>
                    <a:pt x="30" y="359"/>
                    <a:pt x="30" y="359"/>
                    <a:pt x="30" y="359"/>
                  </a:cubicBezTo>
                  <a:cubicBezTo>
                    <a:pt x="30" y="362"/>
                    <a:pt x="30" y="362"/>
                    <a:pt x="30" y="362"/>
                  </a:cubicBezTo>
                  <a:cubicBezTo>
                    <a:pt x="30" y="367"/>
                    <a:pt x="26" y="370"/>
                    <a:pt x="22" y="370"/>
                  </a:cubicBezTo>
                  <a:cubicBezTo>
                    <a:pt x="8" y="370"/>
                    <a:pt x="8" y="370"/>
                    <a:pt x="8" y="370"/>
                  </a:cubicBezTo>
                  <a:cubicBezTo>
                    <a:pt x="4" y="370"/>
                    <a:pt x="0" y="367"/>
                    <a:pt x="0" y="362"/>
                  </a:cubicBezTo>
                  <a:cubicBezTo>
                    <a:pt x="0" y="84"/>
                    <a:pt x="0" y="84"/>
                    <a:pt x="0" y="84"/>
                  </a:cubicBezTo>
                  <a:cubicBezTo>
                    <a:pt x="0" y="80"/>
                    <a:pt x="3" y="77"/>
                    <a:pt x="7" y="76"/>
                  </a:cubicBezTo>
                  <a:cubicBezTo>
                    <a:pt x="7" y="8"/>
                    <a:pt x="7" y="8"/>
                    <a:pt x="7" y="8"/>
                  </a:cubicBezTo>
                  <a:cubicBezTo>
                    <a:pt x="7" y="4"/>
                    <a:pt x="10" y="0"/>
                    <a:pt x="15" y="0"/>
                  </a:cubicBezTo>
                  <a:cubicBezTo>
                    <a:pt x="19" y="0"/>
                    <a:pt x="23" y="4"/>
                    <a:pt x="23" y="8"/>
                  </a:cubicBezTo>
                  <a:cubicBezTo>
                    <a:pt x="23" y="76"/>
                    <a:pt x="23" y="76"/>
                    <a:pt x="23" y="76"/>
                  </a:cubicBezTo>
                  <a:cubicBezTo>
                    <a:pt x="27" y="77"/>
                    <a:pt x="30" y="80"/>
                    <a:pt x="30" y="84"/>
                  </a:cubicBezTo>
                  <a:cubicBezTo>
                    <a:pt x="30" y="334"/>
                    <a:pt x="30" y="334"/>
                    <a:pt x="30" y="334"/>
                  </a:cubicBezTo>
                  <a:cubicBezTo>
                    <a:pt x="67" y="334"/>
                    <a:pt x="67" y="334"/>
                    <a:pt x="67" y="334"/>
                  </a:cubicBezTo>
                  <a:cubicBezTo>
                    <a:pt x="69" y="334"/>
                    <a:pt x="71" y="335"/>
                    <a:pt x="73" y="336"/>
                  </a:cubicBezTo>
                  <a:cubicBezTo>
                    <a:pt x="73" y="283"/>
                    <a:pt x="73" y="283"/>
                    <a:pt x="73" y="283"/>
                  </a:cubicBezTo>
                  <a:cubicBezTo>
                    <a:pt x="73" y="279"/>
                    <a:pt x="77" y="275"/>
                    <a:pt x="81" y="275"/>
                  </a:cubicBezTo>
                  <a:cubicBezTo>
                    <a:pt x="169" y="275"/>
                    <a:pt x="169" y="275"/>
                    <a:pt x="169" y="275"/>
                  </a:cubicBezTo>
                  <a:cubicBezTo>
                    <a:pt x="169" y="321"/>
                    <a:pt x="169" y="321"/>
                    <a:pt x="169" y="321"/>
                  </a:cubicBezTo>
                  <a:cubicBezTo>
                    <a:pt x="185" y="321"/>
                    <a:pt x="185" y="321"/>
                    <a:pt x="185" y="321"/>
                  </a:cubicBezTo>
                  <a:cubicBezTo>
                    <a:pt x="185" y="275"/>
                    <a:pt x="185" y="275"/>
                    <a:pt x="185" y="275"/>
                  </a:cubicBezTo>
                  <a:cubicBezTo>
                    <a:pt x="214" y="275"/>
                    <a:pt x="214" y="275"/>
                    <a:pt x="214" y="275"/>
                  </a:cubicBezTo>
                  <a:cubicBezTo>
                    <a:pt x="214" y="321"/>
                    <a:pt x="214" y="321"/>
                    <a:pt x="214" y="321"/>
                  </a:cubicBezTo>
                  <a:cubicBezTo>
                    <a:pt x="231" y="321"/>
                    <a:pt x="231" y="321"/>
                    <a:pt x="231" y="321"/>
                  </a:cubicBezTo>
                  <a:cubicBezTo>
                    <a:pt x="231" y="275"/>
                    <a:pt x="231" y="275"/>
                    <a:pt x="231" y="275"/>
                  </a:cubicBezTo>
                  <a:cubicBezTo>
                    <a:pt x="262" y="275"/>
                    <a:pt x="262" y="275"/>
                    <a:pt x="262" y="275"/>
                  </a:cubicBezTo>
                  <a:cubicBezTo>
                    <a:pt x="262" y="321"/>
                    <a:pt x="262" y="321"/>
                    <a:pt x="262" y="321"/>
                  </a:cubicBezTo>
                  <a:cubicBezTo>
                    <a:pt x="278" y="321"/>
                    <a:pt x="278" y="321"/>
                    <a:pt x="278" y="321"/>
                  </a:cubicBezTo>
                  <a:cubicBezTo>
                    <a:pt x="278" y="275"/>
                    <a:pt x="278" y="275"/>
                    <a:pt x="278" y="275"/>
                  </a:cubicBezTo>
                  <a:cubicBezTo>
                    <a:pt x="611" y="275"/>
                    <a:pt x="611" y="275"/>
                    <a:pt x="611" y="275"/>
                  </a:cubicBezTo>
                  <a:cubicBezTo>
                    <a:pt x="615" y="275"/>
                    <a:pt x="619" y="279"/>
                    <a:pt x="619" y="283"/>
                  </a:cubicBezTo>
                  <a:close/>
                  <a:moveTo>
                    <a:pt x="435" y="321"/>
                  </a:moveTo>
                  <a:cubicBezTo>
                    <a:pt x="545" y="321"/>
                    <a:pt x="545" y="321"/>
                    <a:pt x="545" y="321"/>
                  </a:cubicBezTo>
                  <a:cubicBezTo>
                    <a:pt x="545" y="301"/>
                    <a:pt x="545" y="301"/>
                    <a:pt x="545" y="301"/>
                  </a:cubicBezTo>
                  <a:cubicBezTo>
                    <a:pt x="435" y="301"/>
                    <a:pt x="435" y="301"/>
                    <a:pt x="435" y="301"/>
                  </a:cubicBezTo>
                  <a:lnTo>
                    <a:pt x="435" y="321"/>
                  </a:lnTo>
                  <a:close/>
                  <a:moveTo>
                    <a:pt x="548" y="340"/>
                  </a:moveTo>
                  <a:cubicBezTo>
                    <a:pt x="150" y="340"/>
                    <a:pt x="150" y="340"/>
                    <a:pt x="150" y="340"/>
                  </a:cubicBezTo>
                  <a:cubicBezTo>
                    <a:pt x="150" y="377"/>
                    <a:pt x="150" y="377"/>
                    <a:pt x="150" y="377"/>
                  </a:cubicBezTo>
                  <a:cubicBezTo>
                    <a:pt x="548" y="377"/>
                    <a:pt x="548" y="377"/>
                    <a:pt x="548" y="377"/>
                  </a:cubicBezTo>
                  <a:lnTo>
                    <a:pt x="548" y="340"/>
                  </a:lnTo>
                  <a:close/>
                  <a:moveTo>
                    <a:pt x="447" y="371"/>
                  </a:moveTo>
                  <a:cubicBezTo>
                    <a:pt x="453" y="371"/>
                    <a:pt x="458" y="365"/>
                    <a:pt x="458" y="359"/>
                  </a:cubicBezTo>
                  <a:cubicBezTo>
                    <a:pt x="458" y="353"/>
                    <a:pt x="453" y="347"/>
                    <a:pt x="447" y="347"/>
                  </a:cubicBezTo>
                  <a:cubicBezTo>
                    <a:pt x="440" y="347"/>
                    <a:pt x="435" y="353"/>
                    <a:pt x="435" y="359"/>
                  </a:cubicBezTo>
                  <a:cubicBezTo>
                    <a:pt x="435" y="365"/>
                    <a:pt x="440" y="371"/>
                    <a:pt x="447" y="371"/>
                  </a:cubicBezTo>
                  <a:close/>
                  <a:moveTo>
                    <a:pt x="508" y="371"/>
                  </a:moveTo>
                  <a:cubicBezTo>
                    <a:pt x="515" y="371"/>
                    <a:pt x="520" y="365"/>
                    <a:pt x="520" y="359"/>
                  </a:cubicBezTo>
                  <a:cubicBezTo>
                    <a:pt x="520" y="353"/>
                    <a:pt x="515" y="347"/>
                    <a:pt x="508" y="347"/>
                  </a:cubicBezTo>
                  <a:cubicBezTo>
                    <a:pt x="502" y="347"/>
                    <a:pt x="496" y="353"/>
                    <a:pt x="496" y="359"/>
                  </a:cubicBezTo>
                  <a:cubicBezTo>
                    <a:pt x="496" y="365"/>
                    <a:pt x="502" y="371"/>
                    <a:pt x="508" y="371"/>
                  </a:cubicBezTo>
                  <a:close/>
                  <a:moveTo>
                    <a:pt x="508" y="371"/>
                  </a:moveTo>
                  <a:cubicBezTo>
                    <a:pt x="508" y="371"/>
                    <a:pt x="508" y="371"/>
                    <a:pt x="508" y="371"/>
                  </a:cubicBezTo>
                </a:path>
              </a:pathLst>
            </a:custGeom>
            <a:solidFill>
              <a:schemeClr val="bg1"/>
            </a:solidFill>
            <a:ln w="9525">
              <a:noFill/>
              <a:round/>
            </a:ln>
          </p:spPr>
          <p:txBody>
            <a:bodyPr vert="horz" wrap="square" lIns="117692" tIns="58846" rIns="117692" bIns="58846" numCol="1" anchor="t" anchorCtr="0" compatLnSpc="1"/>
            <a:lstStyle/>
            <a:p>
              <a:endParaRPr lang="en-US" sz="1650" dirty="0">
                <a:latin typeface="Times New Roman" panose="02020603050405020304" pitchFamily="18" charset="0"/>
                <a:ea typeface="微软雅黑" pitchFamily="34" charset="-122"/>
                <a:sym typeface="Times New Roman" panose="02020603050405020304" pitchFamily="18" charset="0"/>
              </a:endParaRPr>
            </a:p>
          </p:txBody>
        </p:sp>
      </p:grpSp>
      <p:sp>
        <p:nvSpPr>
          <p:cNvPr id="27" name="标题 3"/>
          <p:cNvSpPr txBox="1"/>
          <p:nvPr/>
        </p:nvSpPr>
        <p:spPr>
          <a:xfrm>
            <a:off x="792039" y="62547"/>
            <a:ext cx="3898556" cy="440807"/>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800" dirty="0" smtClean="0">
                <a:solidFill>
                  <a:schemeClr val="accent1">
                    <a:lumMod val="50000"/>
                  </a:schemeClr>
                </a:solidFill>
                <a:latin typeface="方正粗谭黑简体" panose="02000000000000000000" pitchFamily="2" charset="-122"/>
                <a:ea typeface="方正粗谭黑简体" panose="02000000000000000000" pitchFamily="2" charset="-122"/>
              </a:rPr>
              <a:t>点击添加相关标题文字</a:t>
            </a:r>
            <a:endParaRPr lang="zh-CN" altLang="en-US" sz="1200" dirty="0">
              <a:solidFill>
                <a:schemeClr val="accent1">
                  <a:lumMod val="50000"/>
                </a:schemeClr>
              </a:solidFill>
              <a:latin typeface="方正粗谭黑简体" panose="02000000000000000000" pitchFamily="2" charset="-122"/>
              <a:ea typeface="方正粗谭黑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prism/>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p:cTn id="12" dur="500" fill="hold"/>
                                        <p:tgtEl>
                                          <p:spTgt spid="42"/>
                                        </p:tgtEl>
                                        <p:attrNameLst>
                                          <p:attrName>ppt_w</p:attrName>
                                        </p:attrNameLst>
                                      </p:cBhvr>
                                      <p:tavLst>
                                        <p:tav tm="0">
                                          <p:val>
                                            <p:fltVal val="0"/>
                                          </p:val>
                                        </p:tav>
                                        <p:tav tm="100000">
                                          <p:val>
                                            <p:strVal val="#ppt_w"/>
                                          </p:val>
                                        </p:tav>
                                      </p:tavLst>
                                    </p:anim>
                                    <p:anim calcmode="lin" valueType="num">
                                      <p:cBhvr>
                                        <p:cTn id="13" dur="500" fill="hold"/>
                                        <p:tgtEl>
                                          <p:spTgt spid="42"/>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ppt_w</p:attrName>
                                        </p:attrNameLst>
                                      </p:cBhvr>
                                      <p:tavLst>
                                        <p:tav tm="0">
                                          <p:val>
                                            <p:fltVal val="0"/>
                                          </p:val>
                                        </p:tav>
                                        <p:tav tm="100000">
                                          <p:val>
                                            <p:strVal val="#ppt_w"/>
                                          </p:val>
                                        </p:tav>
                                      </p:tavLst>
                                    </p:anim>
                                    <p:anim calcmode="lin" valueType="num">
                                      <p:cBhvr>
                                        <p:cTn id="18" dur="500" fill="hold"/>
                                        <p:tgtEl>
                                          <p:spTgt spid="29"/>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wipe(left)">
                                      <p:cBhvr>
                                        <p:cTn id="26" dur="500"/>
                                        <p:tgtEl>
                                          <p:spTgt spid="32"/>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left)">
                                      <p:cBhvr>
                                        <p:cTn id="30" dur="500"/>
                                        <p:tgtEl>
                                          <p:spTgt spid="5"/>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wipe(left)">
                                      <p:cBhvr>
                                        <p:cTn id="34" dur="500"/>
                                        <p:tgtEl>
                                          <p:spTgt spid="31"/>
                                        </p:tgtEl>
                                      </p:cBhvr>
                                    </p:animEffect>
                                  </p:childTnLst>
                                </p:cTn>
                              </p:par>
                            </p:childTnLst>
                          </p:cTn>
                        </p:par>
                        <p:par>
                          <p:cTn id="35" fill="hold">
                            <p:stCondLst>
                              <p:cond delay="3500"/>
                            </p:stCondLst>
                            <p:childTnLst>
                              <p:par>
                                <p:cTn id="36" presetID="22" presetClass="entr" presetSubtype="1" fill="hold" nodeType="after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wipe(up)">
                                      <p:cBhvr>
                                        <p:cTn id="38" dur="500"/>
                                        <p:tgtEl>
                                          <p:spTgt spid="21"/>
                                        </p:tgtEl>
                                      </p:cBhvr>
                                    </p:animEffect>
                                  </p:childTnLst>
                                </p:cTn>
                              </p:par>
                            </p:childTnLst>
                          </p:cTn>
                        </p:par>
                        <p:par>
                          <p:cTn id="39" fill="hold">
                            <p:stCondLst>
                              <p:cond delay="4000"/>
                            </p:stCondLst>
                            <p:childTnLst>
                              <p:par>
                                <p:cTn id="40" presetID="22" presetClass="entr" presetSubtype="8" fill="hold"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left)">
                                      <p:cBhvr>
                                        <p:cTn id="42" dur="500"/>
                                        <p:tgtEl>
                                          <p:spTgt spid="17"/>
                                        </p:tgtEl>
                                      </p:cBhvr>
                                    </p:animEffect>
                                  </p:childTnLst>
                                </p:cTn>
                              </p:par>
                            </p:childTnLst>
                          </p:cTn>
                        </p:par>
                        <p:par>
                          <p:cTn id="43" fill="hold">
                            <p:stCondLst>
                              <p:cond delay="4500"/>
                            </p:stCondLst>
                            <p:childTnLst>
                              <p:par>
                                <p:cTn id="44" presetID="23" presetClass="entr" presetSubtype="16"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childTnLst>
                                </p:cTn>
                              </p:par>
                            </p:childTnLst>
                          </p:cTn>
                        </p:par>
                        <p:par>
                          <p:cTn id="48" fill="hold">
                            <p:stCondLst>
                              <p:cond delay="5000"/>
                            </p:stCondLst>
                            <p:childTnLst>
                              <p:par>
                                <p:cTn id="49" presetID="23" presetClass="entr" presetSubtype="16" fill="hold" nodeType="afterEffect">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cBhvr>
                                        <p:cTn id="51" dur="500" fill="hold"/>
                                        <p:tgtEl>
                                          <p:spTgt spid="35"/>
                                        </p:tgtEl>
                                        <p:attrNameLst>
                                          <p:attrName>ppt_w</p:attrName>
                                        </p:attrNameLst>
                                      </p:cBhvr>
                                      <p:tavLst>
                                        <p:tav tm="0">
                                          <p:val>
                                            <p:fltVal val="0"/>
                                          </p:val>
                                        </p:tav>
                                        <p:tav tm="100000">
                                          <p:val>
                                            <p:strVal val="#ppt_w"/>
                                          </p:val>
                                        </p:tav>
                                      </p:tavLst>
                                    </p:anim>
                                    <p:anim calcmode="lin" valueType="num">
                                      <p:cBhvr>
                                        <p:cTn id="52" dur="500" fill="hold"/>
                                        <p:tgtEl>
                                          <p:spTgt spid="35"/>
                                        </p:tgtEl>
                                        <p:attrNameLst>
                                          <p:attrName>ppt_h</p:attrName>
                                        </p:attrNameLst>
                                      </p:cBhvr>
                                      <p:tavLst>
                                        <p:tav tm="0">
                                          <p:val>
                                            <p:fltVal val="0"/>
                                          </p:val>
                                        </p:tav>
                                        <p:tav tm="100000">
                                          <p:val>
                                            <p:strVal val="#ppt_h"/>
                                          </p:val>
                                        </p:tav>
                                      </p:tavLst>
                                    </p:anim>
                                  </p:childTnLst>
                                </p:cTn>
                              </p:par>
                            </p:childTnLst>
                          </p:cTn>
                        </p:par>
                        <p:par>
                          <p:cTn id="53" fill="hold">
                            <p:stCondLst>
                              <p:cond delay="5500"/>
                            </p:stCondLst>
                            <p:childTnLst>
                              <p:par>
                                <p:cTn id="54" presetID="22" presetClass="entr" presetSubtype="1" fill="hold" nodeType="after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wipe(up)">
                                      <p:cBhvr>
                                        <p:cTn id="56" dur="500"/>
                                        <p:tgtEl>
                                          <p:spTgt spid="23"/>
                                        </p:tgtEl>
                                      </p:cBhvr>
                                    </p:animEffect>
                                  </p:childTnLst>
                                </p:cTn>
                              </p:par>
                            </p:childTnLst>
                          </p:cTn>
                        </p:par>
                        <p:par>
                          <p:cTn id="57" fill="hold">
                            <p:stCondLst>
                              <p:cond delay="6000"/>
                            </p:stCondLst>
                            <p:childTnLst>
                              <p:par>
                                <p:cTn id="58" presetID="22" presetClass="entr" presetSubtype="8" fill="hold" grpId="0" nodeType="after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wipe(left)">
                                      <p:cBhvr>
                                        <p:cTn id="60" dur="500"/>
                                        <p:tgtEl>
                                          <p:spTgt spid="8"/>
                                        </p:tgtEl>
                                      </p:cBhvr>
                                    </p:animEffect>
                                  </p:childTnLst>
                                </p:cTn>
                              </p:par>
                            </p:childTnLst>
                          </p:cTn>
                        </p:par>
                        <p:par>
                          <p:cTn id="61" fill="hold">
                            <p:stCondLst>
                              <p:cond delay="6500"/>
                            </p:stCondLst>
                            <p:childTnLst>
                              <p:par>
                                <p:cTn id="62" presetID="22" presetClass="entr" presetSubtype="8" fill="hold" grpId="0" nodeType="after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wipe(left)">
                                      <p:cBhvr>
                                        <p:cTn id="64" dur="500"/>
                                        <p:tgtEl>
                                          <p:spTgt spid="33"/>
                                        </p:tgtEl>
                                      </p:cBhvr>
                                    </p:animEffect>
                                  </p:childTnLst>
                                </p:cTn>
                              </p:par>
                            </p:childTnLst>
                          </p:cTn>
                        </p:par>
                        <p:par>
                          <p:cTn id="65" fill="hold">
                            <p:stCondLst>
                              <p:cond delay="7000"/>
                            </p:stCondLst>
                            <p:childTnLst>
                              <p:par>
                                <p:cTn id="66" presetID="23" presetClass="entr" presetSubtype="16" fill="hold" grpId="0" nodeType="afterEffect">
                                  <p:stCondLst>
                                    <p:cond delay="0"/>
                                  </p:stCondLst>
                                  <p:childTnLst>
                                    <p:set>
                                      <p:cBhvr>
                                        <p:cTn id="67" dur="1" fill="hold">
                                          <p:stCondLst>
                                            <p:cond delay="0"/>
                                          </p:stCondLst>
                                        </p:cTn>
                                        <p:tgtEl>
                                          <p:spTgt spid="12"/>
                                        </p:tgtEl>
                                        <p:attrNameLst>
                                          <p:attrName>style.visibility</p:attrName>
                                        </p:attrNameLst>
                                      </p:cBhvr>
                                      <p:to>
                                        <p:strVal val="visible"/>
                                      </p:to>
                                    </p:set>
                                    <p:anim calcmode="lin" valueType="num">
                                      <p:cBhvr>
                                        <p:cTn id="68" dur="500" fill="hold"/>
                                        <p:tgtEl>
                                          <p:spTgt spid="12"/>
                                        </p:tgtEl>
                                        <p:attrNameLst>
                                          <p:attrName>ppt_w</p:attrName>
                                        </p:attrNameLst>
                                      </p:cBhvr>
                                      <p:tavLst>
                                        <p:tav tm="0">
                                          <p:val>
                                            <p:fltVal val="0"/>
                                          </p:val>
                                        </p:tav>
                                        <p:tav tm="100000">
                                          <p:val>
                                            <p:strVal val="#ppt_w"/>
                                          </p:val>
                                        </p:tav>
                                      </p:tavLst>
                                    </p:anim>
                                    <p:anim calcmode="lin" valueType="num">
                                      <p:cBhvr>
                                        <p:cTn id="69" dur="500" fill="hold"/>
                                        <p:tgtEl>
                                          <p:spTgt spid="12"/>
                                        </p:tgtEl>
                                        <p:attrNameLst>
                                          <p:attrName>ppt_h</p:attrName>
                                        </p:attrNameLst>
                                      </p:cBhvr>
                                      <p:tavLst>
                                        <p:tav tm="0">
                                          <p:val>
                                            <p:fltVal val="0"/>
                                          </p:val>
                                        </p:tav>
                                        <p:tav tm="100000">
                                          <p:val>
                                            <p:strVal val="#ppt_h"/>
                                          </p:val>
                                        </p:tav>
                                      </p:tavLst>
                                    </p:anim>
                                  </p:childTnLst>
                                </p:cTn>
                              </p:par>
                            </p:childTnLst>
                          </p:cTn>
                        </p:par>
                        <p:par>
                          <p:cTn id="70" fill="hold">
                            <p:stCondLst>
                              <p:cond delay="7500"/>
                            </p:stCondLst>
                            <p:childTnLst>
                              <p:par>
                                <p:cTn id="71" presetID="23" presetClass="entr" presetSubtype="16" fill="hold" nodeType="afterEffect">
                                  <p:stCondLst>
                                    <p:cond delay="0"/>
                                  </p:stCondLst>
                                  <p:childTnLst>
                                    <p:set>
                                      <p:cBhvr>
                                        <p:cTn id="72" dur="1" fill="hold">
                                          <p:stCondLst>
                                            <p:cond delay="0"/>
                                          </p:stCondLst>
                                        </p:cTn>
                                        <p:tgtEl>
                                          <p:spTgt spid="38"/>
                                        </p:tgtEl>
                                        <p:attrNameLst>
                                          <p:attrName>style.visibility</p:attrName>
                                        </p:attrNameLst>
                                      </p:cBhvr>
                                      <p:to>
                                        <p:strVal val="visible"/>
                                      </p:to>
                                    </p:set>
                                    <p:anim calcmode="lin" valueType="num">
                                      <p:cBhvr>
                                        <p:cTn id="73" dur="500" fill="hold"/>
                                        <p:tgtEl>
                                          <p:spTgt spid="38"/>
                                        </p:tgtEl>
                                        <p:attrNameLst>
                                          <p:attrName>ppt_w</p:attrName>
                                        </p:attrNameLst>
                                      </p:cBhvr>
                                      <p:tavLst>
                                        <p:tav tm="0">
                                          <p:val>
                                            <p:fltVal val="0"/>
                                          </p:val>
                                        </p:tav>
                                        <p:tav tm="100000">
                                          <p:val>
                                            <p:strVal val="#ppt_w"/>
                                          </p:val>
                                        </p:tav>
                                      </p:tavLst>
                                    </p:anim>
                                    <p:anim calcmode="lin" valueType="num">
                                      <p:cBhvr>
                                        <p:cTn id="74" dur="500" fill="hold"/>
                                        <p:tgtEl>
                                          <p:spTgt spid="38"/>
                                        </p:tgtEl>
                                        <p:attrNameLst>
                                          <p:attrName>ppt_h</p:attrName>
                                        </p:attrNameLst>
                                      </p:cBhvr>
                                      <p:tavLst>
                                        <p:tav tm="0">
                                          <p:val>
                                            <p:fltVal val="0"/>
                                          </p:val>
                                        </p:tav>
                                        <p:tav tm="100000">
                                          <p:val>
                                            <p:strVal val="#ppt_h"/>
                                          </p:val>
                                        </p:tav>
                                      </p:tavLst>
                                    </p:anim>
                                  </p:childTnLst>
                                </p:cTn>
                              </p:par>
                            </p:childTnLst>
                          </p:cTn>
                        </p:par>
                        <p:par>
                          <p:cTn id="75" fill="hold">
                            <p:stCondLst>
                              <p:cond delay="8000"/>
                            </p:stCondLst>
                            <p:childTnLst>
                              <p:par>
                                <p:cTn id="76" presetID="22" presetClass="entr" presetSubtype="1" fill="hold" nodeType="after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wipe(up)">
                                      <p:cBhvr>
                                        <p:cTn id="78" dur="500"/>
                                        <p:tgtEl>
                                          <p:spTgt spid="26"/>
                                        </p:tgtEl>
                                      </p:cBhvr>
                                    </p:animEffect>
                                  </p:childTnLst>
                                </p:cTn>
                              </p:par>
                            </p:childTnLst>
                          </p:cTn>
                        </p:par>
                        <p:par>
                          <p:cTn id="79" fill="hold">
                            <p:stCondLst>
                              <p:cond delay="8500"/>
                            </p:stCondLst>
                            <p:childTnLst>
                              <p:par>
                                <p:cTn id="80" presetID="22" presetClass="entr" presetSubtype="8" fill="hold" grpId="0" nodeType="afterEffect">
                                  <p:stCondLst>
                                    <p:cond delay="0"/>
                                  </p:stCondLst>
                                  <p:childTnLst>
                                    <p:set>
                                      <p:cBhvr>
                                        <p:cTn id="81" dur="1" fill="hold">
                                          <p:stCondLst>
                                            <p:cond delay="0"/>
                                          </p:stCondLst>
                                        </p:cTn>
                                        <p:tgtEl>
                                          <p:spTgt spid="7"/>
                                        </p:tgtEl>
                                        <p:attrNameLst>
                                          <p:attrName>style.visibility</p:attrName>
                                        </p:attrNameLst>
                                      </p:cBhvr>
                                      <p:to>
                                        <p:strVal val="visible"/>
                                      </p:to>
                                    </p:set>
                                    <p:animEffect transition="in" filter="wipe(left)">
                                      <p:cBhvr>
                                        <p:cTn id="82" dur="500"/>
                                        <p:tgtEl>
                                          <p:spTgt spid="7"/>
                                        </p:tgtEl>
                                      </p:cBhvr>
                                    </p:animEffect>
                                  </p:childTnLst>
                                </p:cTn>
                              </p:par>
                            </p:childTnLst>
                          </p:cTn>
                        </p:par>
                        <p:par>
                          <p:cTn id="83" fill="hold">
                            <p:stCondLst>
                              <p:cond delay="9000"/>
                            </p:stCondLst>
                            <p:childTnLst>
                              <p:par>
                                <p:cTn id="84" presetID="22" presetClass="entr" presetSubtype="8" fill="hold" grpId="0" nodeType="afterEffect">
                                  <p:stCondLst>
                                    <p:cond delay="0"/>
                                  </p:stCondLst>
                                  <p:childTnLst>
                                    <p:set>
                                      <p:cBhvr>
                                        <p:cTn id="85" dur="1" fill="hold">
                                          <p:stCondLst>
                                            <p:cond delay="0"/>
                                          </p:stCondLst>
                                        </p:cTn>
                                        <p:tgtEl>
                                          <p:spTgt spid="34"/>
                                        </p:tgtEl>
                                        <p:attrNameLst>
                                          <p:attrName>style.visibility</p:attrName>
                                        </p:attrNameLst>
                                      </p:cBhvr>
                                      <p:to>
                                        <p:strVal val="visible"/>
                                      </p:to>
                                    </p:set>
                                    <p:animEffect transition="in" filter="wipe(left)">
                                      <p:cBhvr>
                                        <p:cTn id="86"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1" grpId="0" animBg="1"/>
      <p:bldP spid="12" grpId="0" animBg="1"/>
      <p:bldP spid="31" grpId="0"/>
      <p:bldP spid="32" grpId="0"/>
      <p:bldP spid="33" grpId="0"/>
      <p:bldP spid="34" grpId="0"/>
      <p:bldP spid="4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795" y="1"/>
            <a:ext cx="12857163" cy="4679162"/>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rot="2700000">
            <a:off x="344011" y="4590626"/>
            <a:ext cx="865889" cy="865889"/>
          </a:xfrm>
          <a:prstGeom prst="rect">
            <a:avLst/>
          </a:prstGeom>
          <a:solidFill>
            <a:schemeClr val="accent2"/>
          </a:soli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rot="2700000">
            <a:off x="11344092" y="-236100"/>
            <a:ext cx="1736832" cy="1736832"/>
          </a:xfrm>
          <a:prstGeom prst="rect">
            <a:avLst/>
          </a:prstGeom>
          <a:solidFill>
            <a:schemeClr val="accent2"/>
          </a:soli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rot="2700000">
            <a:off x="10476212" y="255077"/>
            <a:ext cx="1016340" cy="1016340"/>
          </a:xfrm>
          <a:prstGeom prst="rect">
            <a:avLst/>
          </a:prstGeom>
          <a:solidFill>
            <a:schemeClr val="accent1"/>
          </a:soli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rot="2700000">
            <a:off x="12731322" y="-222563"/>
            <a:ext cx="588319" cy="588319"/>
          </a:xfrm>
          <a:prstGeom prst="rect">
            <a:avLst/>
          </a:prstGeom>
          <a:solidFill>
            <a:schemeClr val="accent1"/>
          </a:soli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8"/>
          <p:cNvSpPr txBox="1"/>
          <p:nvPr/>
        </p:nvSpPr>
        <p:spPr>
          <a:xfrm>
            <a:off x="2709453" y="4745107"/>
            <a:ext cx="7363930" cy="1107996"/>
          </a:xfrm>
          <a:prstGeom prst="rect">
            <a:avLst/>
          </a:prstGeom>
          <a:noFill/>
          <a:effectLst/>
        </p:spPr>
        <p:txBody>
          <a:bodyPr wrap="square" rtlCol="0">
            <a:spAutoFit/>
          </a:bodyPr>
          <a:lstStyle/>
          <a:p>
            <a:pPr algn="ctr" fontAlgn="auto">
              <a:spcBef>
                <a:spcPts val="0"/>
              </a:spcBef>
              <a:spcAft>
                <a:spcPts val="0"/>
              </a:spcAft>
              <a:defRPr/>
            </a:pPr>
            <a:r>
              <a:rPr lang="zh-CN" altLang="en-US" sz="6600" dirty="0" smtClean="0">
                <a:solidFill>
                  <a:srgbClr val="058A82"/>
                </a:solidFill>
                <a:latin typeface="方正粗谭黑简体" panose="02000000000000000000" pitchFamily="2" charset="-122"/>
                <a:ea typeface="方正粗谭黑简体" panose="02000000000000000000" pitchFamily="2" charset="-122"/>
                <a:sym typeface="微软雅黑" pitchFamily="34" charset="-122"/>
              </a:rPr>
              <a:t>感谢聆听 批评指导</a:t>
            </a:r>
            <a:endParaRPr lang="zh-CN" altLang="en-US" sz="6600" dirty="0">
              <a:solidFill>
                <a:srgbClr val="058A82"/>
              </a:solidFill>
              <a:latin typeface="方正粗谭黑简体" panose="02000000000000000000" pitchFamily="2" charset="-122"/>
              <a:ea typeface="方正粗谭黑简体" panose="02000000000000000000" pitchFamily="2" charset="-122"/>
              <a:sym typeface="微软雅黑" pitchFamily="34" charset="-122"/>
            </a:endParaRPr>
          </a:p>
        </p:txBody>
      </p:sp>
      <p:sp>
        <p:nvSpPr>
          <p:cNvPr id="56" name="Rectangle 4"/>
          <p:cNvSpPr txBox="1">
            <a:spLocks noChangeArrowheads="1"/>
          </p:cNvSpPr>
          <p:nvPr/>
        </p:nvSpPr>
        <p:spPr bwMode="auto">
          <a:xfrm>
            <a:off x="3642646" y="5782740"/>
            <a:ext cx="5519735" cy="360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6404" tIns="48202" rIns="96404" bIns="482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2400" b="0" dirty="0">
                <a:solidFill>
                  <a:srgbClr val="058A82"/>
                </a:solidFill>
                <a:latin typeface="方正粗谭黑简体" panose="02000000000000000000" pitchFamily="2" charset="-122"/>
                <a:ea typeface="方正粗谭黑简体" panose="02000000000000000000" pitchFamily="2" charset="-122"/>
              </a:rPr>
              <a:t>年终总结</a:t>
            </a:r>
            <a:r>
              <a:rPr lang="en-US" altLang="zh-CN" sz="2400" b="0" dirty="0">
                <a:solidFill>
                  <a:srgbClr val="058A82"/>
                </a:solidFill>
                <a:latin typeface="方正粗谭黑简体" panose="02000000000000000000" pitchFamily="2" charset="-122"/>
                <a:ea typeface="方正粗谭黑简体" panose="02000000000000000000" pitchFamily="2" charset="-122"/>
              </a:rPr>
              <a:t>/</a:t>
            </a:r>
            <a:r>
              <a:rPr lang="zh-CN" altLang="en-US" sz="2400" b="0" dirty="0">
                <a:solidFill>
                  <a:srgbClr val="058A82"/>
                </a:solidFill>
                <a:latin typeface="方正粗谭黑简体" panose="02000000000000000000" pitchFamily="2" charset="-122"/>
                <a:ea typeface="方正粗谭黑简体" panose="02000000000000000000" pitchFamily="2" charset="-122"/>
              </a:rPr>
              <a:t>工作汇报</a:t>
            </a:r>
            <a:r>
              <a:rPr lang="en-US" altLang="zh-CN" sz="2400" b="0" dirty="0">
                <a:solidFill>
                  <a:srgbClr val="058A82"/>
                </a:solidFill>
                <a:latin typeface="方正粗谭黑简体" panose="02000000000000000000" pitchFamily="2" charset="-122"/>
                <a:ea typeface="方正粗谭黑简体" panose="02000000000000000000" pitchFamily="2" charset="-122"/>
              </a:rPr>
              <a:t>/</a:t>
            </a:r>
            <a:r>
              <a:rPr lang="zh-CN" altLang="en-US" sz="2400" b="0" dirty="0">
                <a:solidFill>
                  <a:srgbClr val="058A82"/>
                </a:solidFill>
                <a:latin typeface="方正粗谭黑简体" panose="02000000000000000000" pitchFamily="2" charset="-122"/>
                <a:ea typeface="方正粗谭黑简体" panose="02000000000000000000" pitchFamily="2" charset="-122"/>
              </a:rPr>
              <a:t>述职报告</a:t>
            </a:r>
            <a:r>
              <a:rPr lang="en-US" altLang="zh-CN" sz="2400" b="0" dirty="0">
                <a:solidFill>
                  <a:srgbClr val="058A82"/>
                </a:solidFill>
                <a:latin typeface="方正粗谭黑简体" panose="02000000000000000000" pitchFamily="2" charset="-122"/>
                <a:ea typeface="方正粗谭黑简体" panose="02000000000000000000" pitchFamily="2" charset="-122"/>
              </a:rPr>
              <a:t>/</a:t>
            </a:r>
            <a:r>
              <a:rPr lang="zh-CN" altLang="en-US" sz="2400" b="0" dirty="0">
                <a:solidFill>
                  <a:srgbClr val="058A82"/>
                </a:solidFill>
                <a:latin typeface="方正粗谭黑简体" panose="02000000000000000000" pitchFamily="2" charset="-122"/>
                <a:ea typeface="方正粗谭黑简体" panose="02000000000000000000" pitchFamily="2" charset="-122"/>
              </a:rPr>
              <a:t>产品介绍</a:t>
            </a:r>
            <a:endParaRPr lang="zh-CN" altLang="en-US" sz="2400" b="0" dirty="0">
              <a:solidFill>
                <a:srgbClr val="058A82"/>
              </a:solidFill>
              <a:latin typeface="方正粗谭黑简体" panose="02000000000000000000" pitchFamily="2" charset="-122"/>
              <a:ea typeface="方正粗谭黑简体" panose="02000000000000000000" pitchFamily="2" charset="-122"/>
            </a:endParaRPr>
          </a:p>
        </p:txBody>
      </p:sp>
      <p:sp>
        <p:nvSpPr>
          <p:cNvPr id="57" name="圆角矩形 56"/>
          <p:cNvSpPr/>
          <p:nvPr/>
        </p:nvSpPr>
        <p:spPr>
          <a:xfrm>
            <a:off x="4469955" y="6443820"/>
            <a:ext cx="3644004" cy="393386"/>
          </a:xfrm>
          <a:prstGeom prst="roundRect">
            <a:avLst>
              <a:gd name="adj" fmla="val 50000"/>
            </a:avLst>
          </a:prstGeom>
          <a:solidFill>
            <a:schemeClr val="bg1">
              <a:lumMod val="85000"/>
            </a:schemeClr>
          </a:solidFill>
          <a:ln w="57150">
            <a:solidFill>
              <a:schemeClr val="accent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58A82"/>
              </a:solidFill>
            </a:endParaRPr>
          </a:p>
        </p:txBody>
      </p:sp>
      <p:sp>
        <p:nvSpPr>
          <p:cNvPr id="58" name="TextBox 7"/>
          <p:cNvSpPr>
            <a:spLocks noChangeArrowheads="1"/>
          </p:cNvSpPr>
          <p:nvPr/>
        </p:nvSpPr>
        <p:spPr bwMode="auto">
          <a:xfrm>
            <a:off x="4960577" y="6494496"/>
            <a:ext cx="2747419" cy="2769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058A82"/>
                </a:solidFill>
                <a:latin typeface="微软雅黑" pitchFamily="34" charset="-122"/>
                <a:ea typeface="微软雅黑" pitchFamily="34" charset="-122"/>
                <a:sym typeface="微软雅黑" pitchFamily="34" charset="-122"/>
              </a:rPr>
              <a:t>汇报人</a:t>
            </a:r>
            <a:r>
              <a:rPr lang="zh-CN" altLang="en-US" b="1" dirty="0" smtClean="0">
                <a:solidFill>
                  <a:srgbClr val="058A82"/>
                </a:solidFill>
                <a:latin typeface="微软雅黑" pitchFamily="34" charset="-122"/>
                <a:ea typeface="微软雅黑" pitchFamily="34" charset="-122"/>
                <a:sym typeface="微软雅黑" pitchFamily="34" charset="-122"/>
              </a:rPr>
              <a:t>：壹德设计</a:t>
            </a:r>
            <a:endParaRPr lang="zh-CN" altLang="en-US" b="1" dirty="0">
              <a:solidFill>
                <a:srgbClr val="058A82"/>
              </a:solidFill>
              <a:latin typeface="微软雅黑" pitchFamily="34" charset="-122"/>
              <a:ea typeface="微软雅黑" pitchFamily="34" charset="-122"/>
              <a:sym typeface="微软雅黑" pitchFamily="34" charset="-122"/>
            </a:endParaRPr>
          </a:p>
        </p:txBody>
      </p:sp>
      <p:grpSp>
        <p:nvGrpSpPr>
          <p:cNvPr id="59" name="组合 58"/>
          <p:cNvGrpSpPr/>
          <p:nvPr/>
        </p:nvGrpSpPr>
        <p:grpSpPr>
          <a:xfrm>
            <a:off x="4303706" y="6311282"/>
            <a:ext cx="658462" cy="658462"/>
            <a:chOff x="4333987" y="2362200"/>
            <a:chExt cx="2905011" cy="2905012"/>
          </a:xfrm>
          <a:gradFill>
            <a:gsLst>
              <a:gs pos="62000">
                <a:srgbClr val="C69135"/>
              </a:gs>
              <a:gs pos="34200">
                <a:srgbClr val="E6D38F"/>
              </a:gs>
              <a:gs pos="0">
                <a:srgbClr val="FCD860"/>
              </a:gs>
              <a:gs pos="100000">
                <a:srgbClr val="F1DF97"/>
              </a:gs>
            </a:gsLst>
            <a:lin ang="12000000" scaled="0"/>
          </a:gradFill>
          <a:effectLst>
            <a:outerShdw blurRad="177800" dist="88900" dir="2700000" algn="tl" rotWithShape="0">
              <a:prstClr val="black">
                <a:alpha val="30000"/>
              </a:prstClr>
            </a:outerShdw>
          </a:effectLst>
        </p:grpSpPr>
        <p:sp>
          <p:nvSpPr>
            <p:cNvPr id="60" name="任意多边形 59"/>
            <p:cNvSpPr/>
            <p:nvPr/>
          </p:nvSpPr>
          <p:spPr>
            <a:xfrm>
              <a:off x="4333987" y="2362200"/>
              <a:ext cx="2905011" cy="2905012"/>
            </a:xfrm>
            <a:custGeom>
              <a:avLst/>
              <a:gdLst>
                <a:gd name="connsiteX0" fmla="*/ 1452506 w 2905012"/>
                <a:gd name="connsiteY0" fmla="*/ 376181 h 2905012"/>
                <a:gd name="connsiteX1" fmla="*/ 376181 w 2905012"/>
                <a:gd name="connsiteY1" fmla="*/ 1452506 h 2905012"/>
                <a:gd name="connsiteX2" fmla="*/ 1452506 w 2905012"/>
                <a:gd name="connsiteY2" fmla="*/ 2528831 h 2905012"/>
                <a:gd name="connsiteX3" fmla="*/ 2528831 w 2905012"/>
                <a:gd name="connsiteY3" fmla="*/ 1452506 h 2905012"/>
                <a:gd name="connsiteX4" fmla="*/ 1452506 w 2905012"/>
                <a:gd name="connsiteY4" fmla="*/ 376181 h 2905012"/>
                <a:gd name="connsiteX5" fmla="*/ 1452506 w 2905012"/>
                <a:gd name="connsiteY5" fmla="*/ 0 h 2905012"/>
                <a:gd name="connsiteX6" fmla="*/ 1601017 w 2905012"/>
                <a:gd name="connsiteY6" fmla="*/ 7499 h 2905012"/>
                <a:gd name="connsiteX7" fmla="*/ 1643977 w 2905012"/>
                <a:gd name="connsiteY7" fmla="*/ 14056 h 2905012"/>
                <a:gd name="connsiteX8" fmla="*/ 1695533 w 2905012"/>
                <a:gd name="connsiteY8" fmla="*/ 284571 h 2905012"/>
                <a:gd name="connsiteX9" fmla="*/ 1769616 w 2905012"/>
                <a:gd name="connsiteY9" fmla="*/ 301003 h 2905012"/>
                <a:gd name="connsiteX10" fmla="*/ 1825934 w 2905012"/>
                <a:gd name="connsiteY10" fmla="*/ 319615 h 2905012"/>
                <a:gd name="connsiteX11" fmla="*/ 2006748 w 2905012"/>
                <a:gd name="connsiteY11" fmla="*/ 110068 h 2905012"/>
                <a:gd name="connsiteX12" fmla="*/ 2017887 w 2905012"/>
                <a:gd name="connsiteY12" fmla="*/ 114145 h 2905012"/>
                <a:gd name="connsiteX13" fmla="*/ 2264616 w 2905012"/>
                <a:gd name="connsiteY13" fmla="*/ 248065 h 2905012"/>
                <a:gd name="connsiteX14" fmla="*/ 2337523 w 2905012"/>
                <a:gd name="connsiteY14" fmla="*/ 302584 h 2905012"/>
                <a:gd name="connsiteX15" fmla="*/ 2247066 w 2905012"/>
                <a:gd name="connsiteY15" fmla="*/ 562199 h 2905012"/>
                <a:gd name="connsiteX16" fmla="*/ 2280217 w 2905012"/>
                <a:gd name="connsiteY16" fmla="*/ 591137 h 2905012"/>
                <a:gd name="connsiteX17" fmla="*/ 2343125 w 2905012"/>
                <a:gd name="connsiteY17" fmla="*/ 657838 h 2905012"/>
                <a:gd name="connsiteX18" fmla="*/ 2602428 w 2905012"/>
                <a:gd name="connsiteY18" fmla="*/ 567489 h 2905012"/>
                <a:gd name="connsiteX19" fmla="*/ 2656947 w 2905012"/>
                <a:gd name="connsiteY19" fmla="*/ 640396 h 2905012"/>
                <a:gd name="connsiteX20" fmla="*/ 2790867 w 2905012"/>
                <a:gd name="connsiteY20" fmla="*/ 887125 h 2905012"/>
                <a:gd name="connsiteX21" fmla="*/ 2794944 w 2905012"/>
                <a:gd name="connsiteY21" fmla="*/ 898265 h 2905012"/>
                <a:gd name="connsiteX22" fmla="*/ 2586495 w 2905012"/>
                <a:gd name="connsiteY22" fmla="*/ 1078131 h 2905012"/>
                <a:gd name="connsiteX23" fmla="*/ 2616181 w 2905012"/>
                <a:gd name="connsiteY23" fmla="*/ 1182468 h 2905012"/>
                <a:gd name="connsiteX24" fmla="*/ 2621126 w 2905012"/>
                <a:gd name="connsiteY24" fmla="*/ 1209611 h 2905012"/>
                <a:gd name="connsiteX25" fmla="*/ 2890957 w 2905012"/>
                <a:gd name="connsiteY25" fmla="*/ 1261036 h 2905012"/>
                <a:gd name="connsiteX26" fmla="*/ 2897513 w 2905012"/>
                <a:gd name="connsiteY26" fmla="*/ 1303996 h 2905012"/>
                <a:gd name="connsiteX27" fmla="*/ 2905012 w 2905012"/>
                <a:gd name="connsiteY27" fmla="*/ 1452506 h 2905012"/>
                <a:gd name="connsiteX28" fmla="*/ 2897513 w 2905012"/>
                <a:gd name="connsiteY28" fmla="*/ 1601016 h 2905012"/>
                <a:gd name="connsiteX29" fmla="*/ 2890957 w 2905012"/>
                <a:gd name="connsiteY29" fmla="*/ 1643977 h 2905012"/>
                <a:gd name="connsiteX30" fmla="*/ 2620440 w 2905012"/>
                <a:gd name="connsiteY30" fmla="*/ 1695533 h 2905012"/>
                <a:gd name="connsiteX31" fmla="*/ 2604008 w 2905012"/>
                <a:gd name="connsiteY31" fmla="*/ 1769614 h 2905012"/>
                <a:gd name="connsiteX32" fmla="*/ 2585396 w 2905012"/>
                <a:gd name="connsiteY32" fmla="*/ 1825933 h 2905012"/>
                <a:gd name="connsiteX33" fmla="*/ 2794944 w 2905012"/>
                <a:gd name="connsiteY33" fmla="*/ 2006748 h 2905012"/>
                <a:gd name="connsiteX34" fmla="*/ 2790867 w 2905012"/>
                <a:gd name="connsiteY34" fmla="*/ 2017887 h 2905012"/>
                <a:gd name="connsiteX35" fmla="*/ 2656947 w 2905012"/>
                <a:gd name="connsiteY35" fmla="*/ 2264616 h 2905012"/>
                <a:gd name="connsiteX36" fmla="*/ 2602428 w 2905012"/>
                <a:gd name="connsiteY36" fmla="*/ 2337523 h 2905012"/>
                <a:gd name="connsiteX37" fmla="*/ 2342811 w 2905012"/>
                <a:gd name="connsiteY37" fmla="*/ 2247065 h 2905012"/>
                <a:gd name="connsiteX38" fmla="*/ 2313875 w 2905012"/>
                <a:gd name="connsiteY38" fmla="*/ 2280215 h 2905012"/>
                <a:gd name="connsiteX39" fmla="*/ 2247174 w 2905012"/>
                <a:gd name="connsiteY39" fmla="*/ 2343123 h 2905012"/>
                <a:gd name="connsiteX40" fmla="*/ 2337523 w 2905012"/>
                <a:gd name="connsiteY40" fmla="*/ 2602428 h 2905012"/>
                <a:gd name="connsiteX41" fmla="*/ 2264616 w 2905012"/>
                <a:gd name="connsiteY41" fmla="*/ 2656947 h 2905012"/>
                <a:gd name="connsiteX42" fmla="*/ 2017887 w 2905012"/>
                <a:gd name="connsiteY42" fmla="*/ 2790867 h 2905012"/>
                <a:gd name="connsiteX43" fmla="*/ 2006748 w 2905012"/>
                <a:gd name="connsiteY43" fmla="*/ 2794944 h 2905012"/>
                <a:gd name="connsiteX44" fmla="*/ 1826880 w 2905012"/>
                <a:gd name="connsiteY44" fmla="*/ 2586493 h 2905012"/>
                <a:gd name="connsiteX45" fmla="*/ 1722544 w 2905012"/>
                <a:gd name="connsiteY45" fmla="*/ 2616179 h 2905012"/>
                <a:gd name="connsiteX46" fmla="*/ 1695403 w 2905012"/>
                <a:gd name="connsiteY46" fmla="*/ 2621123 h 2905012"/>
                <a:gd name="connsiteX47" fmla="*/ 1643977 w 2905012"/>
                <a:gd name="connsiteY47" fmla="*/ 2890957 h 2905012"/>
                <a:gd name="connsiteX48" fmla="*/ 1601017 w 2905012"/>
                <a:gd name="connsiteY48" fmla="*/ 2897513 h 2905012"/>
                <a:gd name="connsiteX49" fmla="*/ 1452506 w 2905012"/>
                <a:gd name="connsiteY49" fmla="*/ 2905012 h 2905012"/>
                <a:gd name="connsiteX50" fmla="*/ 1303996 w 2905012"/>
                <a:gd name="connsiteY50" fmla="*/ 2897513 h 2905012"/>
                <a:gd name="connsiteX51" fmla="*/ 1261036 w 2905012"/>
                <a:gd name="connsiteY51" fmla="*/ 2890957 h 2905012"/>
                <a:gd name="connsiteX52" fmla="*/ 1209479 w 2905012"/>
                <a:gd name="connsiteY52" fmla="*/ 2620437 h 2905012"/>
                <a:gd name="connsiteX53" fmla="*/ 1135396 w 2905012"/>
                <a:gd name="connsiteY53" fmla="*/ 2604005 h 2905012"/>
                <a:gd name="connsiteX54" fmla="*/ 1079081 w 2905012"/>
                <a:gd name="connsiteY54" fmla="*/ 2585394 h 2905012"/>
                <a:gd name="connsiteX55" fmla="*/ 898265 w 2905012"/>
                <a:gd name="connsiteY55" fmla="*/ 2794944 h 2905012"/>
                <a:gd name="connsiteX56" fmla="*/ 887125 w 2905012"/>
                <a:gd name="connsiteY56" fmla="*/ 2790867 h 2905012"/>
                <a:gd name="connsiteX57" fmla="*/ 640396 w 2905012"/>
                <a:gd name="connsiteY57" fmla="*/ 2656947 h 2905012"/>
                <a:gd name="connsiteX58" fmla="*/ 567489 w 2905012"/>
                <a:gd name="connsiteY58" fmla="*/ 2602428 h 2905012"/>
                <a:gd name="connsiteX59" fmla="*/ 657947 w 2905012"/>
                <a:gd name="connsiteY59" fmla="*/ 2342810 h 2905012"/>
                <a:gd name="connsiteX60" fmla="*/ 624796 w 2905012"/>
                <a:gd name="connsiteY60" fmla="*/ 2313872 h 2905012"/>
                <a:gd name="connsiteX61" fmla="*/ 561890 w 2905012"/>
                <a:gd name="connsiteY61" fmla="*/ 2247174 h 2905012"/>
                <a:gd name="connsiteX62" fmla="*/ 302584 w 2905012"/>
                <a:gd name="connsiteY62" fmla="*/ 2337523 h 2905012"/>
                <a:gd name="connsiteX63" fmla="*/ 248066 w 2905012"/>
                <a:gd name="connsiteY63" fmla="*/ 2264616 h 2905012"/>
                <a:gd name="connsiteX64" fmla="*/ 114145 w 2905012"/>
                <a:gd name="connsiteY64" fmla="*/ 2017887 h 2905012"/>
                <a:gd name="connsiteX65" fmla="*/ 110068 w 2905012"/>
                <a:gd name="connsiteY65" fmla="*/ 2006748 h 2905012"/>
                <a:gd name="connsiteX66" fmla="*/ 318519 w 2905012"/>
                <a:gd name="connsiteY66" fmla="*/ 1826880 h 2905012"/>
                <a:gd name="connsiteX67" fmla="*/ 288831 w 2905012"/>
                <a:gd name="connsiteY67" fmla="*/ 1722541 h 2905012"/>
                <a:gd name="connsiteX68" fmla="*/ 283887 w 2905012"/>
                <a:gd name="connsiteY68" fmla="*/ 1695402 h 2905012"/>
                <a:gd name="connsiteX69" fmla="*/ 14056 w 2905012"/>
                <a:gd name="connsiteY69" fmla="*/ 1643977 h 2905012"/>
                <a:gd name="connsiteX70" fmla="*/ 7499 w 2905012"/>
                <a:gd name="connsiteY70" fmla="*/ 1601016 h 2905012"/>
                <a:gd name="connsiteX71" fmla="*/ 0 w 2905012"/>
                <a:gd name="connsiteY71" fmla="*/ 1452506 h 2905012"/>
                <a:gd name="connsiteX72" fmla="*/ 7499 w 2905012"/>
                <a:gd name="connsiteY72" fmla="*/ 1303996 h 2905012"/>
                <a:gd name="connsiteX73" fmla="*/ 14056 w 2905012"/>
                <a:gd name="connsiteY73" fmla="*/ 1261036 h 2905012"/>
                <a:gd name="connsiteX74" fmla="*/ 284572 w 2905012"/>
                <a:gd name="connsiteY74" fmla="*/ 1209480 h 2905012"/>
                <a:gd name="connsiteX75" fmla="*/ 301005 w 2905012"/>
                <a:gd name="connsiteY75" fmla="*/ 1135394 h 2905012"/>
                <a:gd name="connsiteX76" fmla="*/ 319616 w 2905012"/>
                <a:gd name="connsiteY76" fmla="*/ 1079079 h 2905012"/>
                <a:gd name="connsiteX77" fmla="*/ 110068 w 2905012"/>
                <a:gd name="connsiteY77" fmla="*/ 898264 h 2905012"/>
                <a:gd name="connsiteX78" fmla="*/ 114145 w 2905012"/>
                <a:gd name="connsiteY78" fmla="*/ 887125 h 2905012"/>
                <a:gd name="connsiteX79" fmla="*/ 248066 w 2905012"/>
                <a:gd name="connsiteY79" fmla="*/ 640396 h 2905012"/>
                <a:gd name="connsiteX80" fmla="*/ 302584 w 2905012"/>
                <a:gd name="connsiteY80" fmla="*/ 567489 h 2905012"/>
                <a:gd name="connsiteX81" fmla="*/ 562199 w 2905012"/>
                <a:gd name="connsiteY81" fmla="*/ 657946 h 2905012"/>
                <a:gd name="connsiteX82" fmla="*/ 591138 w 2905012"/>
                <a:gd name="connsiteY82" fmla="*/ 624794 h 2905012"/>
                <a:gd name="connsiteX83" fmla="*/ 657838 w 2905012"/>
                <a:gd name="connsiteY83" fmla="*/ 561888 h 2905012"/>
                <a:gd name="connsiteX84" fmla="*/ 567489 w 2905012"/>
                <a:gd name="connsiteY84" fmla="*/ 302584 h 2905012"/>
                <a:gd name="connsiteX85" fmla="*/ 640396 w 2905012"/>
                <a:gd name="connsiteY85" fmla="*/ 248065 h 2905012"/>
                <a:gd name="connsiteX86" fmla="*/ 887125 w 2905012"/>
                <a:gd name="connsiteY86" fmla="*/ 114145 h 2905012"/>
                <a:gd name="connsiteX87" fmla="*/ 898265 w 2905012"/>
                <a:gd name="connsiteY87" fmla="*/ 110068 h 2905012"/>
                <a:gd name="connsiteX88" fmla="*/ 1078131 w 2905012"/>
                <a:gd name="connsiteY88" fmla="*/ 318516 h 2905012"/>
                <a:gd name="connsiteX89" fmla="*/ 1182469 w 2905012"/>
                <a:gd name="connsiteY89" fmla="*/ 288830 h 2905012"/>
                <a:gd name="connsiteX90" fmla="*/ 1209611 w 2905012"/>
                <a:gd name="connsiteY90" fmla="*/ 283886 h 2905012"/>
                <a:gd name="connsiteX91" fmla="*/ 1261036 w 2905012"/>
                <a:gd name="connsiteY91" fmla="*/ 14056 h 2905012"/>
                <a:gd name="connsiteX92" fmla="*/ 1303996 w 2905012"/>
                <a:gd name="connsiteY92" fmla="*/ 7499 h 2905012"/>
                <a:gd name="connsiteX93" fmla="*/ 1452506 w 2905012"/>
                <a:gd name="connsiteY93" fmla="*/ 0 h 2905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2905012" h="2905012">
                  <a:moveTo>
                    <a:pt x="1452506" y="376181"/>
                  </a:moveTo>
                  <a:cubicBezTo>
                    <a:pt x="858068" y="376181"/>
                    <a:pt x="376181" y="858068"/>
                    <a:pt x="376181" y="1452506"/>
                  </a:cubicBezTo>
                  <a:cubicBezTo>
                    <a:pt x="376181" y="2046944"/>
                    <a:pt x="858068" y="2528831"/>
                    <a:pt x="1452506" y="2528831"/>
                  </a:cubicBezTo>
                  <a:cubicBezTo>
                    <a:pt x="2046944" y="2528831"/>
                    <a:pt x="2528831" y="2046944"/>
                    <a:pt x="2528831" y="1452506"/>
                  </a:cubicBezTo>
                  <a:cubicBezTo>
                    <a:pt x="2528831" y="858068"/>
                    <a:pt x="2046944" y="376181"/>
                    <a:pt x="1452506" y="376181"/>
                  </a:cubicBezTo>
                  <a:close/>
                  <a:moveTo>
                    <a:pt x="1452506" y="0"/>
                  </a:moveTo>
                  <a:cubicBezTo>
                    <a:pt x="1502644" y="0"/>
                    <a:pt x="1552188" y="2540"/>
                    <a:pt x="1601017" y="7499"/>
                  </a:cubicBezTo>
                  <a:lnTo>
                    <a:pt x="1643977" y="14056"/>
                  </a:lnTo>
                  <a:lnTo>
                    <a:pt x="1695533" y="284571"/>
                  </a:lnTo>
                  <a:lnTo>
                    <a:pt x="1769616" y="301003"/>
                  </a:lnTo>
                  <a:lnTo>
                    <a:pt x="1825934" y="319615"/>
                  </a:lnTo>
                  <a:lnTo>
                    <a:pt x="2006748" y="110068"/>
                  </a:lnTo>
                  <a:lnTo>
                    <a:pt x="2017887" y="114145"/>
                  </a:lnTo>
                  <a:cubicBezTo>
                    <a:pt x="2104775" y="150896"/>
                    <a:pt x="2187342" y="195860"/>
                    <a:pt x="2264616" y="248065"/>
                  </a:cubicBezTo>
                  <a:lnTo>
                    <a:pt x="2337523" y="302584"/>
                  </a:lnTo>
                  <a:lnTo>
                    <a:pt x="2247066" y="562199"/>
                  </a:lnTo>
                  <a:lnTo>
                    <a:pt x="2280217" y="591137"/>
                  </a:lnTo>
                  <a:lnTo>
                    <a:pt x="2343125" y="657838"/>
                  </a:lnTo>
                  <a:lnTo>
                    <a:pt x="2602428" y="567489"/>
                  </a:lnTo>
                  <a:lnTo>
                    <a:pt x="2656947" y="640396"/>
                  </a:lnTo>
                  <a:cubicBezTo>
                    <a:pt x="2709152" y="717670"/>
                    <a:pt x="2754117" y="800238"/>
                    <a:pt x="2790867" y="887125"/>
                  </a:cubicBezTo>
                  <a:lnTo>
                    <a:pt x="2794944" y="898265"/>
                  </a:lnTo>
                  <a:lnTo>
                    <a:pt x="2586495" y="1078131"/>
                  </a:lnTo>
                  <a:lnTo>
                    <a:pt x="2616181" y="1182468"/>
                  </a:lnTo>
                  <a:lnTo>
                    <a:pt x="2621126" y="1209611"/>
                  </a:lnTo>
                  <a:lnTo>
                    <a:pt x="2890957" y="1261036"/>
                  </a:lnTo>
                  <a:lnTo>
                    <a:pt x="2897513" y="1303996"/>
                  </a:lnTo>
                  <a:cubicBezTo>
                    <a:pt x="2902472" y="1352825"/>
                    <a:pt x="2905012" y="1402369"/>
                    <a:pt x="2905012" y="1452506"/>
                  </a:cubicBezTo>
                  <a:cubicBezTo>
                    <a:pt x="2905012" y="1502643"/>
                    <a:pt x="2902472" y="1552187"/>
                    <a:pt x="2897513" y="1601016"/>
                  </a:cubicBezTo>
                  <a:lnTo>
                    <a:pt x="2890957" y="1643977"/>
                  </a:lnTo>
                  <a:lnTo>
                    <a:pt x="2620440" y="1695533"/>
                  </a:lnTo>
                  <a:lnTo>
                    <a:pt x="2604008" y="1769614"/>
                  </a:lnTo>
                  <a:lnTo>
                    <a:pt x="2585396" y="1825933"/>
                  </a:lnTo>
                  <a:lnTo>
                    <a:pt x="2794944" y="2006748"/>
                  </a:lnTo>
                  <a:lnTo>
                    <a:pt x="2790867" y="2017887"/>
                  </a:lnTo>
                  <a:cubicBezTo>
                    <a:pt x="2754117" y="2104775"/>
                    <a:pt x="2709152" y="2187342"/>
                    <a:pt x="2656947" y="2264616"/>
                  </a:cubicBezTo>
                  <a:lnTo>
                    <a:pt x="2602428" y="2337523"/>
                  </a:lnTo>
                  <a:lnTo>
                    <a:pt x="2342811" y="2247065"/>
                  </a:lnTo>
                  <a:lnTo>
                    <a:pt x="2313875" y="2280215"/>
                  </a:lnTo>
                  <a:lnTo>
                    <a:pt x="2247174" y="2343123"/>
                  </a:lnTo>
                  <a:lnTo>
                    <a:pt x="2337523" y="2602428"/>
                  </a:lnTo>
                  <a:lnTo>
                    <a:pt x="2264616" y="2656947"/>
                  </a:lnTo>
                  <a:cubicBezTo>
                    <a:pt x="2187342" y="2709152"/>
                    <a:pt x="2104775" y="2754117"/>
                    <a:pt x="2017887" y="2790867"/>
                  </a:cubicBezTo>
                  <a:lnTo>
                    <a:pt x="2006748" y="2794944"/>
                  </a:lnTo>
                  <a:lnTo>
                    <a:pt x="1826880" y="2586493"/>
                  </a:lnTo>
                  <a:lnTo>
                    <a:pt x="1722544" y="2616179"/>
                  </a:lnTo>
                  <a:lnTo>
                    <a:pt x="1695403" y="2621123"/>
                  </a:lnTo>
                  <a:lnTo>
                    <a:pt x="1643977" y="2890957"/>
                  </a:lnTo>
                  <a:lnTo>
                    <a:pt x="1601017" y="2897513"/>
                  </a:lnTo>
                  <a:cubicBezTo>
                    <a:pt x="1552188" y="2902472"/>
                    <a:pt x="1502644" y="2905012"/>
                    <a:pt x="1452506" y="2905012"/>
                  </a:cubicBezTo>
                  <a:cubicBezTo>
                    <a:pt x="1402369" y="2905012"/>
                    <a:pt x="1352825" y="2902472"/>
                    <a:pt x="1303996" y="2897513"/>
                  </a:cubicBezTo>
                  <a:lnTo>
                    <a:pt x="1261036" y="2890957"/>
                  </a:lnTo>
                  <a:lnTo>
                    <a:pt x="1209479" y="2620437"/>
                  </a:lnTo>
                  <a:lnTo>
                    <a:pt x="1135396" y="2604005"/>
                  </a:lnTo>
                  <a:lnTo>
                    <a:pt x="1079081" y="2585394"/>
                  </a:lnTo>
                  <a:lnTo>
                    <a:pt x="898265" y="2794944"/>
                  </a:lnTo>
                  <a:lnTo>
                    <a:pt x="887125" y="2790867"/>
                  </a:lnTo>
                  <a:cubicBezTo>
                    <a:pt x="800238" y="2754117"/>
                    <a:pt x="717670" y="2709152"/>
                    <a:pt x="640396" y="2656947"/>
                  </a:cubicBezTo>
                  <a:lnTo>
                    <a:pt x="567489" y="2602428"/>
                  </a:lnTo>
                  <a:lnTo>
                    <a:pt x="657947" y="2342810"/>
                  </a:lnTo>
                  <a:lnTo>
                    <a:pt x="624796" y="2313872"/>
                  </a:lnTo>
                  <a:lnTo>
                    <a:pt x="561890" y="2247174"/>
                  </a:lnTo>
                  <a:lnTo>
                    <a:pt x="302584" y="2337523"/>
                  </a:lnTo>
                  <a:lnTo>
                    <a:pt x="248066" y="2264616"/>
                  </a:lnTo>
                  <a:cubicBezTo>
                    <a:pt x="195860" y="2187342"/>
                    <a:pt x="150896" y="2104775"/>
                    <a:pt x="114145" y="2017887"/>
                  </a:cubicBezTo>
                  <a:lnTo>
                    <a:pt x="110068" y="2006748"/>
                  </a:lnTo>
                  <a:lnTo>
                    <a:pt x="318519" y="1826880"/>
                  </a:lnTo>
                  <a:lnTo>
                    <a:pt x="288831" y="1722541"/>
                  </a:lnTo>
                  <a:lnTo>
                    <a:pt x="283887" y="1695402"/>
                  </a:lnTo>
                  <a:lnTo>
                    <a:pt x="14056" y="1643977"/>
                  </a:lnTo>
                  <a:lnTo>
                    <a:pt x="7499" y="1601016"/>
                  </a:lnTo>
                  <a:cubicBezTo>
                    <a:pt x="2541" y="1552187"/>
                    <a:pt x="0" y="1502643"/>
                    <a:pt x="0" y="1452506"/>
                  </a:cubicBezTo>
                  <a:cubicBezTo>
                    <a:pt x="0" y="1402369"/>
                    <a:pt x="2541" y="1352825"/>
                    <a:pt x="7499" y="1303996"/>
                  </a:cubicBezTo>
                  <a:lnTo>
                    <a:pt x="14056" y="1261036"/>
                  </a:lnTo>
                  <a:lnTo>
                    <a:pt x="284572" y="1209480"/>
                  </a:lnTo>
                  <a:lnTo>
                    <a:pt x="301005" y="1135394"/>
                  </a:lnTo>
                  <a:lnTo>
                    <a:pt x="319616" y="1079079"/>
                  </a:lnTo>
                  <a:lnTo>
                    <a:pt x="110068" y="898264"/>
                  </a:lnTo>
                  <a:lnTo>
                    <a:pt x="114145" y="887125"/>
                  </a:lnTo>
                  <a:cubicBezTo>
                    <a:pt x="150896" y="800238"/>
                    <a:pt x="195860" y="717670"/>
                    <a:pt x="248066" y="640396"/>
                  </a:cubicBezTo>
                  <a:lnTo>
                    <a:pt x="302584" y="567489"/>
                  </a:lnTo>
                  <a:lnTo>
                    <a:pt x="562199" y="657946"/>
                  </a:lnTo>
                  <a:lnTo>
                    <a:pt x="591138" y="624794"/>
                  </a:lnTo>
                  <a:lnTo>
                    <a:pt x="657838" y="561888"/>
                  </a:lnTo>
                  <a:lnTo>
                    <a:pt x="567489" y="302584"/>
                  </a:lnTo>
                  <a:lnTo>
                    <a:pt x="640396" y="248065"/>
                  </a:lnTo>
                  <a:cubicBezTo>
                    <a:pt x="717670" y="195860"/>
                    <a:pt x="800238" y="150896"/>
                    <a:pt x="887125" y="114145"/>
                  </a:cubicBezTo>
                  <a:lnTo>
                    <a:pt x="898265" y="110068"/>
                  </a:lnTo>
                  <a:lnTo>
                    <a:pt x="1078131" y="318516"/>
                  </a:lnTo>
                  <a:lnTo>
                    <a:pt x="1182469" y="288830"/>
                  </a:lnTo>
                  <a:lnTo>
                    <a:pt x="1209611" y="283886"/>
                  </a:lnTo>
                  <a:lnTo>
                    <a:pt x="1261036" y="14056"/>
                  </a:lnTo>
                  <a:lnTo>
                    <a:pt x="1303996" y="7499"/>
                  </a:lnTo>
                  <a:cubicBezTo>
                    <a:pt x="1352825" y="2540"/>
                    <a:pt x="1402369" y="0"/>
                    <a:pt x="145250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58A82"/>
                </a:solidFill>
              </a:endParaRPr>
            </a:p>
          </p:txBody>
        </p:sp>
        <p:sp>
          <p:nvSpPr>
            <p:cNvPr id="61" name="椭圆 60"/>
            <p:cNvSpPr/>
            <p:nvPr/>
          </p:nvSpPr>
          <p:spPr>
            <a:xfrm>
              <a:off x="4710168" y="2738381"/>
              <a:ext cx="2152649" cy="2152650"/>
            </a:xfrm>
            <a:prstGeom prst="ellipse">
              <a:avLst/>
            </a:prstGeom>
            <a:grpFill/>
            <a:ln w="19050">
              <a:gradFill>
                <a:gsLst>
                  <a:gs pos="100000">
                    <a:schemeClr val="accent1">
                      <a:lumMod val="5000"/>
                      <a:lumOff val="95000"/>
                    </a:schemeClr>
                  </a:gs>
                  <a:gs pos="0">
                    <a:srgbClr val="EEEEEE"/>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58A82"/>
                </a:solidFill>
              </a:endParaRPr>
            </a:p>
          </p:txBody>
        </p:sp>
        <p:sp>
          <p:nvSpPr>
            <p:cNvPr id="62" name="椭圆 61"/>
            <p:cNvSpPr/>
            <p:nvPr/>
          </p:nvSpPr>
          <p:spPr>
            <a:xfrm>
              <a:off x="4710169" y="2738382"/>
              <a:ext cx="2152650" cy="2152648"/>
            </a:xfrm>
            <a:prstGeom prst="ellipse">
              <a:avLst/>
            </a:prstGeom>
            <a:solidFill>
              <a:schemeClr val="bg1">
                <a:lumMod val="85000"/>
              </a:schemeClr>
            </a:solidFill>
            <a:ln>
              <a:solidFill>
                <a:srgbClr val="2F5EB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58A82"/>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0-#ppt_w/2"/>
                                          </p:val>
                                        </p:tav>
                                        <p:tav tm="100000">
                                          <p:val>
                                            <p:strVal val="#ppt_x"/>
                                          </p:val>
                                        </p:tav>
                                      </p:tavLst>
                                    </p:anim>
                                    <p:anim calcmode="lin" valueType="num">
                                      <p:cBhvr additive="base">
                                        <p:cTn id="8" dur="500" fill="hold"/>
                                        <p:tgtEl>
                                          <p:spTgt spid="28"/>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250"/>
                                  </p:stCondLst>
                                  <p:childTnLst>
                                    <p:set>
                                      <p:cBhvr>
                                        <p:cTn id="10" dur="1" fill="hold">
                                          <p:stCondLst>
                                            <p:cond delay="0"/>
                                          </p:stCondLst>
                                        </p:cTn>
                                        <p:tgtEl>
                                          <p:spTgt spid="48"/>
                                        </p:tgtEl>
                                        <p:attrNameLst>
                                          <p:attrName>style.visibility</p:attrName>
                                        </p:attrNameLst>
                                      </p:cBhvr>
                                      <p:to>
                                        <p:strVal val="visible"/>
                                      </p:to>
                                    </p:set>
                                    <p:anim calcmode="lin" valueType="num">
                                      <p:cBhvr>
                                        <p:cTn id="11" dur="1000" fill="hold"/>
                                        <p:tgtEl>
                                          <p:spTgt spid="48"/>
                                        </p:tgtEl>
                                        <p:attrNameLst>
                                          <p:attrName>ppt_w</p:attrName>
                                        </p:attrNameLst>
                                      </p:cBhvr>
                                      <p:tavLst>
                                        <p:tav tm="0">
                                          <p:val>
                                            <p:fltVal val="0"/>
                                          </p:val>
                                        </p:tav>
                                        <p:tav tm="100000">
                                          <p:val>
                                            <p:strVal val="#ppt_w"/>
                                          </p:val>
                                        </p:tav>
                                      </p:tavLst>
                                    </p:anim>
                                    <p:anim calcmode="lin" valueType="num">
                                      <p:cBhvr>
                                        <p:cTn id="12" dur="1000" fill="hold"/>
                                        <p:tgtEl>
                                          <p:spTgt spid="48"/>
                                        </p:tgtEl>
                                        <p:attrNameLst>
                                          <p:attrName>ppt_h</p:attrName>
                                        </p:attrNameLst>
                                      </p:cBhvr>
                                      <p:tavLst>
                                        <p:tav tm="0">
                                          <p:val>
                                            <p:fltVal val="0"/>
                                          </p:val>
                                        </p:tav>
                                        <p:tav tm="100000">
                                          <p:val>
                                            <p:strVal val="#ppt_h"/>
                                          </p:val>
                                        </p:tav>
                                      </p:tavLst>
                                    </p:anim>
                                    <p:anim calcmode="lin" valueType="num">
                                      <p:cBhvr>
                                        <p:cTn id="13" dur="1000" fill="hold"/>
                                        <p:tgtEl>
                                          <p:spTgt spid="48"/>
                                        </p:tgtEl>
                                        <p:attrNameLst>
                                          <p:attrName>style.rotation</p:attrName>
                                        </p:attrNameLst>
                                      </p:cBhvr>
                                      <p:tavLst>
                                        <p:tav tm="0">
                                          <p:val>
                                            <p:fltVal val="90"/>
                                          </p:val>
                                        </p:tav>
                                        <p:tav tm="100000">
                                          <p:val>
                                            <p:fltVal val="0"/>
                                          </p:val>
                                        </p:tav>
                                      </p:tavLst>
                                    </p:anim>
                                    <p:animEffect transition="in" filter="fade">
                                      <p:cBhvr>
                                        <p:cTn id="14" dur="1000"/>
                                        <p:tgtEl>
                                          <p:spTgt spid="48"/>
                                        </p:tgtEl>
                                      </p:cBhvr>
                                    </p:animEffect>
                                  </p:childTnLst>
                                </p:cTn>
                              </p:par>
                              <p:par>
                                <p:cTn id="15" presetID="31" presetClass="entr" presetSubtype="0" fill="hold" grpId="0" nodeType="withEffect">
                                  <p:stCondLst>
                                    <p:cond delay="250"/>
                                  </p:stCondLst>
                                  <p:childTnLst>
                                    <p:set>
                                      <p:cBhvr>
                                        <p:cTn id="16" dur="1" fill="hold">
                                          <p:stCondLst>
                                            <p:cond delay="0"/>
                                          </p:stCondLst>
                                        </p:cTn>
                                        <p:tgtEl>
                                          <p:spTgt spid="51"/>
                                        </p:tgtEl>
                                        <p:attrNameLst>
                                          <p:attrName>style.visibility</p:attrName>
                                        </p:attrNameLst>
                                      </p:cBhvr>
                                      <p:to>
                                        <p:strVal val="visible"/>
                                      </p:to>
                                    </p:set>
                                    <p:anim calcmode="lin" valueType="num">
                                      <p:cBhvr>
                                        <p:cTn id="17" dur="1000" fill="hold"/>
                                        <p:tgtEl>
                                          <p:spTgt spid="51"/>
                                        </p:tgtEl>
                                        <p:attrNameLst>
                                          <p:attrName>ppt_w</p:attrName>
                                        </p:attrNameLst>
                                      </p:cBhvr>
                                      <p:tavLst>
                                        <p:tav tm="0">
                                          <p:val>
                                            <p:fltVal val="0"/>
                                          </p:val>
                                        </p:tav>
                                        <p:tav tm="100000">
                                          <p:val>
                                            <p:strVal val="#ppt_w"/>
                                          </p:val>
                                        </p:tav>
                                      </p:tavLst>
                                    </p:anim>
                                    <p:anim calcmode="lin" valueType="num">
                                      <p:cBhvr>
                                        <p:cTn id="18" dur="1000" fill="hold"/>
                                        <p:tgtEl>
                                          <p:spTgt spid="51"/>
                                        </p:tgtEl>
                                        <p:attrNameLst>
                                          <p:attrName>ppt_h</p:attrName>
                                        </p:attrNameLst>
                                      </p:cBhvr>
                                      <p:tavLst>
                                        <p:tav tm="0">
                                          <p:val>
                                            <p:fltVal val="0"/>
                                          </p:val>
                                        </p:tav>
                                        <p:tav tm="100000">
                                          <p:val>
                                            <p:strVal val="#ppt_h"/>
                                          </p:val>
                                        </p:tav>
                                      </p:tavLst>
                                    </p:anim>
                                    <p:anim calcmode="lin" valueType="num">
                                      <p:cBhvr>
                                        <p:cTn id="19" dur="1000" fill="hold"/>
                                        <p:tgtEl>
                                          <p:spTgt spid="51"/>
                                        </p:tgtEl>
                                        <p:attrNameLst>
                                          <p:attrName>style.rotation</p:attrName>
                                        </p:attrNameLst>
                                      </p:cBhvr>
                                      <p:tavLst>
                                        <p:tav tm="0">
                                          <p:val>
                                            <p:fltVal val="90"/>
                                          </p:val>
                                        </p:tav>
                                        <p:tav tm="100000">
                                          <p:val>
                                            <p:fltVal val="0"/>
                                          </p:val>
                                        </p:tav>
                                      </p:tavLst>
                                    </p:anim>
                                    <p:animEffect transition="in" filter="fade">
                                      <p:cBhvr>
                                        <p:cTn id="20" dur="1000"/>
                                        <p:tgtEl>
                                          <p:spTgt spid="51"/>
                                        </p:tgtEl>
                                      </p:cBhvr>
                                    </p:animEffect>
                                  </p:childTnLst>
                                </p:cTn>
                              </p:par>
                              <p:par>
                                <p:cTn id="21" presetID="31" presetClass="entr" presetSubtype="0" fill="hold" grpId="0" nodeType="withEffect">
                                  <p:stCondLst>
                                    <p:cond delay="250"/>
                                  </p:stCondLst>
                                  <p:childTnLst>
                                    <p:set>
                                      <p:cBhvr>
                                        <p:cTn id="22" dur="1" fill="hold">
                                          <p:stCondLst>
                                            <p:cond delay="0"/>
                                          </p:stCondLst>
                                        </p:cTn>
                                        <p:tgtEl>
                                          <p:spTgt spid="52"/>
                                        </p:tgtEl>
                                        <p:attrNameLst>
                                          <p:attrName>style.visibility</p:attrName>
                                        </p:attrNameLst>
                                      </p:cBhvr>
                                      <p:to>
                                        <p:strVal val="visible"/>
                                      </p:to>
                                    </p:set>
                                    <p:anim calcmode="lin" valueType="num">
                                      <p:cBhvr>
                                        <p:cTn id="23" dur="1000" fill="hold"/>
                                        <p:tgtEl>
                                          <p:spTgt spid="52"/>
                                        </p:tgtEl>
                                        <p:attrNameLst>
                                          <p:attrName>ppt_w</p:attrName>
                                        </p:attrNameLst>
                                      </p:cBhvr>
                                      <p:tavLst>
                                        <p:tav tm="0">
                                          <p:val>
                                            <p:fltVal val="0"/>
                                          </p:val>
                                        </p:tav>
                                        <p:tav tm="100000">
                                          <p:val>
                                            <p:strVal val="#ppt_w"/>
                                          </p:val>
                                        </p:tav>
                                      </p:tavLst>
                                    </p:anim>
                                    <p:anim calcmode="lin" valueType="num">
                                      <p:cBhvr>
                                        <p:cTn id="24" dur="1000" fill="hold"/>
                                        <p:tgtEl>
                                          <p:spTgt spid="52"/>
                                        </p:tgtEl>
                                        <p:attrNameLst>
                                          <p:attrName>ppt_h</p:attrName>
                                        </p:attrNameLst>
                                      </p:cBhvr>
                                      <p:tavLst>
                                        <p:tav tm="0">
                                          <p:val>
                                            <p:fltVal val="0"/>
                                          </p:val>
                                        </p:tav>
                                        <p:tav tm="100000">
                                          <p:val>
                                            <p:strVal val="#ppt_h"/>
                                          </p:val>
                                        </p:tav>
                                      </p:tavLst>
                                    </p:anim>
                                    <p:anim calcmode="lin" valueType="num">
                                      <p:cBhvr>
                                        <p:cTn id="25" dur="1000" fill="hold"/>
                                        <p:tgtEl>
                                          <p:spTgt spid="52"/>
                                        </p:tgtEl>
                                        <p:attrNameLst>
                                          <p:attrName>style.rotation</p:attrName>
                                        </p:attrNameLst>
                                      </p:cBhvr>
                                      <p:tavLst>
                                        <p:tav tm="0">
                                          <p:val>
                                            <p:fltVal val="90"/>
                                          </p:val>
                                        </p:tav>
                                        <p:tav tm="100000">
                                          <p:val>
                                            <p:fltVal val="0"/>
                                          </p:val>
                                        </p:tav>
                                      </p:tavLst>
                                    </p:anim>
                                    <p:animEffect transition="in" filter="fade">
                                      <p:cBhvr>
                                        <p:cTn id="26" dur="1000"/>
                                        <p:tgtEl>
                                          <p:spTgt spid="52"/>
                                        </p:tgtEl>
                                      </p:cBhvr>
                                    </p:animEffect>
                                  </p:childTnLst>
                                </p:cTn>
                              </p:par>
                              <p:par>
                                <p:cTn id="27" presetID="31" presetClass="entr" presetSubtype="0" fill="hold" grpId="0" nodeType="withEffect">
                                  <p:stCondLst>
                                    <p:cond delay="250"/>
                                  </p:stCondLst>
                                  <p:childTnLst>
                                    <p:set>
                                      <p:cBhvr>
                                        <p:cTn id="28" dur="1" fill="hold">
                                          <p:stCondLst>
                                            <p:cond delay="0"/>
                                          </p:stCondLst>
                                        </p:cTn>
                                        <p:tgtEl>
                                          <p:spTgt spid="53"/>
                                        </p:tgtEl>
                                        <p:attrNameLst>
                                          <p:attrName>style.visibility</p:attrName>
                                        </p:attrNameLst>
                                      </p:cBhvr>
                                      <p:to>
                                        <p:strVal val="visible"/>
                                      </p:to>
                                    </p:set>
                                    <p:anim calcmode="lin" valueType="num">
                                      <p:cBhvr>
                                        <p:cTn id="29" dur="1000" fill="hold"/>
                                        <p:tgtEl>
                                          <p:spTgt spid="53"/>
                                        </p:tgtEl>
                                        <p:attrNameLst>
                                          <p:attrName>ppt_w</p:attrName>
                                        </p:attrNameLst>
                                      </p:cBhvr>
                                      <p:tavLst>
                                        <p:tav tm="0">
                                          <p:val>
                                            <p:fltVal val="0"/>
                                          </p:val>
                                        </p:tav>
                                        <p:tav tm="100000">
                                          <p:val>
                                            <p:strVal val="#ppt_w"/>
                                          </p:val>
                                        </p:tav>
                                      </p:tavLst>
                                    </p:anim>
                                    <p:anim calcmode="lin" valueType="num">
                                      <p:cBhvr>
                                        <p:cTn id="30" dur="1000" fill="hold"/>
                                        <p:tgtEl>
                                          <p:spTgt spid="53"/>
                                        </p:tgtEl>
                                        <p:attrNameLst>
                                          <p:attrName>ppt_h</p:attrName>
                                        </p:attrNameLst>
                                      </p:cBhvr>
                                      <p:tavLst>
                                        <p:tav tm="0">
                                          <p:val>
                                            <p:fltVal val="0"/>
                                          </p:val>
                                        </p:tav>
                                        <p:tav tm="100000">
                                          <p:val>
                                            <p:strVal val="#ppt_h"/>
                                          </p:val>
                                        </p:tav>
                                      </p:tavLst>
                                    </p:anim>
                                    <p:anim calcmode="lin" valueType="num">
                                      <p:cBhvr>
                                        <p:cTn id="31" dur="1000" fill="hold"/>
                                        <p:tgtEl>
                                          <p:spTgt spid="53"/>
                                        </p:tgtEl>
                                        <p:attrNameLst>
                                          <p:attrName>style.rotation</p:attrName>
                                        </p:attrNameLst>
                                      </p:cBhvr>
                                      <p:tavLst>
                                        <p:tav tm="0">
                                          <p:val>
                                            <p:fltVal val="90"/>
                                          </p:val>
                                        </p:tav>
                                        <p:tav tm="100000">
                                          <p:val>
                                            <p:fltVal val="0"/>
                                          </p:val>
                                        </p:tav>
                                      </p:tavLst>
                                    </p:anim>
                                    <p:animEffect transition="in" filter="fade">
                                      <p:cBhvr>
                                        <p:cTn id="32" dur="1000"/>
                                        <p:tgtEl>
                                          <p:spTgt spid="53"/>
                                        </p:tgtEl>
                                      </p:cBhvr>
                                    </p:animEffect>
                                  </p:childTnLst>
                                </p:cTn>
                              </p:par>
                            </p:childTnLst>
                          </p:cTn>
                        </p:par>
                        <p:par>
                          <p:cTn id="33" fill="hold">
                            <p:stCondLst>
                              <p:cond delay="5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55"/>
                                        </p:tgtEl>
                                        <p:attrNameLst>
                                          <p:attrName>style.visibility</p:attrName>
                                        </p:attrNameLst>
                                      </p:cBhvr>
                                      <p:to>
                                        <p:strVal val="visible"/>
                                      </p:to>
                                    </p:set>
                                    <p:anim calcmode="lin" valueType="num">
                                      <p:cBhvr>
                                        <p:cTn id="36" dur="5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55"/>
                                        </p:tgtEl>
                                        <p:attrNameLst>
                                          <p:attrName>ppt_y</p:attrName>
                                        </p:attrNameLst>
                                      </p:cBhvr>
                                      <p:tavLst>
                                        <p:tav tm="0">
                                          <p:val>
                                            <p:strVal val="#ppt_y"/>
                                          </p:val>
                                        </p:tav>
                                        <p:tav tm="100000">
                                          <p:val>
                                            <p:strVal val="#ppt_y"/>
                                          </p:val>
                                        </p:tav>
                                      </p:tavLst>
                                    </p:anim>
                                    <p:anim calcmode="lin" valueType="num">
                                      <p:cBhvr>
                                        <p:cTn id="38" dur="5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55"/>
                                        </p:tgtEl>
                                      </p:cBhvr>
                                    </p:animEffect>
                                  </p:childTnLst>
                                </p:cTn>
                              </p:par>
                            </p:childTnLst>
                          </p:cTn>
                        </p:par>
                        <p:par>
                          <p:cTn id="41" fill="hold">
                            <p:stCondLst>
                              <p:cond delay="2150"/>
                            </p:stCondLst>
                            <p:childTnLst>
                              <p:par>
                                <p:cTn id="42" presetID="22" presetClass="entr" presetSubtype="8" fill="hold" grpId="0" nodeType="afterEffect">
                                  <p:stCondLst>
                                    <p:cond delay="0"/>
                                  </p:stCondLst>
                                  <p:childTnLst>
                                    <p:set>
                                      <p:cBhvr>
                                        <p:cTn id="43" dur="1" fill="hold">
                                          <p:stCondLst>
                                            <p:cond delay="0"/>
                                          </p:stCondLst>
                                        </p:cTn>
                                        <p:tgtEl>
                                          <p:spTgt spid="56"/>
                                        </p:tgtEl>
                                        <p:attrNameLst>
                                          <p:attrName>style.visibility</p:attrName>
                                        </p:attrNameLst>
                                      </p:cBhvr>
                                      <p:to>
                                        <p:strVal val="visible"/>
                                      </p:to>
                                    </p:set>
                                    <p:animEffect transition="in" filter="wipe(left)">
                                      <p:cBhvr>
                                        <p:cTn id="44" dur="500"/>
                                        <p:tgtEl>
                                          <p:spTgt spid="56"/>
                                        </p:tgtEl>
                                      </p:cBhvr>
                                    </p:animEffect>
                                  </p:childTnLst>
                                </p:cTn>
                              </p:par>
                            </p:childTnLst>
                          </p:cTn>
                        </p:par>
                        <p:par>
                          <p:cTn id="45" fill="hold">
                            <p:stCondLst>
                              <p:cond delay="2650"/>
                            </p:stCondLst>
                            <p:childTnLst>
                              <p:par>
                                <p:cTn id="46" presetID="42" presetClass="entr" presetSubtype="0" fill="hold" grpId="0" nodeType="afterEffect">
                                  <p:stCondLst>
                                    <p:cond delay="0"/>
                                  </p:stCondLst>
                                  <p:childTnLst>
                                    <p:set>
                                      <p:cBhvr>
                                        <p:cTn id="47" dur="1" fill="hold">
                                          <p:stCondLst>
                                            <p:cond delay="0"/>
                                          </p:stCondLst>
                                        </p:cTn>
                                        <p:tgtEl>
                                          <p:spTgt spid="57"/>
                                        </p:tgtEl>
                                        <p:attrNameLst>
                                          <p:attrName>style.visibility</p:attrName>
                                        </p:attrNameLst>
                                      </p:cBhvr>
                                      <p:to>
                                        <p:strVal val="visible"/>
                                      </p:to>
                                    </p:set>
                                    <p:animEffect transition="in" filter="fade">
                                      <p:cBhvr>
                                        <p:cTn id="48" dur="1000"/>
                                        <p:tgtEl>
                                          <p:spTgt spid="57"/>
                                        </p:tgtEl>
                                      </p:cBhvr>
                                    </p:animEffect>
                                    <p:anim calcmode="lin" valueType="num">
                                      <p:cBhvr>
                                        <p:cTn id="49" dur="1000" fill="hold"/>
                                        <p:tgtEl>
                                          <p:spTgt spid="57"/>
                                        </p:tgtEl>
                                        <p:attrNameLst>
                                          <p:attrName>ppt_x</p:attrName>
                                        </p:attrNameLst>
                                      </p:cBhvr>
                                      <p:tavLst>
                                        <p:tav tm="0">
                                          <p:val>
                                            <p:strVal val="#ppt_x"/>
                                          </p:val>
                                        </p:tav>
                                        <p:tav tm="100000">
                                          <p:val>
                                            <p:strVal val="#ppt_x"/>
                                          </p:val>
                                        </p:tav>
                                      </p:tavLst>
                                    </p:anim>
                                    <p:anim calcmode="lin" valueType="num">
                                      <p:cBhvr>
                                        <p:cTn id="50" dur="1000" fill="hold"/>
                                        <p:tgtEl>
                                          <p:spTgt spid="57"/>
                                        </p:tgtEl>
                                        <p:attrNameLst>
                                          <p:attrName>ppt_y</p:attrName>
                                        </p:attrNameLst>
                                      </p:cBhvr>
                                      <p:tavLst>
                                        <p:tav tm="0">
                                          <p:val>
                                            <p:strVal val="#ppt_y+.1"/>
                                          </p:val>
                                        </p:tav>
                                        <p:tav tm="100000">
                                          <p:val>
                                            <p:strVal val="#ppt_y"/>
                                          </p:val>
                                        </p:tav>
                                      </p:tavLst>
                                    </p:anim>
                                  </p:childTnLst>
                                </p:cTn>
                              </p:par>
                            </p:childTnLst>
                          </p:cTn>
                        </p:par>
                        <p:par>
                          <p:cTn id="51" fill="hold">
                            <p:stCondLst>
                              <p:cond delay="3650"/>
                            </p:stCondLst>
                            <p:childTnLst>
                              <p:par>
                                <p:cTn id="52" presetID="53" presetClass="entr" presetSubtype="16" fill="hold" nodeType="afterEffect">
                                  <p:stCondLst>
                                    <p:cond delay="0"/>
                                  </p:stCondLst>
                                  <p:childTnLst>
                                    <p:set>
                                      <p:cBhvr>
                                        <p:cTn id="53" dur="1" fill="hold">
                                          <p:stCondLst>
                                            <p:cond delay="0"/>
                                          </p:stCondLst>
                                        </p:cTn>
                                        <p:tgtEl>
                                          <p:spTgt spid="59"/>
                                        </p:tgtEl>
                                        <p:attrNameLst>
                                          <p:attrName>style.visibility</p:attrName>
                                        </p:attrNameLst>
                                      </p:cBhvr>
                                      <p:to>
                                        <p:strVal val="visible"/>
                                      </p:to>
                                    </p:set>
                                    <p:anim calcmode="lin" valueType="num">
                                      <p:cBhvr>
                                        <p:cTn id="54" dur="500" fill="hold"/>
                                        <p:tgtEl>
                                          <p:spTgt spid="59"/>
                                        </p:tgtEl>
                                        <p:attrNameLst>
                                          <p:attrName>ppt_w</p:attrName>
                                        </p:attrNameLst>
                                      </p:cBhvr>
                                      <p:tavLst>
                                        <p:tav tm="0">
                                          <p:val>
                                            <p:fltVal val="0"/>
                                          </p:val>
                                        </p:tav>
                                        <p:tav tm="100000">
                                          <p:val>
                                            <p:strVal val="#ppt_w"/>
                                          </p:val>
                                        </p:tav>
                                      </p:tavLst>
                                    </p:anim>
                                    <p:anim calcmode="lin" valueType="num">
                                      <p:cBhvr>
                                        <p:cTn id="55" dur="500" fill="hold"/>
                                        <p:tgtEl>
                                          <p:spTgt spid="59"/>
                                        </p:tgtEl>
                                        <p:attrNameLst>
                                          <p:attrName>ppt_h</p:attrName>
                                        </p:attrNameLst>
                                      </p:cBhvr>
                                      <p:tavLst>
                                        <p:tav tm="0">
                                          <p:val>
                                            <p:fltVal val="0"/>
                                          </p:val>
                                        </p:tav>
                                        <p:tav tm="100000">
                                          <p:val>
                                            <p:strVal val="#ppt_h"/>
                                          </p:val>
                                        </p:tav>
                                      </p:tavLst>
                                    </p:anim>
                                    <p:animEffect transition="in" filter="fade">
                                      <p:cBhvr>
                                        <p:cTn id="56" dur="500"/>
                                        <p:tgtEl>
                                          <p:spTgt spid="59"/>
                                        </p:tgtEl>
                                      </p:cBhvr>
                                    </p:animEffect>
                                  </p:childTnLst>
                                </p:cTn>
                              </p:par>
                            </p:childTnLst>
                          </p:cTn>
                        </p:par>
                        <p:par>
                          <p:cTn id="57" fill="hold">
                            <p:stCondLst>
                              <p:cond delay="4150"/>
                            </p:stCondLst>
                            <p:childTnLst>
                              <p:par>
                                <p:cTn id="58" presetID="42" presetClass="path" presetSubtype="0" accel="50000" decel="50000" fill="hold" nodeType="afterEffect">
                                  <p:stCondLst>
                                    <p:cond delay="0"/>
                                  </p:stCondLst>
                                  <p:childTnLst>
                                    <p:animMotion origin="layout" path="M 3.08642E-6 6.14574E-8 L 0.27666 -0.00351 " pathEditMode="relative" rAng="0" ptsTypes="AA">
                                      <p:cBhvr>
                                        <p:cTn id="59" dur="2000" fill="hold"/>
                                        <p:tgtEl>
                                          <p:spTgt spid="59"/>
                                        </p:tgtEl>
                                        <p:attrNameLst>
                                          <p:attrName>ppt_x</p:attrName>
                                          <p:attrName>ppt_y</p:attrName>
                                        </p:attrNameLst>
                                      </p:cBhvr>
                                      <p:rCtr x="13827" y="-176"/>
                                    </p:animMotion>
                                  </p:childTnLst>
                                </p:cTn>
                              </p:par>
                              <p:par>
                                <p:cTn id="60" presetID="14" presetClass="entr" presetSubtype="10" fill="hold" grpId="0" nodeType="withEffect">
                                  <p:stCondLst>
                                    <p:cond delay="1000"/>
                                  </p:stCondLst>
                                  <p:childTnLst>
                                    <p:set>
                                      <p:cBhvr>
                                        <p:cTn id="61" dur="1" fill="hold">
                                          <p:stCondLst>
                                            <p:cond delay="0"/>
                                          </p:stCondLst>
                                        </p:cTn>
                                        <p:tgtEl>
                                          <p:spTgt spid="58"/>
                                        </p:tgtEl>
                                        <p:attrNameLst>
                                          <p:attrName>style.visibility</p:attrName>
                                        </p:attrNameLst>
                                      </p:cBhvr>
                                      <p:to>
                                        <p:strVal val="visible"/>
                                      </p:to>
                                    </p:set>
                                    <p:animEffect transition="in" filter="randombar(horizontal)">
                                      <p:cBhvr>
                                        <p:cTn id="62"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48" grpId="0" animBg="1"/>
      <p:bldP spid="51" grpId="0" animBg="1"/>
      <p:bldP spid="52" grpId="0" animBg="1"/>
      <p:bldP spid="53" grpId="0" animBg="1"/>
      <p:bldP spid="55" grpId="0"/>
      <p:bldP spid="56" grpId="0"/>
      <p:bldP spid="57" grpId="0" animBg="1"/>
      <p:bldP spid="5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1174" y="448"/>
            <a:ext cx="12879130" cy="7231757"/>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9" tIns="45714" rIns="91429" bIns="45714" numCol="1" spcCol="0" rtlCol="0" fromWordArt="0" anchor="ctr" anchorCtr="0" forceAA="0" compatLnSpc="1">
            <a:noAutofit/>
          </a:bodyPr>
          <a:lstStyle/>
          <a:p>
            <a:pPr algn="ctr"/>
            <a:endParaRPr lang="zh-CN" altLang="en-US"/>
          </a:p>
        </p:txBody>
      </p:sp>
      <p:sp>
        <p:nvSpPr>
          <p:cNvPr id="156" name="Shape 156"/>
          <p:cNvSpPr/>
          <p:nvPr/>
        </p:nvSpPr>
        <p:spPr bwMode="auto">
          <a:xfrm>
            <a:off x="-38239" y="3321698"/>
            <a:ext cx="10452568" cy="3923898"/>
          </a:xfrm>
          <a:custGeom>
            <a:avLst/>
            <a:gdLst>
              <a:gd name="T0" fmla="*/ 3717132 w 20811"/>
              <a:gd name="T1" fmla="*/ 1395413 h 18162"/>
              <a:gd name="T2" fmla="*/ 3717132 w 20811"/>
              <a:gd name="T3" fmla="*/ 1395413 h 18162"/>
              <a:gd name="T4" fmla="*/ 3717132 w 20811"/>
              <a:gd name="T5" fmla="*/ 1395413 h 18162"/>
              <a:gd name="T6" fmla="*/ 3717132 w 20811"/>
              <a:gd name="T7" fmla="*/ 1395413 h 1816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811" h="18162" extrusionOk="0">
                <a:moveTo>
                  <a:pt x="0" y="2007"/>
                </a:moveTo>
                <a:lnTo>
                  <a:pt x="0" y="18162"/>
                </a:lnTo>
                <a:lnTo>
                  <a:pt x="20728" y="18162"/>
                </a:lnTo>
                <a:cubicBezTo>
                  <a:pt x="21600" y="2933"/>
                  <a:pt x="15438" y="9748"/>
                  <a:pt x="11751" y="2674"/>
                </a:cubicBezTo>
                <a:cubicBezTo>
                  <a:pt x="8567" y="-3438"/>
                  <a:pt x="6374" y="2667"/>
                  <a:pt x="4197" y="3937"/>
                </a:cubicBezTo>
                <a:cubicBezTo>
                  <a:pt x="1396" y="5570"/>
                  <a:pt x="0" y="2007"/>
                  <a:pt x="0" y="2007"/>
                </a:cubicBezTo>
                <a:close/>
              </a:path>
            </a:pathLst>
          </a:custGeom>
          <a:solidFill>
            <a:schemeClr val="accent1">
              <a:alpha val="90195"/>
            </a:schemeClr>
          </a:solidFill>
          <a:ln>
            <a:noFill/>
          </a:ln>
        </p:spPr>
        <p:txBody>
          <a:bodyPr lIns="0" tIns="0" rIns="0" bIns="0" anchor="ctr"/>
          <a:lstStyle/>
          <a:p>
            <a:endParaRPr lang="zh-CN" altLang="en-US"/>
          </a:p>
        </p:txBody>
      </p:sp>
      <p:sp>
        <p:nvSpPr>
          <p:cNvPr id="157" name="Shape 157"/>
          <p:cNvSpPr/>
          <p:nvPr/>
        </p:nvSpPr>
        <p:spPr bwMode="auto">
          <a:xfrm>
            <a:off x="-33776" y="2915471"/>
            <a:ext cx="3234204" cy="1352606"/>
          </a:xfrm>
          <a:custGeom>
            <a:avLst/>
            <a:gdLst>
              <a:gd name="T0" fmla="*/ 1150144 w 21600"/>
              <a:gd name="T1" fmla="*/ 481013 h 17187"/>
              <a:gd name="T2" fmla="*/ 1150144 w 21600"/>
              <a:gd name="T3" fmla="*/ 481013 h 17187"/>
              <a:gd name="T4" fmla="*/ 1150144 w 21600"/>
              <a:gd name="T5" fmla="*/ 481013 h 17187"/>
              <a:gd name="T6" fmla="*/ 1150144 w 21600"/>
              <a:gd name="T7" fmla="*/ 481013 h 17187"/>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17187" extrusionOk="0">
                <a:moveTo>
                  <a:pt x="0" y="0"/>
                </a:moveTo>
                <a:lnTo>
                  <a:pt x="0" y="11247"/>
                </a:lnTo>
                <a:cubicBezTo>
                  <a:pt x="4449" y="17205"/>
                  <a:pt x="11449" y="21600"/>
                  <a:pt x="21600" y="9539"/>
                </a:cubicBezTo>
                <a:cubicBezTo>
                  <a:pt x="11455" y="20381"/>
                  <a:pt x="2428" y="14276"/>
                  <a:pt x="0" y="0"/>
                </a:cubicBezTo>
                <a:close/>
              </a:path>
            </a:pathLst>
          </a:custGeom>
          <a:solidFill>
            <a:schemeClr val="accent2"/>
          </a:solidFill>
          <a:ln>
            <a:noFill/>
          </a:ln>
        </p:spPr>
        <p:txBody>
          <a:bodyPr lIns="0" tIns="0" rIns="0" bIns="0" anchor="ctr"/>
          <a:lstStyle/>
          <a:p>
            <a:endParaRPr lang="zh-CN" altLang="en-US"/>
          </a:p>
        </p:txBody>
      </p:sp>
      <p:sp>
        <p:nvSpPr>
          <p:cNvPr id="162" name="Shape 162"/>
          <p:cNvSpPr/>
          <p:nvPr/>
        </p:nvSpPr>
        <p:spPr>
          <a:xfrm>
            <a:off x="4601349" y="4553777"/>
            <a:ext cx="703087" cy="1600361"/>
          </a:xfrm>
          <a:custGeom>
            <a:avLst/>
            <a:gdLst/>
            <a:ahLst/>
            <a:cxnLst>
              <a:cxn ang="0">
                <a:pos x="wd2" y="hd2"/>
              </a:cxn>
              <a:cxn ang="5400000">
                <a:pos x="wd2" y="hd2"/>
              </a:cxn>
              <a:cxn ang="10800000">
                <a:pos x="wd2" y="hd2"/>
              </a:cxn>
              <a:cxn ang="16200000">
                <a:pos x="wd2" y="hd2"/>
              </a:cxn>
            </a:cxnLst>
            <a:rect l="0" t="0" r="r" b="b"/>
            <a:pathLst>
              <a:path w="21600" h="21600" extrusionOk="0">
                <a:moveTo>
                  <a:pt x="20064" y="0"/>
                </a:moveTo>
                <a:lnTo>
                  <a:pt x="21600" y="0"/>
                </a:lnTo>
                <a:lnTo>
                  <a:pt x="1491" y="21600"/>
                </a:lnTo>
                <a:lnTo>
                  <a:pt x="0" y="21600"/>
                </a:lnTo>
                <a:lnTo>
                  <a:pt x="20064" y="0"/>
                </a:lnTo>
                <a:close/>
              </a:path>
            </a:pathLst>
          </a:custGeom>
          <a:solidFill>
            <a:schemeClr val="accent2"/>
          </a:solidFill>
          <a:ln w="12700">
            <a:solidFill>
              <a:schemeClr val="accent3"/>
            </a:solidFill>
            <a:miter lim="400000"/>
          </a:ln>
        </p:spPr>
        <p:txBody>
          <a:bodyPr lIns="0" tIns="0" rIns="0" bIns="0" anchor="ctr"/>
          <a:lstStyle/>
          <a:p>
            <a:pPr algn="ctr" fontAlgn="auto">
              <a:spcBef>
                <a:spcPts val="0"/>
              </a:spcBef>
              <a:spcAft>
                <a:spcPts val="0"/>
              </a:spcAft>
              <a:defRPr/>
            </a:pPr>
            <a:endParaRPr kern="0">
              <a:solidFill>
                <a:sysClr val="windowText" lastClr="000000"/>
              </a:solidFill>
              <a:latin typeface="+mn-lt"/>
              <a:ea typeface="+mn-ea"/>
              <a:cs typeface="+mn-cs"/>
            </a:endParaRPr>
          </a:p>
        </p:txBody>
      </p:sp>
      <p:sp>
        <p:nvSpPr>
          <p:cNvPr id="11" name="TextBox 44"/>
          <p:cNvSpPr txBox="1"/>
          <p:nvPr/>
        </p:nvSpPr>
        <p:spPr>
          <a:xfrm>
            <a:off x="2049727" y="5644311"/>
            <a:ext cx="2506303" cy="353449"/>
          </a:xfrm>
          <a:prstGeom prst="rect">
            <a:avLst/>
          </a:prstGeom>
          <a:noFill/>
        </p:spPr>
        <p:txBody>
          <a:bodyPr wrap="square" lIns="45305" tIns="22653" rIns="45305" bIns="22653" rtlCol="0">
            <a:spAutoFit/>
          </a:bodyPr>
          <a:lstStyle/>
          <a:p>
            <a:pPr>
              <a:tabLst>
                <a:tab pos="989965" algn="l"/>
              </a:tabLst>
            </a:pPr>
            <a:r>
              <a:rPr lang="zh-CN" altLang="en-US" sz="2000" dirty="0">
                <a:ln w="12700" cmpd="sng">
                  <a:noFill/>
                  <a:prstDash val="solid"/>
                </a:ln>
                <a:solidFill>
                  <a:schemeClr val="bg1"/>
                </a:solidFill>
                <a:latin typeface="方正粗谭黑简体" panose="02000000000000000000" pitchFamily="2" charset="-122"/>
                <a:ea typeface="方正粗谭黑简体" panose="02000000000000000000" pitchFamily="2" charset="-122"/>
                <a:cs typeface="华文黑体"/>
              </a:rPr>
              <a:t>添加相关标题文字</a:t>
            </a:r>
            <a:endParaRPr lang="en-SG" altLang="zh-CN" sz="2000" dirty="0">
              <a:ln w="12700" cmpd="sng">
                <a:noFill/>
                <a:prstDash val="solid"/>
              </a:ln>
              <a:solidFill>
                <a:schemeClr val="bg1"/>
              </a:solidFill>
              <a:latin typeface="方正粗谭黑简体" panose="02000000000000000000" pitchFamily="2" charset="-122"/>
              <a:ea typeface="方正粗谭黑简体" panose="02000000000000000000" pitchFamily="2" charset="-122"/>
              <a:cs typeface="华文黑体"/>
            </a:endParaRPr>
          </a:p>
        </p:txBody>
      </p:sp>
      <p:sp>
        <p:nvSpPr>
          <p:cNvPr id="12" name="TextBox 45"/>
          <p:cNvSpPr txBox="1"/>
          <p:nvPr/>
        </p:nvSpPr>
        <p:spPr>
          <a:xfrm>
            <a:off x="2049726" y="5369583"/>
            <a:ext cx="2647534" cy="261140"/>
          </a:xfrm>
          <a:prstGeom prst="rect">
            <a:avLst/>
          </a:prstGeom>
          <a:noFill/>
        </p:spPr>
        <p:txBody>
          <a:bodyPr wrap="square" lIns="45305" tIns="22653" rIns="45305" bIns="22653" rtlCol="0">
            <a:spAutoFit/>
          </a:bodyPr>
          <a:lstStyle/>
          <a:p>
            <a:r>
              <a:rPr lang="en-US" altLang="zh-CN" sz="1400" dirty="0">
                <a:solidFill>
                  <a:schemeClr val="bg1"/>
                </a:solidFill>
                <a:latin typeface="+mj-lt"/>
                <a:ea typeface="微软雅黑" pitchFamily="34" charset="-122"/>
                <a:cs typeface="Microsoft Himalaya" panose="01010100010101010101" pitchFamily="2" charset="0"/>
              </a:rPr>
              <a:t>ADD RELATED TITLE WORDS</a:t>
            </a:r>
            <a:endParaRPr lang="zh-CN" altLang="en-US" sz="1400" dirty="0">
              <a:solidFill>
                <a:schemeClr val="bg1"/>
              </a:solidFill>
              <a:latin typeface="+mj-lt"/>
              <a:ea typeface="微软雅黑" pitchFamily="34" charset="-122"/>
              <a:cs typeface="Microsoft Himalaya" panose="01010100010101010101" pitchFamily="2" charset="0"/>
            </a:endParaRPr>
          </a:p>
        </p:txBody>
      </p:sp>
      <p:sp>
        <p:nvSpPr>
          <p:cNvPr id="13" name="TextBox 69"/>
          <p:cNvSpPr txBox="1"/>
          <p:nvPr/>
        </p:nvSpPr>
        <p:spPr>
          <a:xfrm>
            <a:off x="5536586" y="4515442"/>
            <a:ext cx="1213716" cy="2230565"/>
          </a:xfrm>
          <a:prstGeom prst="rect">
            <a:avLst/>
          </a:prstGeom>
          <a:noFill/>
        </p:spPr>
        <p:txBody>
          <a:bodyPr wrap="none" lIns="45305" tIns="22653" rIns="45305" bIns="22653" rtlCol="0">
            <a:spAutoFit/>
          </a:bodyPr>
          <a:lstStyle/>
          <a:p>
            <a:r>
              <a:rPr lang="en-US" altLang="zh-CN" sz="14200" spc="-149" dirty="0">
                <a:solidFill>
                  <a:schemeClr val="bg1"/>
                </a:solidFill>
                <a:latin typeface="Agency FB" panose="020B0503020202020204" pitchFamily="34" charset="0"/>
                <a:ea typeface="微软雅黑" pitchFamily="34" charset="-122"/>
                <a:cs typeface="Raavi" pitchFamily="34" charset="0"/>
              </a:rPr>
              <a:t>01</a:t>
            </a:r>
            <a:endParaRPr lang="zh-CN" altLang="en-US" sz="14200" spc="-149" dirty="0">
              <a:solidFill>
                <a:schemeClr val="bg1"/>
              </a:solidFill>
              <a:latin typeface="Agency FB" panose="020B0503020202020204" pitchFamily="34" charset="0"/>
              <a:ea typeface="微软雅黑" pitchFamily="34" charset="-122"/>
              <a:cs typeface="Raavi"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indefinite" fill="hold"/>
                                        <p:tgtEl>
                                          <p:spTgt spid="156"/>
                                        </p:tgtEl>
                                        <p:attrNameLst>
                                          <p:attrName>style.visibility</p:attrName>
                                        </p:attrNameLst>
                                      </p:cBhvr>
                                      <p:to>
                                        <p:strVal val="visible"/>
                                      </p:to>
                                    </p:set>
                                    <p:anim calcmode="lin" valueType="num">
                                      <p:cBhvr>
                                        <p:cTn id="7" dur="1000" fill="hold"/>
                                        <p:tgtEl>
                                          <p:spTgt spid="156"/>
                                        </p:tgtEl>
                                        <p:attrNameLst>
                                          <p:attrName>ppt_w</p:attrName>
                                        </p:attrNameLst>
                                      </p:cBhvr>
                                      <p:tavLst>
                                        <p:tav tm="0">
                                          <p:val>
                                            <p:fltVal val="0"/>
                                          </p:val>
                                        </p:tav>
                                        <p:tav tm="100000">
                                          <p:val>
                                            <p:strVal val="#ppt_w"/>
                                          </p:val>
                                        </p:tav>
                                      </p:tavLst>
                                    </p:anim>
                                    <p:anim calcmode="lin" valueType="num">
                                      <p:cBhvr>
                                        <p:cTn id="8" dur="1000" fill="hold"/>
                                        <p:tgtEl>
                                          <p:spTgt spid="156"/>
                                        </p:tgtEl>
                                        <p:attrNameLst>
                                          <p:attrName>ppt_h</p:attrName>
                                        </p:attrNameLst>
                                      </p:cBhvr>
                                      <p:tavLst>
                                        <p:tav tm="0">
                                          <p:val>
                                            <p:fltVal val="0"/>
                                          </p:val>
                                        </p:tav>
                                        <p:tav tm="100000">
                                          <p:val>
                                            <p:strVal val="#ppt_h"/>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indefinite" fill="hold"/>
                                        <p:tgtEl>
                                          <p:spTgt spid="157"/>
                                        </p:tgtEl>
                                        <p:attrNameLst>
                                          <p:attrName>style.visibility</p:attrName>
                                        </p:attrNameLst>
                                      </p:cBhvr>
                                      <p:to>
                                        <p:strVal val="visible"/>
                                      </p:to>
                                    </p:set>
                                    <p:animEffect transition="in" filter="wipe(left)">
                                      <p:cBhvr>
                                        <p:cTn id="12" dur="1000"/>
                                        <p:tgtEl>
                                          <p:spTgt spid="157"/>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nodeType="clickEffect">
                                  <p:stCondLst>
                                    <p:cond delay="0"/>
                                  </p:stCondLst>
                                  <p:childTnLst>
                                    <p:set>
                                      <p:cBhvr>
                                        <p:cTn id="16" dur="indefinite" fill="hold"/>
                                        <p:tgtEl>
                                          <p:spTgt spid="162"/>
                                        </p:tgtEl>
                                        <p:attrNameLst>
                                          <p:attrName>style.visibility</p:attrName>
                                        </p:attrNameLst>
                                      </p:cBhvr>
                                      <p:to>
                                        <p:strVal val="visible"/>
                                      </p:to>
                                    </p:set>
                                    <p:animEffect transition="in" filter="box(out)">
                                      <p:cBhvr>
                                        <p:cTn id="17" dur="1000"/>
                                        <p:tgtEl>
                                          <p:spTgt spid="162"/>
                                        </p:tgtEl>
                                      </p:cBhvr>
                                    </p:animEffect>
                                  </p:childTnLst>
                                </p:cTn>
                              </p:par>
                            </p:childTnLst>
                          </p:cTn>
                        </p:par>
                        <p:par>
                          <p:cTn id="18" fill="hold">
                            <p:stCondLst>
                              <p:cond delay="1000"/>
                            </p:stCondLst>
                            <p:childTnLst>
                              <p:par>
                                <p:cTn id="19" presetID="14" presetClass="entr" presetSubtype="10"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randombar(horizontal)">
                                      <p:cBhvr>
                                        <p:cTn id="21" dur="500"/>
                                        <p:tgtEl>
                                          <p:spTgt spid="11"/>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randombar(horizontal)">
                                      <p:cBhvr>
                                        <p:cTn id="24" dur="500"/>
                                        <p:tgtEl>
                                          <p:spTgt spid="12"/>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 grpId="0" animBg="1"/>
      <p:bldP spid="157" grpId="0" animBg="1"/>
      <p:bldP spid="11" grpId="0"/>
      <p:bldP spid="12"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812800" y="1322068"/>
            <a:ext cx="1585450" cy="215444"/>
          </a:xfrm>
          <a:prstGeom prst="rect">
            <a:avLst/>
          </a:prstGeom>
        </p:spPr>
        <p:txBody>
          <a:bodyPr wrap="square" lIns="0" tIns="0" rIns="0" bIns="0">
            <a:spAutoFit/>
          </a:bodyPr>
          <a:lstStyle/>
          <a:p>
            <a:pPr>
              <a:defRPr/>
            </a:pPr>
            <a:r>
              <a:rPr lang="zh-CN" altLang="en-US" sz="1400" dirty="0" smtClean="0">
                <a:solidFill>
                  <a:schemeClr val="bg1">
                    <a:lumMod val="65000"/>
                  </a:schemeClr>
                </a:solidFill>
                <a:latin typeface="Arial" panose="020B0604020202020204" pitchFamily="34" charset="0"/>
                <a:ea typeface="微软雅黑" pitchFamily="34" charset="-122"/>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itchFamily="34" charset="-122"/>
              <a:sym typeface="Arial" panose="020B0604020202020204" pitchFamily="34" charset="0"/>
            </a:endParaRPr>
          </a:p>
        </p:txBody>
      </p:sp>
      <p:sp>
        <p:nvSpPr>
          <p:cNvPr id="8" name="Rectangle 7"/>
          <p:cNvSpPr/>
          <p:nvPr/>
        </p:nvSpPr>
        <p:spPr>
          <a:xfrm>
            <a:off x="838197" y="1749994"/>
            <a:ext cx="11182354" cy="923330"/>
          </a:xfrm>
          <a:prstGeom prst="rect">
            <a:avLst/>
          </a:prstGeom>
        </p:spPr>
        <p:txBody>
          <a:bodyPr wrap="square" lIns="0" tIns="0" rIns="0" bIns="0">
            <a:spAutoFit/>
          </a:bodyPr>
          <a:lstStyle/>
          <a:p>
            <a:pPr algn="just">
              <a:lnSpc>
                <a:spcPct val="150000"/>
              </a:lnSpc>
              <a:defRPr/>
            </a:pPr>
            <a:r>
              <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itchFamily="34" charset="-122"/>
                <a:sym typeface="Arial" panose="020B0604020202020204" pitchFamily="34" charset="0"/>
              </a:rPr>
              <a:t>。请</a:t>
            </a:r>
            <a:r>
              <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rPr>
              <a:t>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itchFamily="34" charset="-122"/>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itchFamily="34" charset="-122"/>
              <a:sym typeface="Arial" panose="020B0604020202020204" pitchFamily="34" charset="0"/>
            </a:endParaRPr>
          </a:p>
        </p:txBody>
      </p:sp>
      <p:sp>
        <p:nvSpPr>
          <p:cNvPr id="6" name="Rectangle 5"/>
          <p:cNvSpPr/>
          <p:nvPr/>
        </p:nvSpPr>
        <p:spPr>
          <a:xfrm>
            <a:off x="353" y="2885806"/>
            <a:ext cx="12858045" cy="3721550"/>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latin typeface="Arial" panose="020B0604020202020204" pitchFamily="34" charset="0"/>
              <a:ea typeface="微软雅黑" pitchFamily="34" charset="-122"/>
              <a:sym typeface="Arial" panose="020B0604020202020204" pitchFamily="34" charset="0"/>
            </a:endParaRPr>
          </a:p>
        </p:txBody>
      </p:sp>
      <p:sp>
        <p:nvSpPr>
          <p:cNvPr id="5" name="标题 3"/>
          <p:cNvSpPr txBox="1"/>
          <p:nvPr/>
        </p:nvSpPr>
        <p:spPr>
          <a:xfrm>
            <a:off x="792039" y="62547"/>
            <a:ext cx="3898556" cy="440807"/>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800" dirty="0" smtClean="0">
                <a:solidFill>
                  <a:schemeClr val="accent1">
                    <a:lumMod val="50000"/>
                  </a:schemeClr>
                </a:solidFill>
                <a:latin typeface="方正粗谭黑简体" panose="02000000000000000000" pitchFamily="2" charset="-122"/>
                <a:ea typeface="方正粗谭黑简体" panose="02000000000000000000" pitchFamily="2" charset="-122"/>
              </a:rPr>
              <a:t>点击添加相关标题文字</a:t>
            </a:r>
            <a:endParaRPr lang="zh-CN" altLang="en-US" sz="1200" dirty="0">
              <a:solidFill>
                <a:schemeClr val="accent1">
                  <a:lumMod val="50000"/>
                </a:schemeClr>
              </a:solidFill>
              <a:latin typeface="方正粗谭黑简体" panose="02000000000000000000" pitchFamily="2" charset="-122"/>
              <a:ea typeface="方正粗谭黑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p:nvPr/>
        </p:nvSpPr>
        <p:spPr>
          <a:xfrm>
            <a:off x="1940357" y="5760410"/>
            <a:ext cx="1274646" cy="385766"/>
          </a:xfrm>
          <a:prstGeom prst="rect">
            <a:avLst/>
          </a:prstGeom>
        </p:spPr>
        <p:txBody>
          <a:bodyPr vert="horz" lIns="96435" tIns="48218" rIns="96435" bIns="48218"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685" b="1">
                <a:solidFill>
                  <a:schemeClr val="tx1">
                    <a:lumMod val="75000"/>
                    <a:lumOff val="25000"/>
                  </a:schemeClr>
                </a:solidFill>
                <a:latin typeface="Times New Roman" panose="02020603050405020304" pitchFamily="18" charset="0"/>
                <a:ea typeface="微软雅黑" pitchFamily="34" charset="-122"/>
                <a:cs typeface="Open Sans Extrabold" panose="020B0906030804020204" pitchFamily="34" charset="0"/>
                <a:sym typeface="Times New Roman" panose="02020603050405020304" pitchFamily="18" charset="0"/>
              </a:rPr>
              <a:t>2013</a:t>
            </a:r>
            <a:endParaRPr lang="en-US" sz="1685" b="1">
              <a:solidFill>
                <a:schemeClr val="tx1">
                  <a:lumMod val="75000"/>
                  <a:lumOff val="25000"/>
                </a:schemeClr>
              </a:solidFill>
              <a:latin typeface="Times New Roman" panose="02020603050405020304" pitchFamily="18" charset="0"/>
              <a:ea typeface="微软雅黑" pitchFamily="34" charset="-122"/>
              <a:cs typeface="Open Sans Extrabold" panose="020B0906030804020204" pitchFamily="34" charset="0"/>
              <a:sym typeface="Times New Roman" panose="02020603050405020304" pitchFamily="18" charset="0"/>
            </a:endParaRPr>
          </a:p>
        </p:txBody>
      </p:sp>
      <p:grpSp>
        <p:nvGrpSpPr>
          <p:cNvPr id="4" name="Group 3"/>
          <p:cNvGrpSpPr/>
          <p:nvPr/>
        </p:nvGrpSpPr>
        <p:grpSpPr>
          <a:xfrm>
            <a:off x="826945" y="3970841"/>
            <a:ext cx="3481787" cy="1361024"/>
            <a:chOff x="783774" y="3765152"/>
            <a:chExt cx="3301431" cy="1290523"/>
          </a:xfrm>
        </p:grpSpPr>
        <p:grpSp>
          <p:nvGrpSpPr>
            <p:cNvPr id="6" name="Group 5"/>
            <p:cNvGrpSpPr/>
            <p:nvPr/>
          </p:nvGrpSpPr>
          <p:grpSpPr>
            <a:xfrm>
              <a:off x="783774" y="4128318"/>
              <a:ext cx="1314178" cy="927357"/>
              <a:chOff x="3024188" y="3378200"/>
              <a:chExt cx="2609851" cy="2530475"/>
            </a:xfrm>
          </p:grpSpPr>
          <p:sp>
            <p:nvSpPr>
              <p:cNvPr id="7" name="Freeform 6"/>
              <p:cNvSpPr/>
              <p:nvPr/>
            </p:nvSpPr>
            <p:spPr bwMode="auto">
              <a:xfrm>
                <a:off x="3024188" y="3378200"/>
                <a:ext cx="1306513" cy="2530475"/>
              </a:xfrm>
              <a:custGeom>
                <a:avLst/>
                <a:gdLst>
                  <a:gd name="T0" fmla="*/ 334 w 348"/>
                  <a:gd name="T1" fmla="*/ 52 h 673"/>
                  <a:gd name="T2" fmla="*/ 0 w 348"/>
                  <a:gd name="T3" fmla="*/ 673 h 673"/>
                  <a:gd name="T4" fmla="*/ 348 w 348"/>
                  <a:gd name="T5" fmla="*/ 673 h 673"/>
                  <a:gd name="T6" fmla="*/ 348 w 348"/>
                  <a:gd name="T7" fmla="*/ 0 h 673"/>
                  <a:gd name="T8" fmla="*/ 334 w 348"/>
                  <a:gd name="T9" fmla="*/ 52 h 673"/>
                </a:gdLst>
                <a:ahLst/>
                <a:cxnLst>
                  <a:cxn ang="0">
                    <a:pos x="T0" y="T1"/>
                  </a:cxn>
                  <a:cxn ang="0">
                    <a:pos x="T2" y="T3"/>
                  </a:cxn>
                  <a:cxn ang="0">
                    <a:pos x="T4" y="T5"/>
                  </a:cxn>
                  <a:cxn ang="0">
                    <a:pos x="T6" y="T7"/>
                  </a:cxn>
                  <a:cxn ang="0">
                    <a:pos x="T8" y="T9"/>
                  </a:cxn>
                </a:cxnLst>
                <a:rect l="0" t="0" r="r" b="b"/>
                <a:pathLst>
                  <a:path w="348" h="673">
                    <a:moveTo>
                      <a:pt x="334" y="52"/>
                    </a:moveTo>
                    <a:cubicBezTo>
                      <a:pt x="243" y="520"/>
                      <a:pt x="0" y="673"/>
                      <a:pt x="0" y="673"/>
                    </a:cubicBezTo>
                    <a:cubicBezTo>
                      <a:pt x="348" y="673"/>
                      <a:pt x="348" y="673"/>
                      <a:pt x="348" y="673"/>
                    </a:cubicBezTo>
                    <a:cubicBezTo>
                      <a:pt x="348" y="0"/>
                      <a:pt x="348" y="0"/>
                      <a:pt x="348" y="0"/>
                    </a:cubicBezTo>
                    <a:cubicBezTo>
                      <a:pt x="345" y="0"/>
                      <a:pt x="339" y="24"/>
                      <a:pt x="334" y="52"/>
                    </a:cubicBezTo>
                    <a:close/>
                  </a:path>
                </a:pathLst>
              </a:custGeom>
              <a:solidFill>
                <a:schemeClr val="accent1">
                  <a:alpha val="75000"/>
                </a:schemeClr>
              </a:solidFill>
              <a:ln>
                <a:noFill/>
              </a:ln>
            </p:spPr>
            <p:txBody>
              <a:bodyPr vert="horz" wrap="square" lIns="96435" tIns="48218" rIns="96435" bIns="48218" numCol="1" anchor="t" anchorCtr="0" compatLnSpc="1"/>
              <a:lstStyle/>
              <a:p>
                <a:endParaRPr lang="id-ID">
                  <a:latin typeface="Times New Roman" panose="02020603050405020304" pitchFamily="18" charset="0"/>
                  <a:ea typeface="微软雅黑" pitchFamily="34" charset="-122"/>
                  <a:sym typeface="Times New Roman" panose="02020603050405020304" pitchFamily="18" charset="0"/>
                </a:endParaRPr>
              </a:p>
            </p:txBody>
          </p:sp>
          <p:sp>
            <p:nvSpPr>
              <p:cNvPr id="8" name="Freeform 7"/>
              <p:cNvSpPr/>
              <p:nvPr/>
            </p:nvSpPr>
            <p:spPr bwMode="auto">
              <a:xfrm>
                <a:off x="4330701" y="3378200"/>
                <a:ext cx="1303338" cy="2530475"/>
              </a:xfrm>
              <a:custGeom>
                <a:avLst/>
                <a:gdLst>
                  <a:gd name="T0" fmla="*/ 14 w 347"/>
                  <a:gd name="T1" fmla="*/ 52 h 673"/>
                  <a:gd name="T2" fmla="*/ 0 w 347"/>
                  <a:gd name="T3" fmla="*/ 0 h 673"/>
                  <a:gd name="T4" fmla="*/ 0 w 347"/>
                  <a:gd name="T5" fmla="*/ 673 h 673"/>
                  <a:gd name="T6" fmla="*/ 347 w 347"/>
                  <a:gd name="T7" fmla="*/ 673 h 673"/>
                  <a:gd name="T8" fmla="*/ 14 w 347"/>
                  <a:gd name="T9" fmla="*/ 52 h 673"/>
                </a:gdLst>
                <a:ahLst/>
                <a:cxnLst>
                  <a:cxn ang="0">
                    <a:pos x="T0" y="T1"/>
                  </a:cxn>
                  <a:cxn ang="0">
                    <a:pos x="T2" y="T3"/>
                  </a:cxn>
                  <a:cxn ang="0">
                    <a:pos x="T4" y="T5"/>
                  </a:cxn>
                  <a:cxn ang="0">
                    <a:pos x="T6" y="T7"/>
                  </a:cxn>
                  <a:cxn ang="0">
                    <a:pos x="T8" y="T9"/>
                  </a:cxn>
                </a:cxnLst>
                <a:rect l="0" t="0" r="r" b="b"/>
                <a:pathLst>
                  <a:path w="347" h="673">
                    <a:moveTo>
                      <a:pt x="14" y="52"/>
                    </a:moveTo>
                    <a:cubicBezTo>
                      <a:pt x="9" y="24"/>
                      <a:pt x="3" y="0"/>
                      <a:pt x="0" y="0"/>
                    </a:cubicBezTo>
                    <a:cubicBezTo>
                      <a:pt x="0" y="673"/>
                      <a:pt x="0" y="673"/>
                      <a:pt x="0" y="673"/>
                    </a:cubicBezTo>
                    <a:cubicBezTo>
                      <a:pt x="347" y="673"/>
                      <a:pt x="347" y="673"/>
                      <a:pt x="347" y="673"/>
                    </a:cubicBezTo>
                    <a:cubicBezTo>
                      <a:pt x="347" y="673"/>
                      <a:pt x="105" y="520"/>
                      <a:pt x="14" y="52"/>
                    </a:cubicBezTo>
                    <a:close/>
                  </a:path>
                </a:pathLst>
              </a:custGeom>
              <a:solidFill>
                <a:schemeClr val="accent1"/>
              </a:solidFill>
              <a:ln>
                <a:noFill/>
              </a:ln>
            </p:spPr>
            <p:txBody>
              <a:bodyPr vert="horz" wrap="square" lIns="96435" tIns="48218" rIns="96435" bIns="48218" numCol="1" anchor="t" anchorCtr="0" compatLnSpc="1"/>
              <a:lstStyle/>
              <a:p>
                <a:endParaRPr lang="id-ID">
                  <a:latin typeface="Times New Roman" panose="02020603050405020304" pitchFamily="18" charset="0"/>
                  <a:ea typeface="微软雅黑" pitchFamily="34" charset="-122"/>
                  <a:sym typeface="Times New Roman" panose="02020603050405020304" pitchFamily="18" charset="0"/>
                </a:endParaRPr>
              </a:p>
            </p:txBody>
          </p:sp>
        </p:grpSp>
        <p:grpSp>
          <p:nvGrpSpPr>
            <p:cNvPr id="9" name="Group 8"/>
            <p:cNvGrpSpPr/>
            <p:nvPr/>
          </p:nvGrpSpPr>
          <p:grpSpPr>
            <a:xfrm>
              <a:off x="1445659" y="4025776"/>
              <a:ext cx="1311780" cy="1029898"/>
              <a:chOff x="4338638" y="2257425"/>
              <a:chExt cx="2605088" cy="3651250"/>
            </a:xfrm>
          </p:grpSpPr>
          <p:sp>
            <p:nvSpPr>
              <p:cNvPr id="10" name="Freeform 9"/>
              <p:cNvSpPr/>
              <p:nvPr/>
            </p:nvSpPr>
            <p:spPr bwMode="auto">
              <a:xfrm>
                <a:off x="4338638" y="2257425"/>
                <a:ext cx="1303338" cy="3651250"/>
              </a:xfrm>
              <a:custGeom>
                <a:avLst/>
                <a:gdLst>
                  <a:gd name="T0" fmla="*/ 333 w 347"/>
                  <a:gd name="T1" fmla="*/ 75 h 971"/>
                  <a:gd name="T2" fmla="*/ 0 w 347"/>
                  <a:gd name="T3" fmla="*/ 971 h 971"/>
                  <a:gd name="T4" fmla="*/ 347 w 347"/>
                  <a:gd name="T5" fmla="*/ 971 h 971"/>
                  <a:gd name="T6" fmla="*/ 347 w 347"/>
                  <a:gd name="T7" fmla="*/ 0 h 971"/>
                  <a:gd name="T8" fmla="*/ 333 w 347"/>
                  <a:gd name="T9" fmla="*/ 75 h 971"/>
                </a:gdLst>
                <a:ahLst/>
                <a:cxnLst>
                  <a:cxn ang="0">
                    <a:pos x="T0" y="T1"/>
                  </a:cxn>
                  <a:cxn ang="0">
                    <a:pos x="T2" y="T3"/>
                  </a:cxn>
                  <a:cxn ang="0">
                    <a:pos x="T4" y="T5"/>
                  </a:cxn>
                  <a:cxn ang="0">
                    <a:pos x="T6" y="T7"/>
                  </a:cxn>
                  <a:cxn ang="0">
                    <a:pos x="T8" y="T9"/>
                  </a:cxn>
                </a:cxnLst>
                <a:rect l="0" t="0" r="r" b="b"/>
                <a:pathLst>
                  <a:path w="347" h="971">
                    <a:moveTo>
                      <a:pt x="333" y="75"/>
                    </a:moveTo>
                    <a:cubicBezTo>
                      <a:pt x="242" y="750"/>
                      <a:pt x="0" y="971"/>
                      <a:pt x="0" y="971"/>
                    </a:cubicBezTo>
                    <a:cubicBezTo>
                      <a:pt x="347" y="971"/>
                      <a:pt x="347" y="971"/>
                      <a:pt x="347" y="971"/>
                    </a:cubicBezTo>
                    <a:cubicBezTo>
                      <a:pt x="347" y="0"/>
                      <a:pt x="347" y="0"/>
                      <a:pt x="347" y="0"/>
                    </a:cubicBezTo>
                    <a:cubicBezTo>
                      <a:pt x="345" y="0"/>
                      <a:pt x="339" y="33"/>
                      <a:pt x="333" y="75"/>
                    </a:cubicBezTo>
                    <a:close/>
                  </a:path>
                </a:pathLst>
              </a:custGeom>
              <a:solidFill>
                <a:schemeClr val="accent1">
                  <a:alpha val="75000"/>
                </a:schemeClr>
              </a:solidFill>
              <a:ln>
                <a:noFill/>
              </a:ln>
            </p:spPr>
            <p:txBody>
              <a:bodyPr vert="horz" wrap="square" lIns="96435" tIns="48218" rIns="96435" bIns="48218" numCol="1" anchor="t" anchorCtr="0" compatLnSpc="1"/>
              <a:lstStyle/>
              <a:p>
                <a:endParaRPr lang="id-ID">
                  <a:latin typeface="Times New Roman" panose="02020603050405020304" pitchFamily="18" charset="0"/>
                  <a:ea typeface="微软雅黑" pitchFamily="34" charset="-122"/>
                  <a:sym typeface="Times New Roman" panose="02020603050405020304" pitchFamily="18" charset="0"/>
                </a:endParaRPr>
              </a:p>
            </p:txBody>
          </p:sp>
          <p:sp>
            <p:nvSpPr>
              <p:cNvPr id="11" name="Freeform 10"/>
              <p:cNvSpPr/>
              <p:nvPr/>
            </p:nvSpPr>
            <p:spPr bwMode="auto">
              <a:xfrm>
                <a:off x="5641976" y="2257425"/>
                <a:ext cx="1301750" cy="3651250"/>
              </a:xfrm>
              <a:custGeom>
                <a:avLst/>
                <a:gdLst>
                  <a:gd name="T0" fmla="*/ 15 w 347"/>
                  <a:gd name="T1" fmla="*/ 75 h 971"/>
                  <a:gd name="T2" fmla="*/ 0 w 347"/>
                  <a:gd name="T3" fmla="*/ 0 h 971"/>
                  <a:gd name="T4" fmla="*/ 0 w 347"/>
                  <a:gd name="T5" fmla="*/ 971 h 971"/>
                  <a:gd name="T6" fmla="*/ 347 w 347"/>
                  <a:gd name="T7" fmla="*/ 971 h 971"/>
                  <a:gd name="T8" fmla="*/ 15 w 347"/>
                  <a:gd name="T9" fmla="*/ 75 h 971"/>
                </a:gdLst>
                <a:ahLst/>
                <a:cxnLst>
                  <a:cxn ang="0">
                    <a:pos x="T0" y="T1"/>
                  </a:cxn>
                  <a:cxn ang="0">
                    <a:pos x="T2" y="T3"/>
                  </a:cxn>
                  <a:cxn ang="0">
                    <a:pos x="T4" y="T5"/>
                  </a:cxn>
                  <a:cxn ang="0">
                    <a:pos x="T6" y="T7"/>
                  </a:cxn>
                  <a:cxn ang="0">
                    <a:pos x="T8" y="T9"/>
                  </a:cxn>
                </a:cxnLst>
                <a:rect l="0" t="0" r="r" b="b"/>
                <a:pathLst>
                  <a:path w="347" h="971">
                    <a:moveTo>
                      <a:pt x="15" y="75"/>
                    </a:moveTo>
                    <a:cubicBezTo>
                      <a:pt x="9" y="33"/>
                      <a:pt x="3" y="0"/>
                      <a:pt x="0" y="0"/>
                    </a:cubicBezTo>
                    <a:cubicBezTo>
                      <a:pt x="0" y="971"/>
                      <a:pt x="0" y="971"/>
                      <a:pt x="0" y="971"/>
                    </a:cubicBezTo>
                    <a:cubicBezTo>
                      <a:pt x="347" y="971"/>
                      <a:pt x="347" y="971"/>
                      <a:pt x="347" y="971"/>
                    </a:cubicBezTo>
                    <a:cubicBezTo>
                      <a:pt x="347" y="971"/>
                      <a:pt x="105" y="750"/>
                      <a:pt x="15" y="75"/>
                    </a:cubicBezTo>
                    <a:close/>
                  </a:path>
                </a:pathLst>
              </a:custGeom>
              <a:solidFill>
                <a:schemeClr val="accent2"/>
              </a:solidFill>
              <a:ln>
                <a:noFill/>
              </a:ln>
            </p:spPr>
            <p:txBody>
              <a:bodyPr vert="horz" wrap="square" lIns="96435" tIns="48218" rIns="96435" bIns="48218" numCol="1" anchor="t" anchorCtr="0" compatLnSpc="1"/>
              <a:lstStyle/>
              <a:p>
                <a:endParaRPr lang="id-ID">
                  <a:latin typeface="Times New Roman" panose="02020603050405020304" pitchFamily="18" charset="0"/>
                  <a:ea typeface="微软雅黑" pitchFamily="34" charset="-122"/>
                  <a:sym typeface="Times New Roman" panose="02020603050405020304" pitchFamily="18" charset="0"/>
                </a:endParaRPr>
              </a:p>
            </p:txBody>
          </p:sp>
        </p:grpSp>
        <p:grpSp>
          <p:nvGrpSpPr>
            <p:cNvPr id="12" name="Group 11"/>
            <p:cNvGrpSpPr/>
            <p:nvPr/>
          </p:nvGrpSpPr>
          <p:grpSpPr>
            <a:xfrm>
              <a:off x="2111540" y="4025776"/>
              <a:ext cx="1311780" cy="1029899"/>
              <a:chOff x="5661026" y="3946525"/>
              <a:chExt cx="2605088" cy="1962150"/>
            </a:xfrm>
          </p:grpSpPr>
          <p:sp>
            <p:nvSpPr>
              <p:cNvPr id="13" name="Freeform 11"/>
              <p:cNvSpPr/>
              <p:nvPr/>
            </p:nvSpPr>
            <p:spPr bwMode="auto">
              <a:xfrm>
                <a:off x="5661026" y="3946525"/>
                <a:ext cx="1301750" cy="1962150"/>
              </a:xfrm>
              <a:custGeom>
                <a:avLst/>
                <a:gdLst>
                  <a:gd name="T0" fmla="*/ 333 w 347"/>
                  <a:gd name="T1" fmla="*/ 40 h 522"/>
                  <a:gd name="T2" fmla="*/ 0 w 347"/>
                  <a:gd name="T3" fmla="*/ 522 h 522"/>
                  <a:gd name="T4" fmla="*/ 347 w 347"/>
                  <a:gd name="T5" fmla="*/ 522 h 522"/>
                  <a:gd name="T6" fmla="*/ 347 w 347"/>
                  <a:gd name="T7" fmla="*/ 0 h 522"/>
                  <a:gd name="T8" fmla="*/ 333 w 347"/>
                  <a:gd name="T9" fmla="*/ 40 h 522"/>
                </a:gdLst>
                <a:ahLst/>
                <a:cxnLst>
                  <a:cxn ang="0">
                    <a:pos x="T0" y="T1"/>
                  </a:cxn>
                  <a:cxn ang="0">
                    <a:pos x="T2" y="T3"/>
                  </a:cxn>
                  <a:cxn ang="0">
                    <a:pos x="T4" y="T5"/>
                  </a:cxn>
                  <a:cxn ang="0">
                    <a:pos x="T6" y="T7"/>
                  </a:cxn>
                  <a:cxn ang="0">
                    <a:pos x="T8" y="T9"/>
                  </a:cxn>
                </a:cxnLst>
                <a:rect l="0" t="0" r="r" b="b"/>
                <a:pathLst>
                  <a:path w="347" h="522">
                    <a:moveTo>
                      <a:pt x="333" y="40"/>
                    </a:moveTo>
                    <a:cubicBezTo>
                      <a:pt x="242" y="403"/>
                      <a:pt x="0" y="522"/>
                      <a:pt x="0" y="522"/>
                    </a:cubicBezTo>
                    <a:cubicBezTo>
                      <a:pt x="347" y="522"/>
                      <a:pt x="347" y="522"/>
                      <a:pt x="347" y="522"/>
                    </a:cubicBezTo>
                    <a:cubicBezTo>
                      <a:pt x="347" y="0"/>
                      <a:pt x="347" y="0"/>
                      <a:pt x="347" y="0"/>
                    </a:cubicBezTo>
                    <a:cubicBezTo>
                      <a:pt x="344" y="0"/>
                      <a:pt x="338" y="18"/>
                      <a:pt x="333" y="40"/>
                    </a:cubicBezTo>
                    <a:close/>
                  </a:path>
                </a:pathLst>
              </a:custGeom>
              <a:solidFill>
                <a:schemeClr val="accent3">
                  <a:alpha val="75000"/>
                </a:schemeClr>
              </a:solidFill>
              <a:ln>
                <a:noFill/>
              </a:ln>
            </p:spPr>
            <p:txBody>
              <a:bodyPr vert="horz" wrap="square" lIns="96435" tIns="48218" rIns="96435" bIns="48218" numCol="1" anchor="t" anchorCtr="0" compatLnSpc="1"/>
              <a:lstStyle/>
              <a:p>
                <a:endParaRPr lang="id-ID">
                  <a:latin typeface="Times New Roman" panose="02020603050405020304" pitchFamily="18" charset="0"/>
                  <a:ea typeface="微软雅黑" pitchFamily="34" charset="-122"/>
                  <a:sym typeface="Times New Roman" panose="02020603050405020304" pitchFamily="18" charset="0"/>
                </a:endParaRPr>
              </a:p>
            </p:txBody>
          </p:sp>
          <p:sp>
            <p:nvSpPr>
              <p:cNvPr id="14" name="Freeform 12"/>
              <p:cNvSpPr/>
              <p:nvPr/>
            </p:nvSpPr>
            <p:spPr bwMode="auto">
              <a:xfrm>
                <a:off x="6962776" y="3946525"/>
                <a:ext cx="1303338" cy="1962150"/>
              </a:xfrm>
              <a:custGeom>
                <a:avLst/>
                <a:gdLst>
                  <a:gd name="T0" fmla="*/ 14 w 347"/>
                  <a:gd name="T1" fmla="*/ 40 h 522"/>
                  <a:gd name="T2" fmla="*/ 0 w 347"/>
                  <a:gd name="T3" fmla="*/ 0 h 522"/>
                  <a:gd name="T4" fmla="*/ 0 w 347"/>
                  <a:gd name="T5" fmla="*/ 522 h 522"/>
                  <a:gd name="T6" fmla="*/ 347 w 347"/>
                  <a:gd name="T7" fmla="*/ 522 h 522"/>
                  <a:gd name="T8" fmla="*/ 14 w 347"/>
                  <a:gd name="T9" fmla="*/ 40 h 522"/>
                </a:gdLst>
                <a:ahLst/>
                <a:cxnLst>
                  <a:cxn ang="0">
                    <a:pos x="T0" y="T1"/>
                  </a:cxn>
                  <a:cxn ang="0">
                    <a:pos x="T2" y="T3"/>
                  </a:cxn>
                  <a:cxn ang="0">
                    <a:pos x="T4" y="T5"/>
                  </a:cxn>
                  <a:cxn ang="0">
                    <a:pos x="T6" y="T7"/>
                  </a:cxn>
                  <a:cxn ang="0">
                    <a:pos x="T8" y="T9"/>
                  </a:cxn>
                </a:cxnLst>
                <a:rect l="0" t="0" r="r" b="b"/>
                <a:pathLst>
                  <a:path w="347" h="522">
                    <a:moveTo>
                      <a:pt x="14" y="40"/>
                    </a:moveTo>
                    <a:cubicBezTo>
                      <a:pt x="9" y="18"/>
                      <a:pt x="3" y="0"/>
                      <a:pt x="0" y="0"/>
                    </a:cubicBezTo>
                    <a:cubicBezTo>
                      <a:pt x="0" y="522"/>
                      <a:pt x="0" y="522"/>
                      <a:pt x="0" y="522"/>
                    </a:cubicBezTo>
                    <a:cubicBezTo>
                      <a:pt x="347" y="522"/>
                      <a:pt x="347" y="522"/>
                      <a:pt x="347" y="522"/>
                    </a:cubicBezTo>
                    <a:cubicBezTo>
                      <a:pt x="347" y="522"/>
                      <a:pt x="105" y="403"/>
                      <a:pt x="14" y="40"/>
                    </a:cubicBezTo>
                    <a:close/>
                  </a:path>
                </a:pathLst>
              </a:custGeom>
              <a:solidFill>
                <a:schemeClr val="accent3"/>
              </a:solidFill>
              <a:ln>
                <a:noFill/>
              </a:ln>
            </p:spPr>
            <p:txBody>
              <a:bodyPr vert="horz" wrap="square" lIns="96435" tIns="48218" rIns="96435" bIns="48218" numCol="1" anchor="t" anchorCtr="0" compatLnSpc="1"/>
              <a:lstStyle/>
              <a:p>
                <a:endParaRPr lang="id-ID">
                  <a:latin typeface="Times New Roman" panose="02020603050405020304" pitchFamily="18" charset="0"/>
                  <a:ea typeface="微软雅黑" pitchFamily="34" charset="-122"/>
                  <a:sym typeface="Times New Roman" panose="02020603050405020304" pitchFamily="18" charset="0"/>
                </a:endParaRPr>
              </a:p>
            </p:txBody>
          </p:sp>
        </p:grpSp>
        <p:grpSp>
          <p:nvGrpSpPr>
            <p:cNvPr id="15" name="Group 14"/>
            <p:cNvGrpSpPr/>
            <p:nvPr/>
          </p:nvGrpSpPr>
          <p:grpSpPr>
            <a:xfrm>
              <a:off x="2771027" y="3765152"/>
              <a:ext cx="1314178" cy="1290522"/>
              <a:chOff x="6970713" y="2933700"/>
              <a:chExt cx="2609851" cy="2974975"/>
            </a:xfrm>
          </p:grpSpPr>
          <p:sp>
            <p:nvSpPr>
              <p:cNvPr id="16" name="Freeform 13"/>
              <p:cNvSpPr/>
              <p:nvPr/>
            </p:nvSpPr>
            <p:spPr bwMode="auto">
              <a:xfrm>
                <a:off x="8277226" y="2933700"/>
                <a:ext cx="1303338" cy="2974975"/>
              </a:xfrm>
              <a:custGeom>
                <a:avLst/>
                <a:gdLst>
                  <a:gd name="T0" fmla="*/ 14 w 347"/>
                  <a:gd name="T1" fmla="*/ 62 h 791"/>
                  <a:gd name="T2" fmla="*/ 0 w 347"/>
                  <a:gd name="T3" fmla="*/ 0 h 791"/>
                  <a:gd name="T4" fmla="*/ 0 w 347"/>
                  <a:gd name="T5" fmla="*/ 791 h 791"/>
                  <a:gd name="T6" fmla="*/ 347 w 347"/>
                  <a:gd name="T7" fmla="*/ 791 h 791"/>
                  <a:gd name="T8" fmla="*/ 14 w 347"/>
                  <a:gd name="T9" fmla="*/ 62 h 791"/>
                </a:gdLst>
                <a:ahLst/>
                <a:cxnLst>
                  <a:cxn ang="0">
                    <a:pos x="T0" y="T1"/>
                  </a:cxn>
                  <a:cxn ang="0">
                    <a:pos x="T2" y="T3"/>
                  </a:cxn>
                  <a:cxn ang="0">
                    <a:pos x="T4" y="T5"/>
                  </a:cxn>
                  <a:cxn ang="0">
                    <a:pos x="T6" y="T7"/>
                  </a:cxn>
                  <a:cxn ang="0">
                    <a:pos x="T8" y="T9"/>
                  </a:cxn>
                </a:cxnLst>
                <a:rect l="0" t="0" r="r" b="b"/>
                <a:pathLst>
                  <a:path w="347" h="791">
                    <a:moveTo>
                      <a:pt x="14" y="62"/>
                    </a:moveTo>
                    <a:cubicBezTo>
                      <a:pt x="8" y="28"/>
                      <a:pt x="2" y="0"/>
                      <a:pt x="0" y="0"/>
                    </a:cubicBezTo>
                    <a:cubicBezTo>
                      <a:pt x="0" y="791"/>
                      <a:pt x="0" y="791"/>
                      <a:pt x="0" y="791"/>
                    </a:cubicBezTo>
                    <a:cubicBezTo>
                      <a:pt x="347" y="791"/>
                      <a:pt x="347" y="791"/>
                      <a:pt x="347" y="791"/>
                    </a:cubicBezTo>
                    <a:cubicBezTo>
                      <a:pt x="347" y="791"/>
                      <a:pt x="104" y="611"/>
                      <a:pt x="14" y="62"/>
                    </a:cubicBezTo>
                    <a:close/>
                  </a:path>
                </a:pathLst>
              </a:custGeom>
              <a:solidFill>
                <a:schemeClr val="accent4"/>
              </a:solidFill>
              <a:ln>
                <a:noFill/>
              </a:ln>
            </p:spPr>
            <p:txBody>
              <a:bodyPr vert="horz" wrap="square" lIns="96435" tIns="48218" rIns="96435" bIns="48218" numCol="1" anchor="t" anchorCtr="0" compatLnSpc="1"/>
              <a:lstStyle/>
              <a:p>
                <a:endParaRPr lang="id-ID">
                  <a:latin typeface="Times New Roman" panose="02020603050405020304" pitchFamily="18" charset="0"/>
                  <a:ea typeface="微软雅黑" pitchFamily="34" charset="-122"/>
                  <a:sym typeface="Times New Roman" panose="02020603050405020304" pitchFamily="18" charset="0"/>
                </a:endParaRPr>
              </a:p>
            </p:txBody>
          </p:sp>
          <p:sp>
            <p:nvSpPr>
              <p:cNvPr id="17" name="Freeform 14"/>
              <p:cNvSpPr/>
              <p:nvPr/>
            </p:nvSpPr>
            <p:spPr bwMode="auto">
              <a:xfrm>
                <a:off x="6970713" y="2933700"/>
                <a:ext cx="1306513" cy="2974975"/>
              </a:xfrm>
              <a:custGeom>
                <a:avLst/>
                <a:gdLst>
                  <a:gd name="T0" fmla="*/ 333 w 348"/>
                  <a:gd name="T1" fmla="*/ 62 h 791"/>
                  <a:gd name="T2" fmla="*/ 0 w 348"/>
                  <a:gd name="T3" fmla="*/ 791 h 791"/>
                  <a:gd name="T4" fmla="*/ 348 w 348"/>
                  <a:gd name="T5" fmla="*/ 791 h 791"/>
                  <a:gd name="T6" fmla="*/ 348 w 348"/>
                  <a:gd name="T7" fmla="*/ 0 h 791"/>
                  <a:gd name="T8" fmla="*/ 333 w 348"/>
                  <a:gd name="T9" fmla="*/ 62 h 791"/>
                </a:gdLst>
                <a:ahLst/>
                <a:cxnLst>
                  <a:cxn ang="0">
                    <a:pos x="T0" y="T1"/>
                  </a:cxn>
                  <a:cxn ang="0">
                    <a:pos x="T2" y="T3"/>
                  </a:cxn>
                  <a:cxn ang="0">
                    <a:pos x="T4" y="T5"/>
                  </a:cxn>
                  <a:cxn ang="0">
                    <a:pos x="T6" y="T7"/>
                  </a:cxn>
                  <a:cxn ang="0">
                    <a:pos x="T8" y="T9"/>
                  </a:cxn>
                </a:cxnLst>
                <a:rect l="0" t="0" r="r" b="b"/>
                <a:pathLst>
                  <a:path w="348" h="791">
                    <a:moveTo>
                      <a:pt x="333" y="62"/>
                    </a:moveTo>
                    <a:cubicBezTo>
                      <a:pt x="242" y="611"/>
                      <a:pt x="0" y="791"/>
                      <a:pt x="0" y="791"/>
                    </a:cubicBezTo>
                    <a:cubicBezTo>
                      <a:pt x="348" y="791"/>
                      <a:pt x="348" y="791"/>
                      <a:pt x="348" y="791"/>
                    </a:cubicBezTo>
                    <a:cubicBezTo>
                      <a:pt x="348" y="0"/>
                      <a:pt x="348" y="0"/>
                      <a:pt x="348" y="0"/>
                    </a:cubicBezTo>
                    <a:cubicBezTo>
                      <a:pt x="345" y="0"/>
                      <a:pt x="339" y="28"/>
                      <a:pt x="333" y="62"/>
                    </a:cubicBezTo>
                    <a:close/>
                  </a:path>
                </a:pathLst>
              </a:custGeom>
              <a:solidFill>
                <a:schemeClr val="accent4">
                  <a:alpha val="75000"/>
                </a:schemeClr>
              </a:solidFill>
              <a:ln>
                <a:noFill/>
              </a:ln>
            </p:spPr>
            <p:txBody>
              <a:bodyPr vert="horz" wrap="square" lIns="96435" tIns="48218" rIns="96435" bIns="48218" numCol="1" anchor="t" anchorCtr="0" compatLnSpc="1"/>
              <a:lstStyle/>
              <a:p>
                <a:endParaRPr lang="id-ID">
                  <a:latin typeface="Times New Roman" panose="02020603050405020304" pitchFamily="18" charset="0"/>
                  <a:ea typeface="微软雅黑" pitchFamily="34" charset="-122"/>
                  <a:sym typeface="Times New Roman" panose="02020603050405020304" pitchFamily="18" charset="0"/>
                </a:endParaRPr>
              </a:p>
            </p:txBody>
          </p:sp>
        </p:grpSp>
      </p:grpSp>
      <p:sp>
        <p:nvSpPr>
          <p:cNvPr id="18" name="Shape 1834"/>
          <p:cNvSpPr/>
          <p:nvPr/>
        </p:nvSpPr>
        <p:spPr>
          <a:xfrm>
            <a:off x="826943" y="5331866"/>
            <a:ext cx="3504544" cy="48283"/>
          </a:xfrm>
          <a:prstGeom prst="rect">
            <a:avLst/>
          </a:prstGeom>
          <a:solidFill>
            <a:srgbClr val="445468"/>
          </a:solidFill>
          <a:ln w="12700">
            <a:miter lim="400000"/>
          </a:ln>
        </p:spPr>
        <p:txBody>
          <a:bodyPr lIns="0" tIns="0" rIns="0" bIns="0" anchor="ctr"/>
          <a:lstStyle/>
          <a:p>
            <a:pPr lvl="0">
              <a:defRPr sz="3200">
                <a:solidFill>
                  <a:srgbClr val="FFFFFF"/>
                </a:solidFill>
                <a:latin typeface="Helvetica"/>
                <a:ea typeface="Helvetica"/>
                <a:cs typeface="Helvetica"/>
                <a:sym typeface="Helvetica"/>
              </a:defRPr>
            </a:pPr>
            <a:endParaRPr sz="3375">
              <a:latin typeface="Times New Roman" panose="02020603050405020304" pitchFamily="18" charset="0"/>
              <a:ea typeface="微软雅黑" pitchFamily="34" charset="-122"/>
              <a:sym typeface="Times New Roman" panose="02020603050405020304" pitchFamily="18" charset="0"/>
            </a:endParaRPr>
          </a:p>
        </p:txBody>
      </p:sp>
      <p:grpSp>
        <p:nvGrpSpPr>
          <p:cNvPr id="3" name="Group 2"/>
          <p:cNvGrpSpPr/>
          <p:nvPr/>
        </p:nvGrpSpPr>
        <p:grpSpPr>
          <a:xfrm>
            <a:off x="1183196" y="5441797"/>
            <a:ext cx="2728061" cy="120455"/>
            <a:chOff x="1121572" y="5159913"/>
            <a:chExt cx="2586748" cy="114215"/>
          </a:xfrm>
        </p:grpSpPr>
        <p:sp>
          <p:nvSpPr>
            <p:cNvPr id="19" name="Text Placeholder 2"/>
            <p:cNvSpPr txBox="1"/>
            <p:nvPr/>
          </p:nvSpPr>
          <p:spPr>
            <a:xfrm>
              <a:off x="1121572" y="5159913"/>
              <a:ext cx="634071" cy="114215"/>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475" b="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Corn</a:t>
              </a:r>
              <a:endParaRPr lang="en-GB" sz="1475" b="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endParaRPr>
            </a:p>
          </p:txBody>
        </p:sp>
        <p:sp>
          <p:nvSpPr>
            <p:cNvPr id="20" name="Text Placeholder 2"/>
            <p:cNvSpPr txBox="1"/>
            <p:nvPr/>
          </p:nvSpPr>
          <p:spPr>
            <a:xfrm>
              <a:off x="1821637" y="5159913"/>
              <a:ext cx="555686" cy="114215"/>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475" b="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Rice</a:t>
              </a:r>
              <a:endParaRPr lang="en-GB" sz="1475" b="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endParaRPr>
            </a:p>
          </p:txBody>
        </p:sp>
        <p:sp>
          <p:nvSpPr>
            <p:cNvPr id="21" name="Text Placeholder 2"/>
            <p:cNvSpPr txBox="1"/>
            <p:nvPr/>
          </p:nvSpPr>
          <p:spPr>
            <a:xfrm>
              <a:off x="2492446" y="5159913"/>
              <a:ext cx="555686" cy="114215"/>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475" b="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Oat</a:t>
              </a:r>
              <a:endParaRPr lang="en-GB" sz="1475" b="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endParaRPr>
            </a:p>
          </p:txBody>
        </p:sp>
        <p:sp>
          <p:nvSpPr>
            <p:cNvPr id="22" name="Text Placeholder 2"/>
            <p:cNvSpPr txBox="1"/>
            <p:nvPr/>
          </p:nvSpPr>
          <p:spPr>
            <a:xfrm>
              <a:off x="3152634" y="5159913"/>
              <a:ext cx="555686" cy="114215"/>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475" b="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Fish</a:t>
              </a:r>
              <a:endParaRPr lang="en-GB" sz="1475" b="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endParaRPr>
            </a:p>
          </p:txBody>
        </p:sp>
      </p:grpSp>
      <p:grpSp>
        <p:nvGrpSpPr>
          <p:cNvPr id="24" name="Group 23"/>
          <p:cNvGrpSpPr/>
          <p:nvPr/>
        </p:nvGrpSpPr>
        <p:grpSpPr>
          <a:xfrm>
            <a:off x="4687232" y="4091845"/>
            <a:ext cx="3481787" cy="1240020"/>
            <a:chOff x="4444099" y="3879888"/>
            <a:chExt cx="3301431" cy="1175787"/>
          </a:xfrm>
        </p:grpSpPr>
        <p:grpSp>
          <p:nvGrpSpPr>
            <p:cNvPr id="57" name="Group 56"/>
            <p:cNvGrpSpPr/>
            <p:nvPr/>
          </p:nvGrpSpPr>
          <p:grpSpPr>
            <a:xfrm>
              <a:off x="4444099" y="4305436"/>
              <a:ext cx="1314178" cy="750239"/>
              <a:chOff x="3024188" y="3378200"/>
              <a:chExt cx="2609851" cy="2530475"/>
            </a:xfrm>
          </p:grpSpPr>
          <p:sp>
            <p:nvSpPr>
              <p:cNvPr id="76" name="Freeform 75"/>
              <p:cNvSpPr/>
              <p:nvPr/>
            </p:nvSpPr>
            <p:spPr bwMode="auto">
              <a:xfrm>
                <a:off x="3024188" y="3378200"/>
                <a:ext cx="1306513" cy="2530475"/>
              </a:xfrm>
              <a:custGeom>
                <a:avLst/>
                <a:gdLst>
                  <a:gd name="T0" fmla="*/ 334 w 348"/>
                  <a:gd name="T1" fmla="*/ 52 h 673"/>
                  <a:gd name="T2" fmla="*/ 0 w 348"/>
                  <a:gd name="T3" fmla="*/ 673 h 673"/>
                  <a:gd name="T4" fmla="*/ 348 w 348"/>
                  <a:gd name="T5" fmla="*/ 673 h 673"/>
                  <a:gd name="T6" fmla="*/ 348 w 348"/>
                  <a:gd name="T7" fmla="*/ 0 h 673"/>
                  <a:gd name="T8" fmla="*/ 334 w 348"/>
                  <a:gd name="T9" fmla="*/ 52 h 673"/>
                </a:gdLst>
                <a:ahLst/>
                <a:cxnLst>
                  <a:cxn ang="0">
                    <a:pos x="T0" y="T1"/>
                  </a:cxn>
                  <a:cxn ang="0">
                    <a:pos x="T2" y="T3"/>
                  </a:cxn>
                  <a:cxn ang="0">
                    <a:pos x="T4" y="T5"/>
                  </a:cxn>
                  <a:cxn ang="0">
                    <a:pos x="T6" y="T7"/>
                  </a:cxn>
                  <a:cxn ang="0">
                    <a:pos x="T8" y="T9"/>
                  </a:cxn>
                </a:cxnLst>
                <a:rect l="0" t="0" r="r" b="b"/>
                <a:pathLst>
                  <a:path w="348" h="673">
                    <a:moveTo>
                      <a:pt x="334" y="52"/>
                    </a:moveTo>
                    <a:cubicBezTo>
                      <a:pt x="243" y="520"/>
                      <a:pt x="0" y="673"/>
                      <a:pt x="0" y="673"/>
                    </a:cubicBezTo>
                    <a:cubicBezTo>
                      <a:pt x="348" y="673"/>
                      <a:pt x="348" y="673"/>
                      <a:pt x="348" y="673"/>
                    </a:cubicBezTo>
                    <a:cubicBezTo>
                      <a:pt x="348" y="0"/>
                      <a:pt x="348" y="0"/>
                      <a:pt x="348" y="0"/>
                    </a:cubicBezTo>
                    <a:cubicBezTo>
                      <a:pt x="345" y="0"/>
                      <a:pt x="339" y="24"/>
                      <a:pt x="334" y="52"/>
                    </a:cubicBezTo>
                    <a:close/>
                  </a:path>
                </a:pathLst>
              </a:custGeom>
              <a:solidFill>
                <a:schemeClr val="accent1">
                  <a:alpha val="75000"/>
                </a:schemeClr>
              </a:solidFill>
              <a:ln>
                <a:noFill/>
              </a:ln>
            </p:spPr>
            <p:txBody>
              <a:bodyPr vert="horz" wrap="square" lIns="96435" tIns="48218" rIns="96435" bIns="48218" numCol="1" anchor="t" anchorCtr="0" compatLnSpc="1"/>
              <a:lstStyle/>
              <a:p>
                <a:endParaRPr lang="id-ID">
                  <a:latin typeface="Times New Roman" panose="02020603050405020304" pitchFamily="18" charset="0"/>
                  <a:ea typeface="微软雅黑" pitchFamily="34" charset="-122"/>
                  <a:sym typeface="Times New Roman" panose="02020603050405020304" pitchFamily="18" charset="0"/>
                </a:endParaRPr>
              </a:p>
            </p:txBody>
          </p:sp>
          <p:sp>
            <p:nvSpPr>
              <p:cNvPr id="77" name="Freeform 76"/>
              <p:cNvSpPr/>
              <p:nvPr/>
            </p:nvSpPr>
            <p:spPr bwMode="auto">
              <a:xfrm>
                <a:off x="4330701" y="3378200"/>
                <a:ext cx="1303338" cy="2530475"/>
              </a:xfrm>
              <a:custGeom>
                <a:avLst/>
                <a:gdLst>
                  <a:gd name="T0" fmla="*/ 14 w 347"/>
                  <a:gd name="T1" fmla="*/ 52 h 673"/>
                  <a:gd name="T2" fmla="*/ 0 w 347"/>
                  <a:gd name="T3" fmla="*/ 0 h 673"/>
                  <a:gd name="T4" fmla="*/ 0 w 347"/>
                  <a:gd name="T5" fmla="*/ 673 h 673"/>
                  <a:gd name="T6" fmla="*/ 347 w 347"/>
                  <a:gd name="T7" fmla="*/ 673 h 673"/>
                  <a:gd name="T8" fmla="*/ 14 w 347"/>
                  <a:gd name="T9" fmla="*/ 52 h 673"/>
                </a:gdLst>
                <a:ahLst/>
                <a:cxnLst>
                  <a:cxn ang="0">
                    <a:pos x="T0" y="T1"/>
                  </a:cxn>
                  <a:cxn ang="0">
                    <a:pos x="T2" y="T3"/>
                  </a:cxn>
                  <a:cxn ang="0">
                    <a:pos x="T4" y="T5"/>
                  </a:cxn>
                  <a:cxn ang="0">
                    <a:pos x="T6" y="T7"/>
                  </a:cxn>
                  <a:cxn ang="0">
                    <a:pos x="T8" y="T9"/>
                  </a:cxn>
                </a:cxnLst>
                <a:rect l="0" t="0" r="r" b="b"/>
                <a:pathLst>
                  <a:path w="347" h="673">
                    <a:moveTo>
                      <a:pt x="14" y="52"/>
                    </a:moveTo>
                    <a:cubicBezTo>
                      <a:pt x="9" y="24"/>
                      <a:pt x="3" y="0"/>
                      <a:pt x="0" y="0"/>
                    </a:cubicBezTo>
                    <a:cubicBezTo>
                      <a:pt x="0" y="673"/>
                      <a:pt x="0" y="673"/>
                      <a:pt x="0" y="673"/>
                    </a:cubicBezTo>
                    <a:cubicBezTo>
                      <a:pt x="347" y="673"/>
                      <a:pt x="347" y="673"/>
                      <a:pt x="347" y="673"/>
                    </a:cubicBezTo>
                    <a:cubicBezTo>
                      <a:pt x="347" y="673"/>
                      <a:pt x="105" y="520"/>
                      <a:pt x="14" y="52"/>
                    </a:cubicBezTo>
                    <a:close/>
                  </a:path>
                </a:pathLst>
              </a:custGeom>
              <a:solidFill>
                <a:schemeClr val="accent1"/>
              </a:solidFill>
              <a:ln>
                <a:noFill/>
              </a:ln>
            </p:spPr>
            <p:txBody>
              <a:bodyPr vert="horz" wrap="square" lIns="96435" tIns="48218" rIns="96435" bIns="48218" numCol="1" anchor="t" anchorCtr="0" compatLnSpc="1"/>
              <a:lstStyle/>
              <a:p>
                <a:endParaRPr lang="id-ID">
                  <a:latin typeface="Times New Roman" panose="02020603050405020304" pitchFamily="18" charset="0"/>
                  <a:ea typeface="微软雅黑" pitchFamily="34" charset="-122"/>
                  <a:sym typeface="Times New Roman" panose="02020603050405020304" pitchFamily="18" charset="0"/>
                </a:endParaRPr>
              </a:p>
            </p:txBody>
          </p:sp>
        </p:grpSp>
        <p:grpSp>
          <p:nvGrpSpPr>
            <p:cNvPr id="58" name="Group 57"/>
            <p:cNvGrpSpPr/>
            <p:nvPr/>
          </p:nvGrpSpPr>
          <p:grpSpPr>
            <a:xfrm>
              <a:off x="5105984" y="4025776"/>
              <a:ext cx="1311780" cy="1029898"/>
              <a:chOff x="4338638" y="2257425"/>
              <a:chExt cx="2605088" cy="3651250"/>
            </a:xfrm>
          </p:grpSpPr>
          <p:sp>
            <p:nvSpPr>
              <p:cNvPr id="74" name="Freeform 73"/>
              <p:cNvSpPr/>
              <p:nvPr/>
            </p:nvSpPr>
            <p:spPr bwMode="auto">
              <a:xfrm>
                <a:off x="4338638" y="2257425"/>
                <a:ext cx="1303338" cy="3651250"/>
              </a:xfrm>
              <a:custGeom>
                <a:avLst/>
                <a:gdLst>
                  <a:gd name="T0" fmla="*/ 333 w 347"/>
                  <a:gd name="T1" fmla="*/ 75 h 971"/>
                  <a:gd name="T2" fmla="*/ 0 w 347"/>
                  <a:gd name="T3" fmla="*/ 971 h 971"/>
                  <a:gd name="T4" fmla="*/ 347 w 347"/>
                  <a:gd name="T5" fmla="*/ 971 h 971"/>
                  <a:gd name="T6" fmla="*/ 347 w 347"/>
                  <a:gd name="T7" fmla="*/ 0 h 971"/>
                  <a:gd name="T8" fmla="*/ 333 w 347"/>
                  <a:gd name="T9" fmla="*/ 75 h 971"/>
                </a:gdLst>
                <a:ahLst/>
                <a:cxnLst>
                  <a:cxn ang="0">
                    <a:pos x="T0" y="T1"/>
                  </a:cxn>
                  <a:cxn ang="0">
                    <a:pos x="T2" y="T3"/>
                  </a:cxn>
                  <a:cxn ang="0">
                    <a:pos x="T4" y="T5"/>
                  </a:cxn>
                  <a:cxn ang="0">
                    <a:pos x="T6" y="T7"/>
                  </a:cxn>
                  <a:cxn ang="0">
                    <a:pos x="T8" y="T9"/>
                  </a:cxn>
                </a:cxnLst>
                <a:rect l="0" t="0" r="r" b="b"/>
                <a:pathLst>
                  <a:path w="347" h="971">
                    <a:moveTo>
                      <a:pt x="333" y="75"/>
                    </a:moveTo>
                    <a:cubicBezTo>
                      <a:pt x="242" y="750"/>
                      <a:pt x="0" y="971"/>
                      <a:pt x="0" y="971"/>
                    </a:cubicBezTo>
                    <a:cubicBezTo>
                      <a:pt x="347" y="971"/>
                      <a:pt x="347" y="971"/>
                      <a:pt x="347" y="971"/>
                    </a:cubicBezTo>
                    <a:cubicBezTo>
                      <a:pt x="347" y="0"/>
                      <a:pt x="347" y="0"/>
                      <a:pt x="347" y="0"/>
                    </a:cubicBezTo>
                    <a:cubicBezTo>
                      <a:pt x="345" y="0"/>
                      <a:pt x="339" y="33"/>
                      <a:pt x="333" y="75"/>
                    </a:cubicBezTo>
                    <a:close/>
                  </a:path>
                </a:pathLst>
              </a:custGeom>
              <a:solidFill>
                <a:schemeClr val="accent2">
                  <a:alpha val="75000"/>
                </a:schemeClr>
              </a:solidFill>
              <a:ln>
                <a:noFill/>
              </a:ln>
            </p:spPr>
            <p:txBody>
              <a:bodyPr vert="horz" wrap="square" lIns="96435" tIns="48218" rIns="96435" bIns="48218" numCol="1" anchor="t" anchorCtr="0" compatLnSpc="1"/>
              <a:lstStyle/>
              <a:p>
                <a:endParaRPr lang="id-ID">
                  <a:latin typeface="Times New Roman" panose="02020603050405020304" pitchFamily="18" charset="0"/>
                  <a:ea typeface="微软雅黑" pitchFamily="34" charset="-122"/>
                  <a:sym typeface="Times New Roman" panose="02020603050405020304" pitchFamily="18" charset="0"/>
                </a:endParaRPr>
              </a:p>
            </p:txBody>
          </p:sp>
          <p:sp>
            <p:nvSpPr>
              <p:cNvPr id="75" name="Freeform 74"/>
              <p:cNvSpPr/>
              <p:nvPr/>
            </p:nvSpPr>
            <p:spPr bwMode="auto">
              <a:xfrm>
                <a:off x="5641976" y="2257425"/>
                <a:ext cx="1301750" cy="3651250"/>
              </a:xfrm>
              <a:custGeom>
                <a:avLst/>
                <a:gdLst>
                  <a:gd name="T0" fmla="*/ 15 w 347"/>
                  <a:gd name="T1" fmla="*/ 75 h 971"/>
                  <a:gd name="T2" fmla="*/ 0 w 347"/>
                  <a:gd name="T3" fmla="*/ 0 h 971"/>
                  <a:gd name="T4" fmla="*/ 0 w 347"/>
                  <a:gd name="T5" fmla="*/ 971 h 971"/>
                  <a:gd name="T6" fmla="*/ 347 w 347"/>
                  <a:gd name="T7" fmla="*/ 971 h 971"/>
                  <a:gd name="T8" fmla="*/ 15 w 347"/>
                  <a:gd name="T9" fmla="*/ 75 h 971"/>
                </a:gdLst>
                <a:ahLst/>
                <a:cxnLst>
                  <a:cxn ang="0">
                    <a:pos x="T0" y="T1"/>
                  </a:cxn>
                  <a:cxn ang="0">
                    <a:pos x="T2" y="T3"/>
                  </a:cxn>
                  <a:cxn ang="0">
                    <a:pos x="T4" y="T5"/>
                  </a:cxn>
                  <a:cxn ang="0">
                    <a:pos x="T6" y="T7"/>
                  </a:cxn>
                  <a:cxn ang="0">
                    <a:pos x="T8" y="T9"/>
                  </a:cxn>
                </a:cxnLst>
                <a:rect l="0" t="0" r="r" b="b"/>
                <a:pathLst>
                  <a:path w="347" h="971">
                    <a:moveTo>
                      <a:pt x="15" y="75"/>
                    </a:moveTo>
                    <a:cubicBezTo>
                      <a:pt x="9" y="33"/>
                      <a:pt x="3" y="0"/>
                      <a:pt x="0" y="0"/>
                    </a:cubicBezTo>
                    <a:cubicBezTo>
                      <a:pt x="0" y="971"/>
                      <a:pt x="0" y="971"/>
                      <a:pt x="0" y="971"/>
                    </a:cubicBezTo>
                    <a:cubicBezTo>
                      <a:pt x="347" y="971"/>
                      <a:pt x="347" y="971"/>
                      <a:pt x="347" y="971"/>
                    </a:cubicBezTo>
                    <a:cubicBezTo>
                      <a:pt x="347" y="971"/>
                      <a:pt x="105" y="750"/>
                      <a:pt x="15" y="75"/>
                    </a:cubicBezTo>
                    <a:close/>
                  </a:path>
                </a:pathLst>
              </a:custGeom>
              <a:solidFill>
                <a:schemeClr val="accent2"/>
              </a:solidFill>
              <a:ln>
                <a:noFill/>
              </a:ln>
            </p:spPr>
            <p:txBody>
              <a:bodyPr vert="horz" wrap="square" lIns="96435" tIns="48218" rIns="96435" bIns="48218" numCol="1" anchor="t" anchorCtr="0" compatLnSpc="1"/>
              <a:lstStyle/>
              <a:p>
                <a:endParaRPr lang="id-ID">
                  <a:latin typeface="Times New Roman" panose="02020603050405020304" pitchFamily="18" charset="0"/>
                  <a:ea typeface="微软雅黑" pitchFamily="34" charset="-122"/>
                  <a:sym typeface="Times New Roman" panose="02020603050405020304" pitchFamily="18" charset="0"/>
                </a:endParaRPr>
              </a:p>
            </p:txBody>
          </p:sp>
        </p:grpSp>
        <p:grpSp>
          <p:nvGrpSpPr>
            <p:cNvPr id="59" name="Group 58"/>
            <p:cNvGrpSpPr/>
            <p:nvPr/>
          </p:nvGrpSpPr>
          <p:grpSpPr>
            <a:xfrm>
              <a:off x="5771865" y="4336595"/>
              <a:ext cx="1311780" cy="719080"/>
              <a:chOff x="5661026" y="3946525"/>
              <a:chExt cx="2605088" cy="1962150"/>
            </a:xfrm>
          </p:grpSpPr>
          <p:sp>
            <p:nvSpPr>
              <p:cNvPr id="72" name="Freeform 11"/>
              <p:cNvSpPr/>
              <p:nvPr/>
            </p:nvSpPr>
            <p:spPr bwMode="auto">
              <a:xfrm>
                <a:off x="5661026" y="3946525"/>
                <a:ext cx="1301750" cy="1962150"/>
              </a:xfrm>
              <a:custGeom>
                <a:avLst/>
                <a:gdLst>
                  <a:gd name="T0" fmla="*/ 333 w 347"/>
                  <a:gd name="T1" fmla="*/ 40 h 522"/>
                  <a:gd name="T2" fmla="*/ 0 w 347"/>
                  <a:gd name="T3" fmla="*/ 522 h 522"/>
                  <a:gd name="T4" fmla="*/ 347 w 347"/>
                  <a:gd name="T5" fmla="*/ 522 h 522"/>
                  <a:gd name="T6" fmla="*/ 347 w 347"/>
                  <a:gd name="T7" fmla="*/ 0 h 522"/>
                  <a:gd name="T8" fmla="*/ 333 w 347"/>
                  <a:gd name="T9" fmla="*/ 40 h 522"/>
                </a:gdLst>
                <a:ahLst/>
                <a:cxnLst>
                  <a:cxn ang="0">
                    <a:pos x="T0" y="T1"/>
                  </a:cxn>
                  <a:cxn ang="0">
                    <a:pos x="T2" y="T3"/>
                  </a:cxn>
                  <a:cxn ang="0">
                    <a:pos x="T4" y="T5"/>
                  </a:cxn>
                  <a:cxn ang="0">
                    <a:pos x="T6" y="T7"/>
                  </a:cxn>
                  <a:cxn ang="0">
                    <a:pos x="T8" y="T9"/>
                  </a:cxn>
                </a:cxnLst>
                <a:rect l="0" t="0" r="r" b="b"/>
                <a:pathLst>
                  <a:path w="347" h="522">
                    <a:moveTo>
                      <a:pt x="333" y="40"/>
                    </a:moveTo>
                    <a:cubicBezTo>
                      <a:pt x="242" y="403"/>
                      <a:pt x="0" y="522"/>
                      <a:pt x="0" y="522"/>
                    </a:cubicBezTo>
                    <a:cubicBezTo>
                      <a:pt x="347" y="522"/>
                      <a:pt x="347" y="522"/>
                      <a:pt x="347" y="522"/>
                    </a:cubicBezTo>
                    <a:cubicBezTo>
                      <a:pt x="347" y="0"/>
                      <a:pt x="347" y="0"/>
                      <a:pt x="347" y="0"/>
                    </a:cubicBezTo>
                    <a:cubicBezTo>
                      <a:pt x="344" y="0"/>
                      <a:pt x="338" y="18"/>
                      <a:pt x="333" y="40"/>
                    </a:cubicBezTo>
                    <a:close/>
                  </a:path>
                </a:pathLst>
              </a:custGeom>
              <a:solidFill>
                <a:schemeClr val="accent3">
                  <a:alpha val="75000"/>
                </a:schemeClr>
              </a:solidFill>
              <a:ln>
                <a:noFill/>
              </a:ln>
            </p:spPr>
            <p:txBody>
              <a:bodyPr vert="horz" wrap="square" lIns="96435" tIns="48218" rIns="96435" bIns="48218" numCol="1" anchor="t" anchorCtr="0" compatLnSpc="1"/>
              <a:lstStyle/>
              <a:p>
                <a:endParaRPr lang="id-ID">
                  <a:latin typeface="Times New Roman" panose="02020603050405020304" pitchFamily="18" charset="0"/>
                  <a:ea typeface="微软雅黑" pitchFamily="34" charset="-122"/>
                  <a:sym typeface="Times New Roman" panose="02020603050405020304" pitchFamily="18" charset="0"/>
                </a:endParaRPr>
              </a:p>
            </p:txBody>
          </p:sp>
          <p:sp>
            <p:nvSpPr>
              <p:cNvPr id="73" name="Freeform 12"/>
              <p:cNvSpPr/>
              <p:nvPr/>
            </p:nvSpPr>
            <p:spPr bwMode="auto">
              <a:xfrm>
                <a:off x="6962776" y="3946525"/>
                <a:ext cx="1303338" cy="1962150"/>
              </a:xfrm>
              <a:custGeom>
                <a:avLst/>
                <a:gdLst>
                  <a:gd name="T0" fmla="*/ 14 w 347"/>
                  <a:gd name="T1" fmla="*/ 40 h 522"/>
                  <a:gd name="T2" fmla="*/ 0 w 347"/>
                  <a:gd name="T3" fmla="*/ 0 h 522"/>
                  <a:gd name="T4" fmla="*/ 0 w 347"/>
                  <a:gd name="T5" fmla="*/ 522 h 522"/>
                  <a:gd name="T6" fmla="*/ 347 w 347"/>
                  <a:gd name="T7" fmla="*/ 522 h 522"/>
                  <a:gd name="T8" fmla="*/ 14 w 347"/>
                  <a:gd name="T9" fmla="*/ 40 h 522"/>
                </a:gdLst>
                <a:ahLst/>
                <a:cxnLst>
                  <a:cxn ang="0">
                    <a:pos x="T0" y="T1"/>
                  </a:cxn>
                  <a:cxn ang="0">
                    <a:pos x="T2" y="T3"/>
                  </a:cxn>
                  <a:cxn ang="0">
                    <a:pos x="T4" y="T5"/>
                  </a:cxn>
                  <a:cxn ang="0">
                    <a:pos x="T6" y="T7"/>
                  </a:cxn>
                  <a:cxn ang="0">
                    <a:pos x="T8" y="T9"/>
                  </a:cxn>
                </a:cxnLst>
                <a:rect l="0" t="0" r="r" b="b"/>
                <a:pathLst>
                  <a:path w="347" h="522">
                    <a:moveTo>
                      <a:pt x="14" y="40"/>
                    </a:moveTo>
                    <a:cubicBezTo>
                      <a:pt x="9" y="18"/>
                      <a:pt x="3" y="0"/>
                      <a:pt x="0" y="0"/>
                    </a:cubicBezTo>
                    <a:cubicBezTo>
                      <a:pt x="0" y="522"/>
                      <a:pt x="0" y="522"/>
                      <a:pt x="0" y="522"/>
                    </a:cubicBezTo>
                    <a:cubicBezTo>
                      <a:pt x="347" y="522"/>
                      <a:pt x="347" y="522"/>
                      <a:pt x="347" y="522"/>
                    </a:cubicBezTo>
                    <a:cubicBezTo>
                      <a:pt x="347" y="522"/>
                      <a:pt x="105" y="403"/>
                      <a:pt x="14" y="40"/>
                    </a:cubicBezTo>
                    <a:close/>
                  </a:path>
                </a:pathLst>
              </a:custGeom>
              <a:solidFill>
                <a:schemeClr val="accent3"/>
              </a:solidFill>
              <a:ln>
                <a:noFill/>
              </a:ln>
            </p:spPr>
            <p:txBody>
              <a:bodyPr vert="horz" wrap="square" lIns="96435" tIns="48218" rIns="96435" bIns="48218" numCol="1" anchor="t" anchorCtr="0" compatLnSpc="1"/>
              <a:lstStyle/>
              <a:p>
                <a:endParaRPr lang="id-ID">
                  <a:latin typeface="Times New Roman" panose="02020603050405020304" pitchFamily="18" charset="0"/>
                  <a:ea typeface="微软雅黑" pitchFamily="34" charset="-122"/>
                  <a:sym typeface="Times New Roman" panose="02020603050405020304" pitchFamily="18" charset="0"/>
                </a:endParaRPr>
              </a:p>
            </p:txBody>
          </p:sp>
        </p:grpSp>
        <p:grpSp>
          <p:nvGrpSpPr>
            <p:cNvPr id="60" name="Group 59"/>
            <p:cNvGrpSpPr/>
            <p:nvPr/>
          </p:nvGrpSpPr>
          <p:grpSpPr>
            <a:xfrm>
              <a:off x="6431352" y="3879888"/>
              <a:ext cx="1314178" cy="1175785"/>
              <a:chOff x="6970713" y="2933700"/>
              <a:chExt cx="2609851" cy="2974975"/>
            </a:xfrm>
          </p:grpSpPr>
          <p:sp>
            <p:nvSpPr>
              <p:cNvPr id="70" name="Freeform 13"/>
              <p:cNvSpPr/>
              <p:nvPr/>
            </p:nvSpPr>
            <p:spPr bwMode="auto">
              <a:xfrm>
                <a:off x="8277226" y="2933700"/>
                <a:ext cx="1303338" cy="2974975"/>
              </a:xfrm>
              <a:custGeom>
                <a:avLst/>
                <a:gdLst>
                  <a:gd name="T0" fmla="*/ 14 w 347"/>
                  <a:gd name="T1" fmla="*/ 62 h 791"/>
                  <a:gd name="T2" fmla="*/ 0 w 347"/>
                  <a:gd name="T3" fmla="*/ 0 h 791"/>
                  <a:gd name="T4" fmla="*/ 0 w 347"/>
                  <a:gd name="T5" fmla="*/ 791 h 791"/>
                  <a:gd name="T6" fmla="*/ 347 w 347"/>
                  <a:gd name="T7" fmla="*/ 791 h 791"/>
                  <a:gd name="T8" fmla="*/ 14 w 347"/>
                  <a:gd name="T9" fmla="*/ 62 h 791"/>
                </a:gdLst>
                <a:ahLst/>
                <a:cxnLst>
                  <a:cxn ang="0">
                    <a:pos x="T0" y="T1"/>
                  </a:cxn>
                  <a:cxn ang="0">
                    <a:pos x="T2" y="T3"/>
                  </a:cxn>
                  <a:cxn ang="0">
                    <a:pos x="T4" y="T5"/>
                  </a:cxn>
                  <a:cxn ang="0">
                    <a:pos x="T6" y="T7"/>
                  </a:cxn>
                  <a:cxn ang="0">
                    <a:pos x="T8" y="T9"/>
                  </a:cxn>
                </a:cxnLst>
                <a:rect l="0" t="0" r="r" b="b"/>
                <a:pathLst>
                  <a:path w="347" h="791">
                    <a:moveTo>
                      <a:pt x="14" y="62"/>
                    </a:moveTo>
                    <a:cubicBezTo>
                      <a:pt x="8" y="28"/>
                      <a:pt x="2" y="0"/>
                      <a:pt x="0" y="0"/>
                    </a:cubicBezTo>
                    <a:cubicBezTo>
                      <a:pt x="0" y="791"/>
                      <a:pt x="0" y="791"/>
                      <a:pt x="0" y="791"/>
                    </a:cubicBezTo>
                    <a:cubicBezTo>
                      <a:pt x="347" y="791"/>
                      <a:pt x="347" y="791"/>
                      <a:pt x="347" y="791"/>
                    </a:cubicBezTo>
                    <a:cubicBezTo>
                      <a:pt x="347" y="791"/>
                      <a:pt x="104" y="611"/>
                      <a:pt x="14" y="62"/>
                    </a:cubicBezTo>
                    <a:close/>
                  </a:path>
                </a:pathLst>
              </a:custGeom>
              <a:solidFill>
                <a:schemeClr val="accent4"/>
              </a:solidFill>
              <a:ln>
                <a:noFill/>
              </a:ln>
            </p:spPr>
            <p:txBody>
              <a:bodyPr vert="horz" wrap="square" lIns="96435" tIns="48218" rIns="96435" bIns="48218" numCol="1" anchor="t" anchorCtr="0" compatLnSpc="1"/>
              <a:lstStyle/>
              <a:p>
                <a:endParaRPr lang="id-ID">
                  <a:latin typeface="Times New Roman" panose="02020603050405020304" pitchFamily="18" charset="0"/>
                  <a:ea typeface="微软雅黑" pitchFamily="34" charset="-122"/>
                  <a:sym typeface="Times New Roman" panose="02020603050405020304" pitchFamily="18" charset="0"/>
                </a:endParaRPr>
              </a:p>
            </p:txBody>
          </p:sp>
          <p:sp>
            <p:nvSpPr>
              <p:cNvPr id="71" name="Freeform 14"/>
              <p:cNvSpPr/>
              <p:nvPr/>
            </p:nvSpPr>
            <p:spPr bwMode="auto">
              <a:xfrm>
                <a:off x="6970713" y="2933700"/>
                <a:ext cx="1306513" cy="2974975"/>
              </a:xfrm>
              <a:custGeom>
                <a:avLst/>
                <a:gdLst>
                  <a:gd name="T0" fmla="*/ 333 w 348"/>
                  <a:gd name="T1" fmla="*/ 62 h 791"/>
                  <a:gd name="T2" fmla="*/ 0 w 348"/>
                  <a:gd name="T3" fmla="*/ 791 h 791"/>
                  <a:gd name="T4" fmla="*/ 348 w 348"/>
                  <a:gd name="T5" fmla="*/ 791 h 791"/>
                  <a:gd name="T6" fmla="*/ 348 w 348"/>
                  <a:gd name="T7" fmla="*/ 0 h 791"/>
                  <a:gd name="T8" fmla="*/ 333 w 348"/>
                  <a:gd name="T9" fmla="*/ 62 h 791"/>
                </a:gdLst>
                <a:ahLst/>
                <a:cxnLst>
                  <a:cxn ang="0">
                    <a:pos x="T0" y="T1"/>
                  </a:cxn>
                  <a:cxn ang="0">
                    <a:pos x="T2" y="T3"/>
                  </a:cxn>
                  <a:cxn ang="0">
                    <a:pos x="T4" y="T5"/>
                  </a:cxn>
                  <a:cxn ang="0">
                    <a:pos x="T6" y="T7"/>
                  </a:cxn>
                  <a:cxn ang="0">
                    <a:pos x="T8" y="T9"/>
                  </a:cxn>
                </a:cxnLst>
                <a:rect l="0" t="0" r="r" b="b"/>
                <a:pathLst>
                  <a:path w="348" h="791">
                    <a:moveTo>
                      <a:pt x="333" y="62"/>
                    </a:moveTo>
                    <a:cubicBezTo>
                      <a:pt x="242" y="611"/>
                      <a:pt x="0" y="791"/>
                      <a:pt x="0" y="791"/>
                    </a:cubicBezTo>
                    <a:cubicBezTo>
                      <a:pt x="348" y="791"/>
                      <a:pt x="348" y="791"/>
                      <a:pt x="348" y="791"/>
                    </a:cubicBezTo>
                    <a:cubicBezTo>
                      <a:pt x="348" y="0"/>
                      <a:pt x="348" y="0"/>
                      <a:pt x="348" y="0"/>
                    </a:cubicBezTo>
                    <a:cubicBezTo>
                      <a:pt x="345" y="0"/>
                      <a:pt x="339" y="28"/>
                      <a:pt x="333" y="62"/>
                    </a:cubicBezTo>
                    <a:close/>
                  </a:path>
                </a:pathLst>
              </a:custGeom>
              <a:solidFill>
                <a:schemeClr val="accent4">
                  <a:alpha val="75000"/>
                </a:schemeClr>
              </a:solidFill>
              <a:ln>
                <a:noFill/>
              </a:ln>
            </p:spPr>
            <p:txBody>
              <a:bodyPr vert="horz" wrap="square" lIns="96435" tIns="48218" rIns="96435" bIns="48218" numCol="1" anchor="t" anchorCtr="0" compatLnSpc="1"/>
              <a:lstStyle/>
              <a:p>
                <a:endParaRPr lang="id-ID">
                  <a:latin typeface="Times New Roman" panose="02020603050405020304" pitchFamily="18" charset="0"/>
                  <a:ea typeface="微软雅黑" pitchFamily="34" charset="-122"/>
                  <a:sym typeface="Times New Roman" panose="02020603050405020304" pitchFamily="18" charset="0"/>
                </a:endParaRPr>
              </a:p>
            </p:txBody>
          </p:sp>
        </p:grpSp>
      </p:grpSp>
      <p:sp>
        <p:nvSpPr>
          <p:cNvPr id="61" name="Shape 1834"/>
          <p:cNvSpPr/>
          <p:nvPr/>
        </p:nvSpPr>
        <p:spPr>
          <a:xfrm>
            <a:off x="4687231" y="5331866"/>
            <a:ext cx="3504544" cy="48283"/>
          </a:xfrm>
          <a:prstGeom prst="rect">
            <a:avLst/>
          </a:prstGeom>
          <a:solidFill>
            <a:srgbClr val="445468"/>
          </a:solidFill>
          <a:ln w="12700">
            <a:miter lim="400000"/>
          </a:ln>
        </p:spPr>
        <p:txBody>
          <a:bodyPr lIns="0" tIns="0" rIns="0" bIns="0" anchor="ctr"/>
          <a:lstStyle/>
          <a:p>
            <a:pPr lvl="0">
              <a:defRPr sz="3200">
                <a:solidFill>
                  <a:srgbClr val="FFFFFF"/>
                </a:solidFill>
                <a:latin typeface="Helvetica"/>
                <a:ea typeface="Helvetica"/>
                <a:cs typeface="Helvetica"/>
                <a:sym typeface="Helvetica"/>
              </a:defRPr>
            </a:pPr>
            <a:endParaRPr sz="3375">
              <a:latin typeface="Times New Roman" panose="02020603050405020304" pitchFamily="18" charset="0"/>
              <a:ea typeface="微软雅黑" pitchFamily="34" charset="-122"/>
              <a:sym typeface="Times New Roman" panose="02020603050405020304" pitchFamily="18" charset="0"/>
            </a:endParaRPr>
          </a:p>
        </p:txBody>
      </p:sp>
      <p:grpSp>
        <p:nvGrpSpPr>
          <p:cNvPr id="23" name="Group 22"/>
          <p:cNvGrpSpPr/>
          <p:nvPr/>
        </p:nvGrpSpPr>
        <p:grpSpPr>
          <a:xfrm>
            <a:off x="5043121" y="5441797"/>
            <a:ext cx="2733447" cy="120455"/>
            <a:chOff x="4781553" y="5159913"/>
            <a:chExt cx="2591855" cy="114215"/>
          </a:xfrm>
        </p:grpSpPr>
        <p:sp>
          <p:nvSpPr>
            <p:cNvPr id="62" name="Text Placeholder 2"/>
            <p:cNvSpPr txBox="1"/>
            <p:nvPr/>
          </p:nvSpPr>
          <p:spPr>
            <a:xfrm>
              <a:off x="4781553" y="5159913"/>
              <a:ext cx="624889" cy="114215"/>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475" b="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Corn</a:t>
              </a:r>
              <a:endParaRPr lang="en-GB" sz="1475" b="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endParaRPr>
            </a:p>
          </p:txBody>
        </p:sp>
        <p:sp>
          <p:nvSpPr>
            <p:cNvPr id="63" name="Text Placeholder 2"/>
            <p:cNvSpPr txBox="1"/>
            <p:nvPr/>
          </p:nvSpPr>
          <p:spPr>
            <a:xfrm>
              <a:off x="5491488" y="5159913"/>
              <a:ext cx="555686" cy="114215"/>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475" b="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Rice</a:t>
              </a:r>
              <a:endParaRPr lang="en-GB" sz="1475" b="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endParaRPr>
            </a:p>
          </p:txBody>
        </p:sp>
        <p:sp>
          <p:nvSpPr>
            <p:cNvPr id="64" name="Text Placeholder 2"/>
            <p:cNvSpPr txBox="1"/>
            <p:nvPr/>
          </p:nvSpPr>
          <p:spPr>
            <a:xfrm>
              <a:off x="6157534" y="5159913"/>
              <a:ext cx="555686" cy="114215"/>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475" b="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Oat</a:t>
              </a:r>
              <a:endParaRPr lang="en-GB" sz="1475" b="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endParaRPr>
            </a:p>
          </p:txBody>
        </p:sp>
        <p:sp>
          <p:nvSpPr>
            <p:cNvPr id="65" name="Text Placeholder 2"/>
            <p:cNvSpPr txBox="1"/>
            <p:nvPr/>
          </p:nvSpPr>
          <p:spPr>
            <a:xfrm>
              <a:off x="6817722" y="5159913"/>
              <a:ext cx="555686" cy="114215"/>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475" b="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Fish</a:t>
              </a:r>
              <a:endParaRPr lang="en-GB" sz="1475" b="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endParaRPr>
            </a:p>
          </p:txBody>
        </p:sp>
      </p:grpSp>
      <p:grpSp>
        <p:nvGrpSpPr>
          <p:cNvPr id="27" name="Group 26"/>
          <p:cNvGrpSpPr/>
          <p:nvPr/>
        </p:nvGrpSpPr>
        <p:grpSpPr>
          <a:xfrm>
            <a:off x="8544645" y="3970841"/>
            <a:ext cx="3481787" cy="1361024"/>
            <a:chOff x="8101699" y="3765152"/>
            <a:chExt cx="3301431" cy="1290523"/>
          </a:xfrm>
        </p:grpSpPr>
        <p:grpSp>
          <p:nvGrpSpPr>
            <p:cNvPr id="79" name="Group 78"/>
            <p:cNvGrpSpPr/>
            <p:nvPr/>
          </p:nvGrpSpPr>
          <p:grpSpPr>
            <a:xfrm>
              <a:off x="8101699" y="3879888"/>
              <a:ext cx="1314178" cy="1175787"/>
              <a:chOff x="3024188" y="3378200"/>
              <a:chExt cx="2609851" cy="2530475"/>
            </a:xfrm>
          </p:grpSpPr>
          <p:sp>
            <p:nvSpPr>
              <p:cNvPr id="98" name="Freeform 97"/>
              <p:cNvSpPr/>
              <p:nvPr/>
            </p:nvSpPr>
            <p:spPr bwMode="auto">
              <a:xfrm>
                <a:off x="3024188" y="3378200"/>
                <a:ext cx="1306513" cy="2530475"/>
              </a:xfrm>
              <a:custGeom>
                <a:avLst/>
                <a:gdLst>
                  <a:gd name="T0" fmla="*/ 334 w 348"/>
                  <a:gd name="T1" fmla="*/ 52 h 673"/>
                  <a:gd name="T2" fmla="*/ 0 w 348"/>
                  <a:gd name="T3" fmla="*/ 673 h 673"/>
                  <a:gd name="T4" fmla="*/ 348 w 348"/>
                  <a:gd name="T5" fmla="*/ 673 h 673"/>
                  <a:gd name="T6" fmla="*/ 348 w 348"/>
                  <a:gd name="T7" fmla="*/ 0 h 673"/>
                  <a:gd name="T8" fmla="*/ 334 w 348"/>
                  <a:gd name="T9" fmla="*/ 52 h 673"/>
                </a:gdLst>
                <a:ahLst/>
                <a:cxnLst>
                  <a:cxn ang="0">
                    <a:pos x="T0" y="T1"/>
                  </a:cxn>
                  <a:cxn ang="0">
                    <a:pos x="T2" y="T3"/>
                  </a:cxn>
                  <a:cxn ang="0">
                    <a:pos x="T4" y="T5"/>
                  </a:cxn>
                  <a:cxn ang="0">
                    <a:pos x="T6" y="T7"/>
                  </a:cxn>
                  <a:cxn ang="0">
                    <a:pos x="T8" y="T9"/>
                  </a:cxn>
                </a:cxnLst>
                <a:rect l="0" t="0" r="r" b="b"/>
                <a:pathLst>
                  <a:path w="348" h="673">
                    <a:moveTo>
                      <a:pt x="334" y="52"/>
                    </a:moveTo>
                    <a:cubicBezTo>
                      <a:pt x="243" y="520"/>
                      <a:pt x="0" y="673"/>
                      <a:pt x="0" y="673"/>
                    </a:cubicBezTo>
                    <a:cubicBezTo>
                      <a:pt x="348" y="673"/>
                      <a:pt x="348" y="673"/>
                      <a:pt x="348" y="673"/>
                    </a:cubicBezTo>
                    <a:cubicBezTo>
                      <a:pt x="348" y="0"/>
                      <a:pt x="348" y="0"/>
                      <a:pt x="348" y="0"/>
                    </a:cubicBezTo>
                    <a:cubicBezTo>
                      <a:pt x="345" y="0"/>
                      <a:pt x="339" y="24"/>
                      <a:pt x="334" y="52"/>
                    </a:cubicBezTo>
                    <a:close/>
                  </a:path>
                </a:pathLst>
              </a:custGeom>
              <a:solidFill>
                <a:schemeClr val="accent1">
                  <a:alpha val="75000"/>
                </a:schemeClr>
              </a:solidFill>
              <a:ln>
                <a:noFill/>
              </a:ln>
            </p:spPr>
            <p:txBody>
              <a:bodyPr vert="horz" wrap="square" lIns="96435" tIns="48218" rIns="96435" bIns="48218" numCol="1" anchor="t" anchorCtr="0" compatLnSpc="1"/>
              <a:lstStyle/>
              <a:p>
                <a:endParaRPr lang="id-ID">
                  <a:latin typeface="Times New Roman" panose="02020603050405020304" pitchFamily="18" charset="0"/>
                  <a:ea typeface="微软雅黑" pitchFamily="34" charset="-122"/>
                  <a:sym typeface="Times New Roman" panose="02020603050405020304" pitchFamily="18" charset="0"/>
                </a:endParaRPr>
              </a:p>
            </p:txBody>
          </p:sp>
          <p:sp>
            <p:nvSpPr>
              <p:cNvPr id="99" name="Freeform 98"/>
              <p:cNvSpPr/>
              <p:nvPr/>
            </p:nvSpPr>
            <p:spPr bwMode="auto">
              <a:xfrm>
                <a:off x="4330701" y="3378200"/>
                <a:ext cx="1303338" cy="2530475"/>
              </a:xfrm>
              <a:custGeom>
                <a:avLst/>
                <a:gdLst>
                  <a:gd name="T0" fmla="*/ 14 w 347"/>
                  <a:gd name="T1" fmla="*/ 52 h 673"/>
                  <a:gd name="T2" fmla="*/ 0 w 347"/>
                  <a:gd name="T3" fmla="*/ 0 h 673"/>
                  <a:gd name="T4" fmla="*/ 0 w 347"/>
                  <a:gd name="T5" fmla="*/ 673 h 673"/>
                  <a:gd name="T6" fmla="*/ 347 w 347"/>
                  <a:gd name="T7" fmla="*/ 673 h 673"/>
                  <a:gd name="T8" fmla="*/ 14 w 347"/>
                  <a:gd name="T9" fmla="*/ 52 h 673"/>
                </a:gdLst>
                <a:ahLst/>
                <a:cxnLst>
                  <a:cxn ang="0">
                    <a:pos x="T0" y="T1"/>
                  </a:cxn>
                  <a:cxn ang="0">
                    <a:pos x="T2" y="T3"/>
                  </a:cxn>
                  <a:cxn ang="0">
                    <a:pos x="T4" y="T5"/>
                  </a:cxn>
                  <a:cxn ang="0">
                    <a:pos x="T6" y="T7"/>
                  </a:cxn>
                  <a:cxn ang="0">
                    <a:pos x="T8" y="T9"/>
                  </a:cxn>
                </a:cxnLst>
                <a:rect l="0" t="0" r="r" b="b"/>
                <a:pathLst>
                  <a:path w="347" h="673">
                    <a:moveTo>
                      <a:pt x="14" y="52"/>
                    </a:moveTo>
                    <a:cubicBezTo>
                      <a:pt x="9" y="24"/>
                      <a:pt x="3" y="0"/>
                      <a:pt x="0" y="0"/>
                    </a:cubicBezTo>
                    <a:cubicBezTo>
                      <a:pt x="0" y="673"/>
                      <a:pt x="0" y="673"/>
                      <a:pt x="0" y="673"/>
                    </a:cubicBezTo>
                    <a:cubicBezTo>
                      <a:pt x="347" y="673"/>
                      <a:pt x="347" y="673"/>
                      <a:pt x="347" y="673"/>
                    </a:cubicBezTo>
                    <a:cubicBezTo>
                      <a:pt x="347" y="673"/>
                      <a:pt x="105" y="520"/>
                      <a:pt x="14" y="52"/>
                    </a:cubicBezTo>
                    <a:close/>
                  </a:path>
                </a:pathLst>
              </a:custGeom>
              <a:solidFill>
                <a:schemeClr val="accent1"/>
              </a:solidFill>
              <a:ln>
                <a:noFill/>
              </a:ln>
            </p:spPr>
            <p:txBody>
              <a:bodyPr vert="horz" wrap="square" lIns="96435" tIns="48218" rIns="96435" bIns="48218" numCol="1" anchor="t" anchorCtr="0" compatLnSpc="1"/>
              <a:lstStyle/>
              <a:p>
                <a:endParaRPr lang="id-ID">
                  <a:latin typeface="Times New Roman" panose="02020603050405020304" pitchFamily="18" charset="0"/>
                  <a:ea typeface="微软雅黑" pitchFamily="34" charset="-122"/>
                  <a:sym typeface="Times New Roman" panose="02020603050405020304" pitchFamily="18" charset="0"/>
                </a:endParaRPr>
              </a:p>
            </p:txBody>
          </p:sp>
        </p:grpSp>
        <p:grpSp>
          <p:nvGrpSpPr>
            <p:cNvPr id="80" name="Group 79"/>
            <p:cNvGrpSpPr/>
            <p:nvPr/>
          </p:nvGrpSpPr>
          <p:grpSpPr>
            <a:xfrm>
              <a:off x="8763584" y="4166936"/>
              <a:ext cx="1311780" cy="888737"/>
              <a:chOff x="4338638" y="2257425"/>
              <a:chExt cx="2605088" cy="3651250"/>
            </a:xfrm>
          </p:grpSpPr>
          <p:sp>
            <p:nvSpPr>
              <p:cNvPr id="96" name="Freeform 95"/>
              <p:cNvSpPr/>
              <p:nvPr/>
            </p:nvSpPr>
            <p:spPr bwMode="auto">
              <a:xfrm>
                <a:off x="4338638" y="2257425"/>
                <a:ext cx="1303338" cy="3651250"/>
              </a:xfrm>
              <a:custGeom>
                <a:avLst/>
                <a:gdLst>
                  <a:gd name="T0" fmla="*/ 333 w 347"/>
                  <a:gd name="T1" fmla="*/ 75 h 971"/>
                  <a:gd name="T2" fmla="*/ 0 w 347"/>
                  <a:gd name="T3" fmla="*/ 971 h 971"/>
                  <a:gd name="T4" fmla="*/ 347 w 347"/>
                  <a:gd name="T5" fmla="*/ 971 h 971"/>
                  <a:gd name="T6" fmla="*/ 347 w 347"/>
                  <a:gd name="T7" fmla="*/ 0 h 971"/>
                  <a:gd name="T8" fmla="*/ 333 w 347"/>
                  <a:gd name="T9" fmla="*/ 75 h 971"/>
                </a:gdLst>
                <a:ahLst/>
                <a:cxnLst>
                  <a:cxn ang="0">
                    <a:pos x="T0" y="T1"/>
                  </a:cxn>
                  <a:cxn ang="0">
                    <a:pos x="T2" y="T3"/>
                  </a:cxn>
                  <a:cxn ang="0">
                    <a:pos x="T4" y="T5"/>
                  </a:cxn>
                  <a:cxn ang="0">
                    <a:pos x="T6" y="T7"/>
                  </a:cxn>
                  <a:cxn ang="0">
                    <a:pos x="T8" y="T9"/>
                  </a:cxn>
                </a:cxnLst>
                <a:rect l="0" t="0" r="r" b="b"/>
                <a:pathLst>
                  <a:path w="347" h="971">
                    <a:moveTo>
                      <a:pt x="333" y="75"/>
                    </a:moveTo>
                    <a:cubicBezTo>
                      <a:pt x="242" y="750"/>
                      <a:pt x="0" y="971"/>
                      <a:pt x="0" y="971"/>
                    </a:cubicBezTo>
                    <a:cubicBezTo>
                      <a:pt x="347" y="971"/>
                      <a:pt x="347" y="971"/>
                      <a:pt x="347" y="971"/>
                    </a:cubicBezTo>
                    <a:cubicBezTo>
                      <a:pt x="347" y="0"/>
                      <a:pt x="347" y="0"/>
                      <a:pt x="347" y="0"/>
                    </a:cubicBezTo>
                    <a:cubicBezTo>
                      <a:pt x="345" y="0"/>
                      <a:pt x="339" y="33"/>
                      <a:pt x="333" y="75"/>
                    </a:cubicBezTo>
                    <a:close/>
                  </a:path>
                </a:pathLst>
              </a:custGeom>
              <a:solidFill>
                <a:schemeClr val="accent2">
                  <a:alpha val="75000"/>
                </a:schemeClr>
              </a:solidFill>
              <a:ln>
                <a:noFill/>
              </a:ln>
            </p:spPr>
            <p:txBody>
              <a:bodyPr vert="horz" wrap="square" lIns="96435" tIns="48218" rIns="96435" bIns="48218" numCol="1" anchor="t" anchorCtr="0" compatLnSpc="1"/>
              <a:lstStyle/>
              <a:p>
                <a:endParaRPr lang="id-ID">
                  <a:latin typeface="Times New Roman" panose="02020603050405020304" pitchFamily="18" charset="0"/>
                  <a:ea typeface="微软雅黑" pitchFamily="34" charset="-122"/>
                  <a:sym typeface="Times New Roman" panose="02020603050405020304" pitchFamily="18" charset="0"/>
                </a:endParaRPr>
              </a:p>
            </p:txBody>
          </p:sp>
          <p:sp>
            <p:nvSpPr>
              <p:cNvPr id="97" name="Freeform 96"/>
              <p:cNvSpPr/>
              <p:nvPr/>
            </p:nvSpPr>
            <p:spPr bwMode="auto">
              <a:xfrm>
                <a:off x="5641976" y="2257425"/>
                <a:ext cx="1301750" cy="3651250"/>
              </a:xfrm>
              <a:custGeom>
                <a:avLst/>
                <a:gdLst>
                  <a:gd name="T0" fmla="*/ 15 w 347"/>
                  <a:gd name="T1" fmla="*/ 75 h 971"/>
                  <a:gd name="T2" fmla="*/ 0 w 347"/>
                  <a:gd name="T3" fmla="*/ 0 h 971"/>
                  <a:gd name="T4" fmla="*/ 0 w 347"/>
                  <a:gd name="T5" fmla="*/ 971 h 971"/>
                  <a:gd name="T6" fmla="*/ 347 w 347"/>
                  <a:gd name="T7" fmla="*/ 971 h 971"/>
                  <a:gd name="T8" fmla="*/ 15 w 347"/>
                  <a:gd name="T9" fmla="*/ 75 h 971"/>
                </a:gdLst>
                <a:ahLst/>
                <a:cxnLst>
                  <a:cxn ang="0">
                    <a:pos x="T0" y="T1"/>
                  </a:cxn>
                  <a:cxn ang="0">
                    <a:pos x="T2" y="T3"/>
                  </a:cxn>
                  <a:cxn ang="0">
                    <a:pos x="T4" y="T5"/>
                  </a:cxn>
                  <a:cxn ang="0">
                    <a:pos x="T6" y="T7"/>
                  </a:cxn>
                  <a:cxn ang="0">
                    <a:pos x="T8" y="T9"/>
                  </a:cxn>
                </a:cxnLst>
                <a:rect l="0" t="0" r="r" b="b"/>
                <a:pathLst>
                  <a:path w="347" h="971">
                    <a:moveTo>
                      <a:pt x="15" y="75"/>
                    </a:moveTo>
                    <a:cubicBezTo>
                      <a:pt x="9" y="33"/>
                      <a:pt x="3" y="0"/>
                      <a:pt x="0" y="0"/>
                    </a:cubicBezTo>
                    <a:cubicBezTo>
                      <a:pt x="0" y="971"/>
                      <a:pt x="0" y="971"/>
                      <a:pt x="0" y="971"/>
                    </a:cubicBezTo>
                    <a:cubicBezTo>
                      <a:pt x="347" y="971"/>
                      <a:pt x="347" y="971"/>
                      <a:pt x="347" y="971"/>
                    </a:cubicBezTo>
                    <a:cubicBezTo>
                      <a:pt x="347" y="971"/>
                      <a:pt x="105" y="750"/>
                      <a:pt x="15" y="75"/>
                    </a:cubicBezTo>
                    <a:close/>
                  </a:path>
                </a:pathLst>
              </a:custGeom>
              <a:solidFill>
                <a:schemeClr val="accent2"/>
              </a:solidFill>
              <a:ln>
                <a:noFill/>
              </a:ln>
            </p:spPr>
            <p:txBody>
              <a:bodyPr vert="horz" wrap="square" lIns="96435" tIns="48218" rIns="96435" bIns="48218" numCol="1" anchor="t" anchorCtr="0" compatLnSpc="1"/>
              <a:lstStyle/>
              <a:p>
                <a:endParaRPr lang="id-ID">
                  <a:latin typeface="Times New Roman" panose="02020603050405020304" pitchFamily="18" charset="0"/>
                  <a:ea typeface="微软雅黑" pitchFamily="34" charset="-122"/>
                  <a:sym typeface="Times New Roman" panose="02020603050405020304" pitchFamily="18" charset="0"/>
                </a:endParaRPr>
              </a:p>
            </p:txBody>
          </p:sp>
        </p:grpSp>
        <p:grpSp>
          <p:nvGrpSpPr>
            <p:cNvPr id="81" name="Group 80"/>
            <p:cNvGrpSpPr/>
            <p:nvPr/>
          </p:nvGrpSpPr>
          <p:grpSpPr>
            <a:xfrm>
              <a:off x="9429465" y="3879888"/>
              <a:ext cx="1311780" cy="1175787"/>
              <a:chOff x="5661026" y="3946525"/>
              <a:chExt cx="2605088" cy="1962150"/>
            </a:xfrm>
          </p:grpSpPr>
          <p:sp>
            <p:nvSpPr>
              <p:cNvPr id="94" name="Freeform 11"/>
              <p:cNvSpPr/>
              <p:nvPr/>
            </p:nvSpPr>
            <p:spPr bwMode="auto">
              <a:xfrm>
                <a:off x="5661026" y="3946525"/>
                <a:ext cx="1301750" cy="1962150"/>
              </a:xfrm>
              <a:custGeom>
                <a:avLst/>
                <a:gdLst>
                  <a:gd name="T0" fmla="*/ 333 w 347"/>
                  <a:gd name="T1" fmla="*/ 40 h 522"/>
                  <a:gd name="T2" fmla="*/ 0 w 347"/>
                  <a:gd name="T3" fmla="*/ 522 h 522"/>
                  <a:gd name="T4" fmla="*/ 347 w 347"/>
                  <a:gd name="T5" fmla="*/ 522 h 522"/>
                  <a:gd name="T6" fmla="*/ 347 w 347"/>
                  <a:gd name="T7" fmla="*/ 0 h 522"/>
                  <a:gd name="T8" fmla="*/ 333 w 347"/>
                  <a:gd name="T9" fmla="*/ 40 h 522"/>
                </a:gdLst>
                <a:ahLst/>
                <a:cxnLst>
                  <a:cxn ang="0">
                    <a:pos x="T0" y="T1"/>
                  </a:cxn>
                  <a:cxn ang="0">
                    <a:pos x="T2" y="T3"/>
                  </a:cxn>
                  <a:cxn ang="0">
                    <a:pos x="T4" y="T5"/>
                  </a:cxn>
                  <a:cxn ang="0">
                    <a:pos x="T6" y="T7"/>
                  </a:cxn>
                  <a:cxn ang="0">
                    <a:pos x="T8" y="T9"/>
                  </a:cxn>
                </a:cxnLst>
                <a:rect l="0" t="0" r="r" b="b"/>
                <a:pathLst>
                  <a:path w="347" h="522">
                    <a:moveTo>
                      <a:pt x="333" y="40"/>
                    </a:moveTo>
                    <a:cubicBezTo>
                      <a:pt x="242" y="403"/>
                      <a:pt x="0" y="522"/>
                      <a:pt x="0" y="522"/>
                    </a:cubicBezTo>
                    <a:cubicBezTo>
                      <a:pt x="347" y="522"/>
                      <a:pt x="347" y="522"/>
                      <a:pt x="347" y="522"/>
                    </a:cubicBezTo>
                    <a:cubicBezTo>
                      <a:pt x="347" y="0"/>
                      <a:pt x="347" y="0"/>
                      <a:pt x="347" y="0"/>
                    </a:cubicBezTo>
                    <a:cubicBezTo>
                      <a:pt x="344" y="0"/>
                      <a:pt x="338" y="18"/>
                      <a:pt x="333" y="40"/>
                    </a:cubicBezTo>
                    <a:close/>
                  </a:path>
                </a:pathLst>
              </a:custGeom>
              <a:solidFill>
                <a:schemeClr val="accent3">
                  <a:alpha val="75000"/>
                </a:schemeClr>
              </a:solidFill>
              <a:ln>
                <a:noFill/>
              </a:ln>
            </p:spPr>
            <p:txBody>
              <a:bodyPr vert="horz" wrap="square" lIns="96435" tIns="48218" rIns="96435" bIns="48218" numCol="1" anchor="t" anchorCtr="0" compatLnSpc="1"/>
              <a:lstStyle/>
              <a:p>
                <a:endParaRPr lang="id-ID">
                  <a:latin typeface="Times New Roman" panose="02020603050405020304" pitchFamily="18" charset="0"/>
                  <a:ea typeface="微软雅黑" pitchFamily="34" charset="-122"/>
                  <a:sym typeface="Times New Roman" panose="02020603050405020304" pitchFamily="18" charset="0"/>
                </a:endParaRPr>
              </a:p>
            </p:txBody>
          </p:sp>
          <p:sp>
            <p:nvSpPr>
              <p:cNvPr id="95" name="Freeform 12"/>
              <p:cNvSpPr/>
              <p:nvPr/>
            </p:nvSpPr>
            <p:spPr bwMode="auto">
              <a:xfrm>
                <a:off x="6962776" y="3946525"/>
                <a:ext cx="1303338" cy="1962150"/>
              </a:xfrm>
              <a:custGeom>
                <a:avLst/>
                <a:gdLst>
                  <a:gd name="T0" fmla="*/ 14 w 347"/>
                  <a:gd name="T1" fmla="*/ 40 h 522"/>
                  <a:gd name="T2" fmla="*/ 0 w 347"/>
                  <a:gd name="T3" fmla="*/ 0 h 522"/>
                  <a:gd name="T4" fmla="*/ 0 w 347"/>
                  <a:gd name="T5" fmla="*/ 522 h 522"/>
                  <a:gd name="T6" fmla="*/ 347 w 347"/>
                  <a:gd name="T7" fmla="*/ 522 h 522"/>
                  <a:gd name="T8" fmla="*/ 14 w 347"/>
                  <a:gd name="T9" fmla="*/ 40 h 522"/>
                </a:gdLst>
                <a:ahLst/>
                <a:cxnLst>
                  <a:cxn ang="0">
                    <a:pos x="T0" y="T1"/>
                  </a:cxn>
                  <a:cxn ang="0">
                    <a:pos x="T2" y="T3"/>
                  </a:cxn>
                  <a:cxn ang="0">
                    <a:pos x="T4" y="T5"/>
                  </a:cxn>
                  <a:cxn ang="0">
                    <a:pos x="T6" y="T7"/>
                  </a:cxn>
                  <a:cxn ang="0">
                    <a:pos x="T8" y="T9"/>
                  </a:cxn>
                </a:cxnLst>
                <a:rect l="0" t="0" r="r" b="b"/>
                <a:pathLst>
                  <a:path w="347" h="522">
                    <a:moveTo>
                      <a:pt x="14" y="40"/>
                    </a:moveTo>
                    <a:cubicBezTo>
                      <a:pt x="9" y="18"/>
                      <a:pt x="3" y="0"/>
                      <a:pt x="0" y="0"/>
                    </a:cubicBezTo>
                    <a:cubicBezTo>
                      <a:pt x="0" y="522"/>
                      <a:pt x="0" y="522"/>
                      <a:pt x="0" y="522"/>
                    </a:cubicBezTo>
                    <a:cubicBezTo>
                      <a:pt x="347" y="522"/>
                      <a:pt x="347" y="522"/>
                      <a:pt x="347" y="522"/>
                    </a:cubicBezTo>
                    <a:cubicBezTo>
                      <a:pt x="347" y="522"/>
                      <a:pt x="105" y="403"/>
                      <a:pt x="14" y="40"/>
                    </a:cubicBezTo>
                    <a:close/>
                  </a:path>
                </a:pathLst>
              </a:custGeom>
              <a:solidFill>
                <a:schemeClr val="accent3"/>
              </a:solidFill>
              <a:ln>
                <a:noFill/>
              </a:ln>
            </p:spPr>
            <p:txBody>
              <a:bodyPr vert="horz" wrap="square" lIns="96435" tIns="48218" rIns="96435" bIns="48218" numCol="1" anchor="t" anchorCtr="0" compatLnSpc="1"/>
              <a:lstStyle/>
              <a:p>
                <a:endParaRPr lang="id-ID">
                  <a:latin typeface="Times New Roman" panose="02020603050405020304" pitchFamily="18" charset="0"/>
                  <a:ea typeface="微软雅黑" pitchFamily="34" charset="-122"/>
                  <a:sym typeface="Times New Roman" panose="02020603050405020304" pitchFamily="18" charset="0"/>
                </a:endParaRPr>
              </a:p>
            </p:txBody>
          </p:sp>
        </p:grpSp>
        <p:grpSp>
          <p:nvGrpSpPr>
            <p:cNvPr id="82" name="Group 81"/>
            <p:cNvGrpSpPr/>
            <p:nvPr/>
          </p:nvGrpSpPr>
          <p:grpSpPr>
            <a:xfrm>
              <a:off x="10088952" y="3765152"/>
              <a:ext cx="1314178" cy="1290522"/>
              <a:chOff x="6970713" y="2933700"/>
              <a:chExt cx="2609851" cy="2974975"/>
            </a:xfrm>
          </p:grpSpPr>
          <p:sp>
            <p:nvSpPr>
              <p:cNvPr id="92" name="Freeform 13"/>
              <p:cNvSpPr/>
              <p:nvPr/>
            </p:nvSpPr>
            <p:spPr bwMode="auto">
              <a:xfrm>
                <a:off x="8277226" y="2933700"/>
                <a:ext cx="1303338" cy="2974975"/>
              </a:xfrm>
              <a:custGeom>
                <a:avLst/>
                <a:gdLst>
                  <a:gd name="T0" fmla="*/ 14 w 347"/>
                  <a:gd name="T1" fmla="*/ 62 h 791"/>
                  <a:gd name="T2" fmla="*/ 0 w 347"/>
                  <a:gd name="T3" fmla="*/ 0 h 791"/>
                  <a:gd name="T4" fmla="*/ 0 w 347"/>
                  <a:gd name="T5" fmla="*/ 791 h 791"/>
                  <a:gd name="T6" fmla="*/ 347 w 347"/>
                  <a:gd name="T7" fmla="*/ 791 h 791"/>
                  <a:gd name="T8" fmla="*/ 14 w 347"/>
                  <a:gd name="T9" fmla="*/ 62 h 791"/>
                </a:gdLst>
                <a:ahLst/>
                <a:cxnLst>
                  <a:cxn ang="0">
                    <a:pos x="T0" y="T1"/>
                  </a:cxn>
                  <a:cxn ang="0">
                    <a:pos x="T2" y="T3"/>
                  </a:cxn>
                  <a:cxn ang="0">
                    <a:pos x="T4" y="T5"/>
                  </a:cxn>
                  <a:cxn ang="0">
                    <a:pos x="T6" y="T7"/>
                  </a:cxn>
                  <a:cxn ang="0">
                    <a:pos x="T8" y="T9"/>
                  </a:cxn>
                </a:cxnLst>
                <a:rect l="0" t="0" r="r" b="b"/>
                <a:pathLst>
                  <a:path w="347" h="791">
                    <a:moveTo>
                      <a:pt x="14" y="62"/>
                    </a:moveTo>
                    <a:cubicBezTo>
                      <a:pt x="8" y="28"/>
                      <a:pt x="2" y="0"/>
                      <a:pt x="0" y="0"/>
                    </a:cubicBezTo>
                    <a:cubicBezTo>
                      <a:pt x="0" y="791"/>
                      <a:pt x="0" y="791"/>
                      <a:pt x="0" y="791"/>
                    </a:cubicBezTo>
                    <a:cubicBezTo>
                      <a:pt x="347" y="791"/>
                      <a:pt x="347" y="791"/>
                      <a:pt x="347" y="791"/>
                    </a:cubicBezTo>
                    <a:cubicBezTo>
                      <a:pt x="347" y="791"/>
                      <a:pt x="104" y="611"/>
                      <a:pt x="14" y="62"/>
                    </a:cubicBezTo>
                    <a:close/>
                  </a:path>
                </a:pathLst>
              </a:custGeom>
              <a:solidFill>
                <a:schemeClr val="accent4"/>
              </a:solidFill>
              <a:ln>
                <a:noFill/>
              </a:ln>
            </p:spPr>
            <p:txBody>
              <a:bodyPr vert="horz" wrap="square" lIns="96435" tIns="48218" rIns="96435" bIns="48218" numCol="1" anchor="t" anchorCtr="0" compatLnSpc="1"/>
              <a:lstStyle/>
              <a:p>
                <a:endParaRPr lang="id-ID">
                  <a:latin typeface="Times New Roman" panose="02020603050405020304" pitchFamily="18" charset="0"/>
                  <a:ea typeface="微软雅黑" pitchFamily="34" charset="-122"/>
                  <a:sym typeface="Times New Roman" panose="02020603050405020304" pitchFamily="18" charset="0"/>
                </a:endParaRPr>
              </a:p>
            </p:txBody>
          </p:sp>
          <p:sp>
            <p:nvSpPr>
              <p:cNvPr id="93" name="Freeform 14"/>
              <p:cNvSpPr/>
              <p:nvPr/>
            </p:nvSpPr>
            <p:spPr bwMode="auto">
              <a:xfrm>
                <a:off x="6970713" y="2933700"/>
                <a:ext cx="1306513" cy="2974975"/>
              </a:xfrm>
              <a:custGeom>
                <a:avLst/>
                <a:gdLst>
                  <a:gd name="T0" fmla="*/ 333 w 348"/>
                  <a:gd name="T1" fmla="*/ 62 h 791"/>
                  <a:gd name="T2" fmla="*/ 0 w 348"/>
                  <a:gd name="T3" fmla="*/ 791 h 791"/>
                  <a:gd name="T4" fmla="*/ 348 w 348"/>
                  <a:gd name="T5" fmla="*/ 791 h 791"/>
                  <a:gd name="T6" fmla="*/ 348 w 348"/>
                  <a:gd name="T7" fmla="*/ 0 h 791"/>
                  <a:gd name="T8" fmla="*/ 333 w 348"/>
                  <a:gd name="T9" fmla="*/ 62 h 791"/>
                </a:gdLst>
                <a:ahLst/>
                <a:cxnLst>
                  <a:cxn ang="0">
                    <a:pos x="T0" y="T1"/>
                  </a:cxn>
                  <a:cxn ang="0">
                    <a:pos x="T2" y="T3"/>
                  </a:cxn>
                  <a:cxn ang="0">
                    <a:pos x="T4" y="T5"/>
                  </a:cxn>
                  <a:cxn ang="0">
                    <a:pos x="T6" y="T7"/>
                  </a:cxn>
                  <a:cxn ang="0">
                    <a:pos x="T8" y="T9"/>
                  </a:cxn>
                </a:cxnLst>
                <a:rect l="0" t="0" r="r" b="b"/>
                <a:pathLst>
                  <a:path w="348" h="791">
                    <a:moveTo>
                      <a:pt x="333" y="62"/>
                    </a:moveTo>
                    <a:cubicBezTo>
                      <a:pt x="242" y="611"/>
                      <a:pt x="0" y="791"/>
                      <a:pt x="0" y="791"/>
                    </a:cubicBezTo>
                    <a:cubicBezTo>
                      <a:pt x="348" y="791"/>
                      <a:pt x="348" y="791"/>
                      <a:pt x="348" y="791"/>
                    </a:cubicBezTo>
                    <a:cubicBezTo>
                      <a:pt x="348" y="0"/>
                      <a:pt x="348" y="0"/>
                      <a:pt x="348" y="0"/>
                    </a:cubicBezTo>
                    <a:cubicBezTo>
                      <a:pt x="345" y="0"/>
                      <a:pt x="339" y="28"/>
                      <a:pt x="333" y="62"/>
                    </a:cubicBezTo>
                    <a:close/>
                  </a:path>
                </a:pathLst>
              </a:custGeom>
              <a:solidFill>
                <a:schemeClr val="accent4">
                  <a:alpha val="75000"/>
                </a:schemeClr>
              </a:solidFill>
              <a:ln>
                <a:noFill/>
              </a:ln>
            </p:spPr>
            <p:txBody>
              <a:bodyPr vert="horz" wrap="square" lIns="96435" tIns="48218" rIns="96435" bIns="48218" numCol="1" anchor="t" anchorCtr="0" compatLnSpc="1"/>
              <a:lstStyle/>
              <a:p>
                <a:endParaRPr lang="id-ID">
                  <a:latin typeface="Times New Roman" panose="02020603050405020304" pitchFamily="18" charset="0"/>
                  <a:ea typeface="微软雅黑" pitchFamily="34" charset="-122"/>
                  <a:sym typeface="Times New Roman" panose="02020603050405020304" pitchFamily="18" charset="0"/>
                </a:endParaRPr>
              </a:p>
            </p:txBody>
          </p:sp>
        </p:grpSp>
      </p:grpSp>
      <p:sp>
        <p:nvSpPr>
          <p:cNvPr id="83" name="Shape 1834"/>
          <p:cNvSpPr/>
          <p:nvPr/>
        </p:nvSpPr>
        <p:spPr>
          <a:xfrm>
            <a:off x="8544644" y="5331866"/>
            <a:ext cx="3504544" cy="48283"/>
          </a:xfrm>
          <a:prstGeom prst="rect">
            <a:avLst/>
          </a:prstGeom>
          <a:solidFill>
            <a:srgbClr val="445468"/>
          </a:solidFill>
          <a:ln w="12700">
            <a:miter lim="400000"/>
          </a:ln>
        </p:spPr>
        <p:txBody>
          <a:bodyPr lIns="0" tIns="0" rIns="0" bIns="0" anchor="ctr"/>
          <a:lstStyle/>
          <a:p>
            <a:pPr lvl="0">
              <a:defRPr sz="3200">
                <a:solidFill>
                  <a:srgbClr val="FFFFFF"/>
                </a:solidFill>
                <a:latin typeface="Helvetica"/>
                <a:ea typeface="Helvetica"/>
                <a:cs typeface="Helvetica"/>
                <a:sym typeface="Helvetica"/>
              </a:defRPr>
            </a:pPr>
            <a:endParaRPr sz="3375">
              <a:latin typeface="Times New Roman" panose="02020603050405020304" pitchFamily="18" charset="0"/>
              <a:ea typeface="微软雅黑" pitchFamily="34" charset="-122"/>
              <a:sym typeface="Times New Roman" panose="02020603050405020304" pitchFamily="18" charset="0"/>
            </a:endParaRPr>
          </a:p>
        </p:txBody>
      </p:sp>
      <p:grpSp>
        <p:nvGrpSpPr>
          <p:cNvPr id="26" name="Group 25"/>
          <p:cNvGrpSpPr/>
          <p:nvPr/>
        </p:nvGrpSpPr>
        <p:grpSpPr>
          <a:xfrm>
            <a:off x="8900534" y="5441797"/>
            <a:ext cx="2733447" cy="120455"/>
            <a:chOff x="8439153" y="5159913"/>
            <a:chExt cx="2591855" cy="114215"/>
          </a:xfrm>
        </p:grpSpPr>
        <p:sp>
          <p:nvSpPr>
            <p:cNvPr id="84" name="Text Placeholder 2"/>
            <p:cNvSpPr txBox="1"/>
            <p:nvPr/>
          </p:nvSpPr>
          <p:spPr>
            <a:xfrm>
              <a:off x="8439153" y="5159913"/>
              <a:ext cx="624889" cy="114215"/>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475" b="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Corn</a:t>
              </a:r>
              <a:endParaRPr lang="en-GB" sz="1475" b="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endParaRPr>
            </a:p>
          </p:txBody>
        </p:sp>
        <p:sp>
          <p:nvSpPr>
            <p:cNvPr id="85" name="Text Placeholder 2"/>
            <p:cNvSpPr txBox="1"/>
            <p:nvPr/>
          </p:nvSpPr>
          <p:spPr>
            <a:xfrm>
              <a:off x="9139562" y="5159913"/>
              <a:ext cx="555686" cy="114215"/>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475" b="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Rice</a:t>
              </a:r>
              <a:endParaRPr lang="en-GB" sz="1475" b="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endParaRPr>
            </a:p>
          </p:txBody>
        </p:sp>
        <p:sp>
          <p:nvSpPr>
            <p:cNvPr id="86" name="Text Placeholder 2"/>
            <p:cNvSpPr txBox="1"/>
            <p:nvPr/>
          </p:nvSpPr>
          <p:spPr>
            <a:xfrm>
              <a:off x="9815134" y="5159913"/>
              <a:ext cx="555686" cy="114215"/>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475" b="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Oat</a:t>
              </a:r>
              <a:endParaRPr lang="en-GB" sz="1475" b="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endParaRPr>
            </a:p>
          </p:txBody>
        </p:sp>
        <p:sp>
          <p:nvSpPr>
            <p:cNvPr id="87" name="Text Placeholder 2"/>
            <p:cNvSpPr txBox="1"/>
            <p:nvPr/>
          </p:nvSpPr>
          <p:spPr>
            <a:xfrm>
              <a:off x="10475322" y="5159913"/>
              <a:ext cx="555686" cy="114215"/>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475" b="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Fish</a:t>
              </a:r>
              <a:endParaRPr lang="en-GB" sz="1475" b="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endParaRPr>
            </a:p>
          </p:txBody>
        </p:sp>
      </p:grpSp>
      <p:grpSp>
        <p:nvGrpSpPr>
          <p:cNvPr id="5" name="Group 4"/>
          <p:cNvGrpSpPr/>
          <p:nvPr/>
        </p:nvGrpSpPr>
        <p:grpSpPr>
          <a:xfrm>
            <a:off x="1238738" y="3704770"/>
            <a:ext cx="2662058" cy="627467"/>
            <a:chOff x="1174237" y="3512861"/>
            <a:chExt cx="2524164" cy="594964"/>
          </a:xfrm>
        </p:grpSpPr>
        <p:sp>
          <p:nvSpPr>
            <p:cNvPr id="100" name="TextBox 99"/>
            <p:cNvSpPr txBox="1"/>
            <p:nvPr/>
          </p:nvSpPr>
          <p:spPr>
            <a:xfrm>
              <a:off x="1174237" y="3851012"/>
              <a:ext cx="544496" cy="256813"/>
            </a:xfrm>
            <a:prstGeom prst="rect">
              <a:avLst/>
            </a:prstGeom>
            <a:noFill/>
          </p:spPr>
          <p:txBody>
            <a:bodyPr wrap="square" rtlCol="0">
              <a:spAutoFit/>
            </a:bodyPr>
            <a:lstStyle/>
            <a:p>
              <a:pPr algn="ctr"/>
              <a:r>
                <a:rPr lang="en-US" sz="1160" b="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60%</a:t>
              </a:r>
              <a:endParaRPr lang="en-US" sz="1160" b="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endParaRPr>
            </a:p>
          </p:txBody>
        </p:sp>
        <p:sp>
          <p:nvSpPr>
            <p:cNvPr id="101" name="TextBox 100"/>
            <p:cNvSpPr txBox="1"/>
            <p:nvPr/>
          </p:nvSpPr>
          <p:spPr>
            <a:xfrm>
              <a:off x="1831163" y="3760521"/>
              <a:ext cx="544496" cy="256813"/>
            </a:xfrm>
            <a:prstGeom prst="rect">
              <a:avLst/>
            </a:prstGeom>
            <a:noFill/>
          </p:spPr>
          <p:txBody>
            <a:bodyPr wrap="square" rtlCol="0">
              <a:spAutoFit/>
            </a:bodyPr>
            <a:lstStyle/>
            <a:p>
              <a:pPr algn="ctr"/>
              <a:r>
                <a:rPr lang="en-US" sz="1160" b="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70%</a:t>
              </a:r>
              <a:endParaRPr lang="en-US" sz="1160" b="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endParaRPr>
            </a:p>
          </p:txBody>
        </p:sp>
        <p:sp>
          <p:nvSpPr>
            <p:cNvPr id="102" name="TextBox 101"/>
            <p:cNvSpPr txBox="1"/>
            <p:nvPr/>
          </p:nvSpPr>
          <p:spPr>
            <a:xfrm>
              <a:off x="2496947" y="3760521"/>
              <a:ext cx="544496" cy="256813"/>
            </a:xfrm>
            <a:prstGeom prst="rect">
              <a:avLst/>
            </a:prstGeom>
            <a:noFill/>
          </p:spPr>
          <p:txBody>
            <a:bodyPr wrap="square" rtlCol="0">
              <a:spAutoFit/>
            </a:bodyPr>
            <a:lstStyle/>
            <a:p>
              <a:pPr algn="ctr"/>
              <a:r>
                <a:rPr lang="en-US" sz="1160" b="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70%</a:t>
              </a:r>
              <a:endParaRPr lang="en-US" sz="1160" b="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endParaRPr>
            </a:p>
          </p:txBody>
        </p:sp>
        <p:sp>
          <p:nvSpPr>
            <p:cNvPr id="103" name="TextBox 102"/>
            <p:cNvSpPr txBox="1"/>
            <p:nvPr/>
          </p:nvSpPr>
          <p:spPr>
            <a:xfrm>
              <a:off x="3153905" y="3512861"/>
              <a:ext cx="544496" cy="256813"/>
            </a:xfrm>
            <a:prstGeom prst="rect">
              <a:avLst/>
            </a:prstGeom>
            <a:noFill/>
          </p:spPr>
          <p:txBody>
            <a:bodyPr wrap="square" rtlCol="0">
              <a:spAutoFit/>
            </a:bodyPr>
            <a:lstStyle/>
            <a:p>
              <a:pPr algn="ctr"/>
              <a:r>
                <a:rPr lang="en-US" sz="1160" b="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90%</a:t>
              </a:r>
              <a:endParaRPr lang="en-US" sz="1160" b="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endParaRPr>
            </a:p>
          </p:txBody>
        </p:sp>
      </p:grpSp>
      <p:grpSp>
        <p:nvGrpSpPr>
          <p:cNvPr id="25" name="Group 24"/>
          <p:cNvGrpSpPr/>
          <p:nvPr/>
        </p:nvGrpSpPr>
        <p:grpSpPr>
          <a:xfrm>
            <a:off x="5089591" y="3804851"/>
            <a:ext cx="2676573" cy="763075"/>
            <a:chOff x="4825616" y="3607758"/>
            <a:chExt cx="2537927" cy="723547"/>
          </a:xfrm>
        </p:grpSpPr>
        <p:sp>
          <p:nvSpPr>
            <p:cNvPr id="104" name="TextBox 103"/>
            <p:cNvSpPr txBox="1"/>
            <p:nvPr/>
          </p:nvSpPr>
          <p:spPr>
            <a:xfrm>
              <a:off x="4825616" y="4028238"/>
              <a:ext cx="544496" cy="256813"/>
            </a:xfrm>
            <a:prstGeom prst="rect">
              <a:avLst/>
            </a:prstGeom>
            <a:noFill/>
          </p:spPr>
          <p:txBody>
            <a:bodyPr wrap="square" rtlCol="0">
              <a:spAutoFit/>
            </a:bodyPr>
            <a:lstStyle/>
            <a:p>
              <a:pPr algn="ctr"/>
              <a:r>
                <a:rPr lang="en-US" sz="1160" b="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50%</a:t>
              </a:r>
              <a:endParaRPr lang="en-US" sz="1160" b="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endParaRPr>
            </a:p>
          </p:txBody>
        </p:sp>
        <p:sp>
          <p:nvSpPr>
            <p:cNvPr id="105" name="TextBox 104"/>
            <p:cNvSpPr txBox="1"/>
            <p:nvPr/>
          </p:nvSpPr>
          <p:spPr>
            <a:xfrm>
              <a:off x="5488586" y="3756771"/>
              <a:ext cx="544496" cy="256813"/>
            </a:xfrm>
            <a:prstGeom prst="rect">
              <a:avLst/>
            </a:prstGeom>
            <a:noFill/>
          </p:spPr>
          <p:txBody>
            <a:bodyPr wrap="square" rtlCol="0">
              <a:spAutoFit/>
            </a:bodyPr>
            <a:lstStyle/>
            <a:p>
              <a:pPr algn="ctr"/>
              <a:r>
                <a:rPr lang="en-US" sz="1160" b="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70%</a:t>
              </a:r>
              <a:endParaRPr lang="en-US" sz="1160" b="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endParaRPr>
            </a:p>
          </p:txBody>
        </p:sp>
        <p:sp>
          <p:nvSpPr>
            <p:cNvPr id="106" name="TextBox 105"/>
            <p:cNvSpPr txBox="1"/>
            <p:nvPr/>
          </p:nvSpPr>
          <p:spPr>
            <a:xfrm>
              <a:off x="6154981" y="4074492"/>
              <a:ext cx="544496" cy="256813"/>
            </a:xfrm>
            <a:prstGeom prst="rect">
              <a:avLst/>
            </a:prstGeom>
            <a:noFill/>
          </p:spPr>
          <p:txBody>
            <a:bodyPr wrap="square" rtlCol="0">
              <a:spAutoFit/>
            </a:bodyPr>
            <a:lstStyle/>
            <a:p>
              <a:pPr algn="ctr"/>
              <a:r>
                <a:rPr lang="en-US" sz="1160" b="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40%</a:t>
              </a:r>
              <a:endParaRPr lang="en-US" sz="1160" b="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endParaRPr>
            </a:p>
          </p:txBody>
        </p:sp>
        <p:sp>
          <p:nvSpPr>
            <p:cNvPr id="107" name="TextBox 106"/>
            <p:cNvSpPr txBox="1"/>
            <p:nvPr/>
          </p:nvSpPr>
          <p:spPr>
            <a:xfrm>
              <a:off x="6819047" y="3607758"/>
              <a:ext cx="544496" cy="256813"/>
            </a:xfrm>
            <a:prstGeom prst="rect">
              <a:avLst/>
            </a:prstGeom>
            <a:noFill/>
          </p:spPr>
          <p:txBody>
            <a:bodyPr wrap="square" rtlCol="0">
              <a:spAutoFit/>
            </a:bodyPr>
            <a:lstStyle/>
            <a:p>
              <a:pPr algn="ctr"/>
              <a:r>
                <a:rPr lang="en-US" sz="1160" b="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80%</a:t>
              </a:r>
              <a:endParaRPr lang="en-US" sz="1160" b="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endParaRPr>
            </a:p>
          </p:txBody>
        </p:sp>
      </p:grpSp>
      <p:grpSp>
        <p:nvGrpSpPr>
          <p:cNvPr id="28" name="Group 27"/>
          <p:cNvGrpSpPr/>
          <p:nvPr/>
        </p:nvGrpSpPr>
        <p:grpSpPr>
          <a:xfrm>
            <a:off x="8954897" y="3680958"/>
            <a:ext cx="2662306" cy="700008"/>
            <a:chOff x="8490700" y="3490283"/>
            <a:chExt cx="2524399" cy="663747"/>
          </a:xfrm>
        </p:grpSpPr>
        <p:sp>
          <p:nvSpPr>
            <p:cNvPr id="108" name="TextBox 107"/>
            <p:cNvSpPr txBox="1"/>
            <p:nvPr/>
          </p:nvSpPr>
          <p:spPr>
            <a:xfrm>
              <a:off x="8490700" y="3607758"/>
              <a:ext cx="544496" cy="256813"/>
            </a:xfrm>
            <a:prstGeom prst="rect">
              <a:avLst/>
            </a:prstGeom>
            <a:noFill/>
          </p:spPr>
          <p:txBody>
            <a:bodyPr wrap="square" rtlCol="0">
              <a:spAutoFit/>
            </a:bodyPr>
            <a:lstStyle/>
            <a:p>
              <a:pPr algn="ctr"/>
              <a:r>
                <a:rPr lang="en-US" sz="1160" b="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80%</a:t>
              </a:r>
              <a:endParaRPr lang="en-US" sz="1160" b="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endParaRPr>
            </a:p>
          </p:txBody>
        </p:sp>
        <p:sp>
          <p:nvSpPr>
            <p:cNvPr id="109" name="TextBox 108"/>
            <p:cNvSpPr txBox="1"/>
            <p:nvPr/>
          </p:nvSpPr>
          <p:spPr>
            <a:xfrm>
              <a:off x="9146844" y="3897217"/>
              <a:ext cx="544496" cy="256813"/>
            </a:xfrm>
            <a:prstGeom prst="rect">
              <a:avLst/>
            </a:prstGeom>
            <a:noFill/>
          </p:spPr>
          <p:txBody>
            <a:bodyPr wrap="square" rtlCol="0">
              <a:spAutoFit/>
            </a:bodyPr>
            <a:lstStyle/>
            <a:p>
              <a:pPr algn="ctr"/>
              <a:r>
                <a:rPr lang="en-US" sz="1160" b="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60%</a:t>
              </a:r>
              <a:endParaRPr lang="en-US" sz="1160" b="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endParaRPr>
            </a:p>
          </p:txBody>
        </p:sp>
        <p:sp>
          <p:nvSpPr>
            <p:cNvPr id="110" name="TextBox 109"/>
            <p:cNvSpPr txBox="1"/>
            <p:nvPr/>
          </p:nvSpPr>
          <p:spPr>
            <a:xfrm>
              <a:off x="9810449" y="3610933"/>
              <a:ext cx="544496" cy="256813"/>
            </a:xfrm>
            <a:prstGeom prst="rect">
              <a:avLst/>
            </a:prstGeom>
            <a:noFill/>
          </p:spPr>
          <p:txBody>
            <a:bodyPr wrap="square" rtlCol="0">
              <a:spAutoFit/>
            </a:bodyPr>
            <a:lstStyle/>
            <a:p>
              <a:pPr algn="ctr"/>
              <a:r>
                <a:rPr lang="en-US" sz="1160" b="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80%</a:t>
              </a:r>
              <a:endParaRPr lang="en-US" sz="1160" b="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endParaRPr>
            </a:p>
          </p:txBody>
        </p:sp>
        <p:sp>
          <p:nvSpPr>
            <p:cNvPr id="111" name="TextBox 110"/>
            <p:cNvSpPr txBox="1"/>
            <p:nvPr/>
          </p:nvSpPr>
          <p:spPr>
            <a:xfrm>
              <a:off x="10470603" y="3490283"/>
              <a:ext cx="544496" cy="256813"/>
            </a:xfrm>
            <a:prstGeom prst="rect">
              <a:avLst/>
            </a:prstGeom>
            <a:noFill/>
          </p:spPr>
          <p:txBody>
            <a:bodyPr wrap="square" rtlCol="0">
              <a:spAutoFit/>
            </a:bodyPr>
            <a:lstStyle/>
            <a:p>
              <a:pPr algn="ctr"/>
              <a:r>
                <a:rPr lang="en-US" sz="1160" b="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90%</a:t>
              </a:r>
              <a:endParaRPr lang="en-US" sz="1160" b="1">
                <a:solidFill>
                  <a:schemeClr val="tx1">
                    <a:lumMod val="65000"/>
                    <a:lumOff val="35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endParaRPr>
            </a:p>
          </p:txBody>
        </p:sp>
      </p:grpSp>
      <p:sp>
        <p:nvSpPr>
          <p:cNvPr id="112" name="Content Placeholder 2"/>
          <p:cNvSpPr txBox="1"/>
          <p:nvPr/>
        </p:nvSpPr>
        <p:spPr>
          <a:xfrm>
            <a:off x="5794134" y="5760410"/>
            <a:ext cx="1274646" cy="385766"/>
          </a:xfrm>
          <a:prstGeom prst="rect">
            <a:avLst/>
          </a:prstGeom>
        </p:spPr>
        <p:txBody>
          <a:bodyPr vert="horz" lIns="96435" tIns="48218" rIns="96435" bIns="48218"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685" b="1">
                <a:solidFill>
                  <a:schemeClr val="tx1">
                    <a:lumMod val="75000"/>
                    <a:lumOff val="25000"/>
                  </a:schemeClr>
                </a:solidFill>
                <a:latin typeface="Times New Roman" panose="02020603050405020304" pitchFamily="18" charset="0"/>
                <a:ea typeface="微软雅黑" pitchFamily="34" charset="-122"/>
                <a:cs typeface="Open Sans Extrabold" panose="020B0906030804020204" pitchFamily="34" charset="0"/>
                <a:sym typeface="Times New Roman" panose="02020603050405020304" pitchFamily="18" charset="0"/>
              </a:rPr>
              <a:t>2014</a:t>
            </a:r>
            <a:endParaRPr lang="en-US" sz="1685" b="1">
              <a:solidFill>
                <a:schemeClr val="tx1">
                  <a:lumMod val="75000"/>
                  <a:lumOff val="25000"/>
                </a:schemeClr>
              </a:solidFill>
              <a:latin typeface="Times New Roman" panose="02020603050405020304" pitchFamily="18" charset="0"/>
              <a:ea typeface="微软雅黑" pitchFamily="34" charset="-122"/>
              <a:cs typeface="Open Sans Extrabold" panose="020B0906030804020204" pitchFamily="34" charset="0"/>
              <a:sym typeface="Times New Roman" panose="02020603050405020304" pitchFamily="18" charset="0"/>
            </a:endParaRPr>
          </a:p>
        </p:txBody>
      </p:sp>
      <p:sp>
        <p:nvSpPr>
          <p:cNvPr id="113" name="Content Placeholder 2"/>
          <p:cNvSpPr txBox="1"/>
          <p:nvPr/>
        </p:nvSpPr>
        <p:spPr>
          <a:xfrm>
            <a:off x="9652600" y="5760410"/>
            <a:ext cx="1274646" cy="385766"/>
          </a:xfrm>
          <a:prstGeom prst="rect">
            <a:avLst/>
          </a:prstGeom>
        </p:spPr>
        <p:txBody>
          <a:bodyPr vert="horz" lIns="96435" tIns="48218" rIns="96435" bIns="48218"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685" b="1">
                <a:solidFill>
                  <a:schemeClr val="tx1">
                    <a:lumMod val="75000"/>
                    <a:lumOff val="25000"/>
                  </a:schemeClr>
                </a:solidFill>
                <a:latin typeface="Times New Roman" panose="02020603050405020304" pitchFamily="18" charset="0"/>
                <a:ea typeface="微软雅黑" pitchFamily="34" charset="-122"/>
                <a:cs typeface="Open Sans Extrabold" panose="020B0906030804020204" pitchFamily="34" charset="0"/>
                <a:sym typeface="Times New Roman" panose="02020603050405020304" pitchFamily="18" charset="0"/>
              </a:rPr>
              <a:t>2015</a:t>
            </a:r>
            <a:endParaRPr lang="en-US" sz="1685" b="1">
              <a:solidFill>
                <a:schemeClr val="tx1">
                  <a:lumMod val="75000"/>
                  <a:lumOff val="25000"/>
                </a:schemeClr>
              </a:solidFill>
              <a:latin typeface="Times New Roman" panose="02020603050405020304" pitchFamily="18" charset="0"/>
              <a:ea typeface="微软雅黑" pitchFamily="34" charset="-122"/>
              <a:cs typeface="Open Sans Extrabold" panose="020B0906030804020204" pitchFamily="34" charset="0"/>
              <a:sym typeface="Times New Roman" panose="02020603050405020304" pitchFamily="18" charset="0"/>
            </a:endParaRPr>
          </a:p>
        </p:txBody>
      </p:sp>
      <p:sp>
        <p:nvSpPr>
          <p:cNvPr id="116" name="TextBox 115"/>
          <p:cNvSpPr txBox="1"/>
          <p:nvPr/>
        </p:nvSpPr>
        <p:spPr>
          <a:xfrm>
            <a:off x="1481850" y="2037500"/>
            <a:ext cx="2775119" cy="369332"/>
          </a:xfrm>
          <a:prstGeom prst="rect">
            <a:avLst/>
          </a:prstGeom>
          <a:noFill/>
        </p:spPr>
        <p:txBody>
          <a:bodyPr wrap="none" rtlCol="0">
            <a:spAutoFit/>
          </a:bodyPr>
          <a:lstStyle/>
          <a:p>
            <a:r>
              <a:rPr lang="en-US" smtClean="0">
                <a:solidFill>
                  <a:schemeClr val="tx1">
                    <a:lumMod val="65000"/>
                    <a:lumOff val="35000"/>
                  </a:schemeClr>
                </a:solidFill>
                <a:latin typeface="Times New Roman" panose="02020603050405020304" pitchFamily="18" charset="0"/>
                <a:ea typeface="微软雅黑" pitchFamily="34" charset="-122"/>
                <a:cs typeface="Clear Sans" panose="020B0503030202020304" pitchFamily="34" charset="0"/>
                <a:sym typeface="Times New Roman" panose="02020603050405020304" pitchFamily="18" charset="0"/>
              </a:rPr>
              <a:t>List of major leading export</a:t>
            </a:r>
            <a:endParaRPr lang="id-ID">
              <a:solidFill>
                <a:schemeClr val="tx1">
                  <a:lumMod val="65000"/>
                  <a:lumOff val="35000"/>
                </a:schemeClr>
              </a:solidFill>
              <a:latin typeface="Times New Roman" panose="02020603050405020304" pitchFamily="18" charset="0"/>
              <a:ea typeface="微软雅黑" pitchFamily="34" charset="-122"/>
              <a:cs typeface="Clear Sans" panose="020B0503030202020304" pitchFamily="34" charset="0"/>
              <a:sym typeface="Times New Roman" panose="02020603050405020304" pitchFamily="18" charset="0"/>
            </a:endParaRPr>
          </a:p>
        </p:txBody>
      </p:sp>
      <p:sp>
        <p:nvSpPr>
          <p:cNvPr id="117" name="TextBox 116"/>
          <p:cNvSpPr txBox="1"/>
          <p:nvPr/>
        </p:nvSpPr>
        <p:spPr>
          <a:xfrm>
            <a:off x="1481849" y="2400131"/>
            <a:ext cx="9764566" cy="676724"/>
          </a:xfrm>
          <a:prstGeom prst="rect">
            <a:avLst/>
          </a:prstGeom>
          <a:noFill/>
        </p:spPr>
        <p:txBody>
          <a:bodyPr wrap="square" rtlCol="0">
            <a:spAutoFit/>
          </a:bodyPr>
          <a:lstStyle/>
          <a:p>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Penena</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urtebas</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dapame</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koveda</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urna</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pama</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imare</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pimasa</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puosum</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santorem</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pume</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ulerata</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alor</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dan</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kame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petasan</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moremanda</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ipsume</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dolor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dan</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ame</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lovera</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donp</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akamaru</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kimaa</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qooram</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lanpme</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kuler</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taname</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puvera</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Aku</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akanslalu</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mencintaimu</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alau</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endPar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endParaRPr>
          </a:p>
          <a:p>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lau</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jika</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kamu</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itu</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ga</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akan</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begini</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begitu</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dan</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memang</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kenapa</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ya</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sobat</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t>
            </a:r>
            <a:endPar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endParaRPr>
          </a:p>
        </p:txBody>
      </p:sp>
      <p:sp>
        <p:nvSpPr>
          <p:cNvPr id="88" name="标题 3"/>
          <p:cNvSpPr txBox="1"/>
          <p:nvPr/>
        </p:nvSpPr>
        <p:spPr>
          <a:xfrm>
            <a:off x="792039" y="62547"/>
            <a:ext cx="3898556" cy="440807"/>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800" dirty="0" smtClean="0">
                <a:solidFill>
                  <a:schemeClr val="accent1">
                    <a:lumMod val="50000"/>
                  </a:schemeClr>
                </a:solidFill>
                <a:latin typeface="方正粗谭黑简体" panose="02000000000000000000" pitchFamily="2" charset="-122"/>
                <a:ea typeface="方正粗谭黑简体" panose="02000000000000000000" pitchFamily="2" charset="-122"/>
              </a:rPr>
              <a:t>点击添加相关标题文字</a:t>
            </a:r>
            <a:endParaRPr lang="zh-CN" altLang="en-US" sz="1200" dirty="0">
              <a:solidFill>
                <a:schemeClr val="accent1">
                  <a:lumMod val="50000"/>
                </a:schemeClr>
              </a:solidFill>
              <a:latin typeface="方正粗谭黑简体" panose="02000000000000000000" pitchFamily="2" charset="-122"/>
              <a:ea typeface="方正粗谭黑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fade">
                                      <p:cBhvr>
                                        <p:cTn id="7" dur="500"/>
                                        <p:tgtEl>
                                          <p:spTgt spid="11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7"/>
                                        </p:tgtEl>
                                        <p:attrNameLst>
                                          <p:attrName>style.visibility</p:attrName>
                                        </p:attrNameLst>
                                      </p:cBhvr>
                                      <p:to>
                                        <p:strVal val="visible"/>
                                      </p:to>
                                    </p:set>
                                    <p:animEffect transition="in" filter="wipe(left)">
                                      <p:cBhvr>
                                        <p:cTn id="11" dur="500"/>
                                        <p:tgtEl>
                                          <p:spTgt spid="117"/>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childTnLst>
                          </p:cTn>
                        </p:par>
                        <p:par>
                          <p:cTn id="22" fill="hold">
                            <p:stCondLst>
                              <p:cond delay="2000"/>
                            </p:stCondLst>
                            <p:childTnLst>
                              <p:par>
                                <p:cTn id="23" presetID="16" presetClass="entr" presetSubtype="37"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barn(outVertical)">
                                      <p:cBhvr>
                                        <p:cTn id="25" dur="500"/>
                                        <p:tgtEl>
                                          <p:spTgt spid="18"/>
                                        </p:tgtEl>
                                      </p:cBhvr>
                                    </p:animEffect>
                                  </p:childTnLst>
                                </p:cTn>
                              </p:par>
                            </p:childTnLst>
                          </p:cTn>
                        </p:par>
                        <p:par>
                          <p:cTn id="26" fill="hold">
                            <p:stCondLst>
                              <p:cond delay="2500"/>
                            </p:stCondLst>
                            <p:childTnLst>
                              <p:par>
                                <p:cTn id="27" presetID="22" presetClass="entr" presetSubtype="4"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down)">
                                      <p:cBhvr>
                                        <p:cTn id="29" dur="500"/>
                                        <p:tgtEl>
                                          <p:spTgt spid="4"/>
                                        </p:tgtEl>
                                      </p:cBhvr>
                                    </p:animEffect>
                                  </p:childTnLst>
                                </p:cTn>
                              </p:par>
                            </p:childTnLst>
                          </p:cTn>
                        </p:par>
                        <p:par>
                          <p:cTn id="30" fill="hold">
                            <p:stCondLst>
                              <p:cond delay="3000"/>
                            </p:stCondLst>
                            <p:childTnLst>
                              <p:par>
                                <p:cTn id="31" presetID="53" presetClass="entr" presetSubtype="16" fill="hold"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ppt_w</p:attrName>
                                        </p:attrNameLst>
                                      </p:cBhvr>
                                      <p:tavLst>
                                        <p:tav tm="0">
                                          <p:val>
                                            <p:fltVal val="0"/>
                                          </p:val>
                                        </p:tav>
                                        <p:tav tm="100000">
                                          <p:val>
                                            <p:strVal val="#ppt_w"/>
                                          </p:val>
                                        </p:tav>
                                      </p:tavLst>
                                    </p:anim>
                                    <p:anim calcmode="lin" valueType="num">
                                      <p:cBhvr>
                                        <p:cTn id="34" dur="500" fill="hold"/>
                                        <p:tgtEl>
                                          <p:spTgt spid="5"/>
                                        </p:tgtEl>
                                        <p:attrNameLst>
                                          <p:attrName>ppt_h</p:attrName>
                                        </p:attrNameLst>
                                      </p:cBhvr>
                                      <p:tavLst>
                                        <p:tav tm="0">
                                          <p:val>
                                            <p:fltVal val="0"/>
                                          </p:val>
                                        </p:tav>
                                        <p:tav tm="100000">
                                          <p:val>
                                            <p:strVal val="#ppt_h"/>
                                          </p:val>
                                        </p:tav>
                                      </p:tavLst>
                                    </p:anim>
                                    <p:animEffect transition="in" filter="fade">
                                      <p:cBhvr>
                                        <p:cTn id="35" dur="500"/>
                                        <p:tgtEl>
                                          <p:spTgt spid="5"/>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112"/>
                                        </p:tgtEl>
                                        <p:attrNameLst>
                                          <p:attrName>style.visibility</p:attrName>
                                        </p:attrNameLst>
                                      </p:cBhvr>
                                      <p:to>
                                        <p:strVal val="visible"/>
                                      </p:to>
                                    </p:set>
                                    <p:anim calcmode="lin" valueType="num">
                                      <p:cBhvr>
                                        <p:cTn id="39" dur="500" fill="hold"/>
                                        <p:tgtEl>
                                          <p:spTgt spid="112"/>
                                        </p:tgtEl>
                                        <p:attrNameLst>
                                          <p:attrName>ppt_w</p:attrName>
                                        </p:attrNameLst>
                                      </p:cBhvr>
                                      <p:tavLst>
                                        <p:tav tm="0">
                                          <p:val>
                                            <p:fltVal val="0"/>
                                          </p:val>
                                        </p:tav>
                                        <p:tav tm="100000">
                                          <p:val>
                                            <p:strVal val="#ppt_w"/>
                                          </p:val>
                                        </p:tav>
                                      </p:tavLst>
                                    </p:anim>
                                    <p:anim calcmode="lin" valueType="num">
                                      <p:cBhvr>
                                        <p:cTn id="40" dur="500" fill="hold"/>
                                        <p:tgtEl>
                                          <p:spTgt spid="112"/>
                                        </p:tgtEl>
                                        <p:attrNameLst>
                                          <p:attrName>ppt_h</p:attrName>
                                        </p:attrNameLst>
                                      </p:cBhvr>
                                      <p:tavLst>
                                        <p:tav tm="0">
                                          <p:val>
                                            <p:fltVal val="0"/>
                                          </p:val>
                                        </p:tav>
                                        <p:tav tm="100000">
                                          <p:val>
                                            <p:strVal val="#ppt_h"/>
                                          </p:val>
                                        </p:tav>
                                      </p:tavLst>
                                    </p:anim>
                                    <p:animEffect transition="in" filter="fade">
                                      <p:cBhvr>
                                        <p:cTn id="41" dur="500"/>
                                        <p:tgtEl>
                                          <p:spTgt spid="112"/>
                                        </p:tgtEl>
                                      </p:cBhvr>
                                    </p:animEffect>
                                  </p:childTnLst>
                                </p:cTn>
                              </p:par>
                            </p:childTnLst>
                          </p:cTn>
                        </p:par>
                        <p:par>
                          <p:cTn id="42" fill="hold">
                            <p:stCondLst>
                              <p:cond delay="4000"/>
                            </p:stCondLst>
                            <p:childTnLst>
                              <p:par>
                                <p:cTn id="43" presetID="10" presetClass="entr" presetSubtype="0" fill="hold" nodeType="after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500"/>
                                        <p:tgtEl>
                                          <p:spTgt spid="23"/>
                                        </p:tgtEl>
                                      </p:cBhvr>
                                    </p:animEffect>
                                  </p:childTnLst>
                                </p:cTn>
                              </p:par>
                            </p:childTnLst>
                          </p:cTn>
                        </p:par>
                        <p:par>
                          <p:cTn id="46" fill="hold">
                            <p:stCondLst>
                              <p:cond delay="4500"/>
                            </p:stCondLst>
                            <p:childTnLst>
                              <p:par>
                                <p:cTn id="47" presetID="16" presetClass="entr" presetSubtype="37" fill="hold" grpId="0" nodeType="afterEffect">
                                  <p:stCondLst>
                                    <p:cond delay="0"/>
                                  </p:stCondLst>
                                  <p:childTnLst>
                                    <p:set>
                                      <p:cBhvr>
                                        <p:cTn id="48" dur="1" fill="hold">
                                          <p:stCondLst>
                                            <p:cond delay="0"/>
                                          </p:stCondLst>
                                        </p:cTn>
                                        <p:tgtEl>
                                          <p:spTgt spid="61"/>
                                        </p:tgtEl>
                                        <p:attrNameLst>
                                          <p:attrName>style.visibility</p:attrName>
                                        </p:attrNameLst>
                                      </p:cBhvr>
                                      <p:to>
                                        <p:strVal val="visible"/>
                                      </p:to>
                                    </p:set>
                                    <p:animEffect transition="in" filter="barn(outVertical)">
                                      <p:cBhvr>
                                        <p:cTn id="49" dur="500"/>
                                        <p:tgtEl>
                                          <p:spTgt spid="61"/>
                                        </p:tgtEl>
                                      </p:cBhvr>
                                    </p:animEffect>
                                  </p:childTnLst>
                                </p:cTn>
                              </p:par>
                            </p:childTnLst>
                          </p:cTn>
                        </p:par>
                        <p:par>
                          <p:cTn id="50" fill="hold">
                            <p:stCondLst>
                              <p:cond delay="5000"/>
                            </p:stCondLst>
                            <p:childTnLst>
                              <p:par>
                                <p:cTn id="51" presetID="22" presetClass="entr" presetSubtype="4" fill="hold" nodeType="after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wipe(down)">
                                      <p:cBhvr>
                                        <p:cTn id="53" dur="500"/>
                                        <p:tgtEl>
                                          <p:spTgt spid="24"/>
                                        </p:tgtEl>
                                      </p:cBhvr>
                                    </p:animEffect>
                                  </p:childTnLst>
                                </p:cTn>
                              </p:par>
                            </p:childTnLst>
                          </p:cTn>
                        </p:par>
                        <p:par>
                          <p:cTn id="54" fill="hold">
                            <p:stCondLst>
                              <p:cond delay="5500"/>
                            </p:stCondLst>
                            <p:childTnLst>
                              <p:par>
                                <p:cTn id="55" presetID="53" presetClass="entr" presetSubtype="16" fill="hold" nodeType="afterEffect">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cBhvr>
                                        <p:cTn id="57" dur="500" fill="hold"/>
                                        <p:tgtEl>
                                          <p:spTgt spid="25"/>
                                        </p:tgtEl>
                                        <p:attrNameLst>
                                          <p:attrName>ppt_w</p:attrName>
                                        </p:attrNameLst>
                                      </p:cBhvr>
                                      <p:tavLst>
                                        <p:tav tm="0">
                                          <p:val>
                                            <p:fltVal val="0"/>
                                          </p:val>
                                        </p:tav>
                                        <p:tav tm="100000">
                                          <p:val>
                                            <p:strVal val="#ppt_w"/>
                                          </p:val>
                                        </p:tav>
                                      </p:tavLst>
                                    </p:anim>
                                    <p:anim calcmode="lin" valueType="num">
                                      <p:cBhvr>
                                        <p:cTn id="58" dur="500" fill="hold"/>
                                        <p:tgtEl>
                                          <p:spTgt spid="25"/>
                                        </p:tgtEl>
                                        <p:attrNameLst>
                                          <p:attrName>ppt_h</p:attrName>
                                        </p:attrNameLst>
                                      </p:cBhvr>
                                      <p:tavLst>
                                        <p:tav tm="0">
                                          <p:val>
                                            <p:fltVal val="0"/>
                                          </p:val>
                                        </p:tav>
                                        <p:tav tm="100000">
                                          <p:val>
                                            <p:strVal val="#ppt_h"/>
                                          </p:val>
                                        </p:tav>
                                      </p:tavLst>
                                    </p:anim>
                                    <p:animEffect transition="in" filter="fade">
                                      <p:cBhvr>
                                        <p:cTn id="59" dur="500"/>
                                        <p:tgtEl>
                                          <p:spTgt spid="25"/>
                                        </p:tgtEl>
                                      </p:cBhvr>
                                    </p:animEffect>
                                  </p:childTnLst>
                                </p:cTn>
                              </p:par>
                            </p:childTnLst>
                          </p:cTn>
                        </p:par>
                        <p:par>
                          <p:cTn id="60" fill="hold">
                            <p:stCondLst>
                              <p:cond delay="6000"/>
                            </p:stCondLst>
                            <p:childTnLst>
                              <p:par>
                                <p:cTn id="61" presetID="10" presetClass="entr" presetSubtype="0" fill="hold" grpId="0" nodeType="afterEffect">
                                  <p:stCondLst>
                                    <p:cond delay="0"/>
                                  </p:stCondLst>
                                  <p:childTnLst>
                                    <p:set>
                                      <p:cBhvr>
                                        <p:cTn id="62" dur="1" fill="hold">
                                          <p:stCondLst>
                                            <p:cond delay="0"/>
                                          </p:stCondLst>
                                        </p:cTn>
                                        <p:tgtEl>
                                          <p:spTgt spid="113"/>
                                        </p:tgtEl>
                                        <p:attrNameLst>
                                          <p:attrName>style.visibility</p:attrName>
                                        </p:attrNameLst>
                                      </p:cBhvr>
                                      <p:to>
                                        <p:strVal val="visible"/>
                                      </p:to>
                                    </p:set>
                                    <p:animEffect transition="in" filter="fade">
                                      <p:cBhvr>
                                        <p:cTn id="63" dur="500"/>
                                        <p:tgtEl>
                                          <p:spTgt spid="113"/>
                                        </p:tgtEl>
                                      </p:cBhvr>
                                    </p:animEffect>
                                  </p:childTnLst>
                                </p:cTn>
                              </p:par>
                            </p:childTnLst>
                          </p:cTn>
                        </p:par>
                        <p:par>
                          <p:cTn id="64" fill="hold">
                            <p:stCondLst>
                              <p:cond delay="6500"/>
                            </p:stCondLst>
                            <p:childTnLst>
                              <p:par>
                                <p:cTn id="65" presetID="10" presetClass="entr" presetSubtype="0" fill="hold" nodeType="after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fade">
                                      <p:cBhvr>
                                        <p:cTn id="67" dur="500"/>
                                        <p:tgtEl>
                                          <p:spTgt spid="26"/>
                                        </p:tgtEl>
                                      </p:cBhvr>
                                    </p:animEffect>
                                  </p:childTnLst>
                                </p:cTn>
                              </p:par>
                            </p:childTnLst>
                          </p:cTn>
                        </p:par>
                        <p:par>
                          <p:cTn id="68" fill="hold">
                            <p:stCondLst>
                              <p:cond delay="7000"/>
                            </p:stCondLst>
                            <p:childTnLst>
                              <p:par>
                                <p:cTn id="69" presetID="16" presetClass="entr" presetSubtype="37" fill="hold" grpId="0" nodeType="afterEffect">
                                  <p:stCondLst>
                                    <p:cond delay="0"/>
                                  </p:stCondLst>
                                  <p:childTnLst>
                                    <p:set>
                                      <p:cBhvr>
                                        <p:cTn id="70" dur="1" fill="hold">
                                          <p:stCondLst>
                                            <p:cond delay="0"/>
                                          </p:stCondLst>
                                        </p:cTn>
                                        <p:tgtEl>
                                          <p:spTgt spid="83"/>
                                        </p:tgtEl>
                                        <p:attrNameLst>
                                          <p:attrName>style.visibility</p:attrName>
                                        </p:attrNameLst>
                                      </p:cBhvr>
                                      <p:to>
                                        <p:strVal val="visible"/>
                                      </p:to>
                                    </p:set>
                                    <p:animEffect transition="in" filter="barn(outVertical)">
                                      <p:cBhvr>
                                        <p:cTn id="71" dur="500"/>
                                        <p:tgtEl>
                                          <p:spTgt spid="83"/>
                                        </p:tgtEl>
                                      </p:cBhvr>
                                    </p:animEffect>
                                  </p:childTnLst>
                                </p:cTn>
                              </p:par>
                            </p:childTnLst>
                          </p:cTn>
                        </p:par>
                        <p:par>
                          <p:cTn id="72" fill="hold">
                            <p:stCondLst>
                              <p:cond delay="7500"/>
                            </p:stCondLst>
                            <p:childTnLst>
                              <p:par>
                                <p:cTn id="73" presetID="22" presetClass="entr" presetSubtype="4" fill="hold" nodeType="afterEffect">
                                  <p:stCondLst>
                                    <p:cond delay="0"/>
                                  </p:stCondLst>
                                  <p:childTnLst>
                                    <p:set>
                                      <p:cBhvr>
                                        <p:cTn id="74" dur="1" fill="hold">
                                          <p:stCondLst>
                                            <p:cond delay="0"/>
                                          </p:stCondLst>
                                        </p:cTn>
                                        <p:tgtEl>
                                          <p:spTgt spid="27"/>
                                        </p:tgtEl>
                                        <p:attrNameLst>
                                          <p:attrName>style.visibility</p:attrName>
                                        </p:attrNameLst>
                                      </p:cBhvr>
                                      <p:to>
                                        <p:strVal val="visible"/>
                                      </p:to>
                                    </p:set>
                                    <p:animEffect transition="in" filter="wipe(down)">
                                      <p:cBhvr>
                                        <p:cTn id="75" dur="500"/>
                                        <p:tgtEl>
                                          <p:spTgt spid="27"/>
                                        </p:tgtEl>
                                      </p:cBhvr>
                                    </p:animEffect>
                                  </p:childTnLst>
                                </p:cTn>
                              </p:par>
                            </p:childTnLst>
                          </p:cTn>
                        </p:par>
                        <p:par>
                          <p:cTn id="76" fill="hold">
                            <p:stCondLst>
                              <p:cond delay="8000"/>
                            </p:stCondLst>
                            <p:childTnLst>
                              <p:par>
                                <p:cTn id="77" presetID="53" presetClass="entr" presetSubtype="16" fill="hold" nodeType="afterEffect">
                                  <p:stCondLst>
                                    <p:cond delay="0"/>
                                  </p:stCondLst>
                                  <p:childTnLst>
                                    <p:set>
                                      <p:cBhvr>
                                        <p:cTn id="78" dur="1" fill="hold">
                                          <p:stCondLst>
                                            <p:cond delay="0"/>
                                          </p:stCondLst>
                                        </p:cTn>
                                        <p:tgtEl>
                                          <p:spTgt spid="28"/>
                                        </p:tgtEl>
                                        <p:attrNameLst>
                                          <p:attrName>style.visibility</p:attrName>
                                        </p:attrNameLst>
                                      </p:cBhvr>
                                      <p:to>
                                        <p:strVal val="visible"/>
                                      </p:to>
                                    </p:set>
                                    <p:anim calcmode="lin" valueType="num">
                                      <p:cBhvr>
                                        <p:cTn id="79" dur="500" fill="hold"/>
                                        <p:tgtEl>
                                          <p:spTgt spid="28"/>
                                        </p:tgtEl>
                                        <p:attrNameLst>
                                          <p:attrName>ppt_w</p:attrName>
                                        </p:attrNameLst>
                                      </p:cBhvr>
                                      <p:tavLst>
                                        <p:tav tm="0">
                                          <p:val>
                                            <p:fltVal val="0"/>
                                          </p:val>
                                        </p:tav>
                                        <p:tav tm="100000">
                                          <p:val>
                                            <p:strVal val="#ppt_w"/>
                                          </p:val>
                                        </p:tav>
                                      </p:tavLst>
                                    </p:anim>
                                    <p:anim calcmode="lin" valueType="num">
                                      <p:cBhvr>
                                        <p:cTn id="80" dur="500" fill="hold"/>
                                        <p:tgtEl>
                                          <p:spTgt spid="28"/>
                                        </p:tgtEl>
                                        <p:attrNameLst>
                                          <p:attrName>ppt_h</p:attrName>
                                        </p:attrNameLst>
                                      </p:cBhvr>
                                      <p:tavLst>
                                        <p:tav tm="0">
                                          <p:val>
                                            <p:fltVal val="0"/>
                                          </p:val>
                                        </p:tav>
                                        <p:tav tm="100000">
                                          <p:val>
                                            <p:strVal val="#ppt_h"/>
                                          </p:val>
                                        </p:tav>
                                      </p:tavLst>
                                    </p:anim>
                                    <p:animEffect transition="in" filter="fade">
                                      <p:cBhvr>
                                        <p:cTn id="8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animBg="1"/>
      <p:bldP spid="61" grpId="0" animBg="1"/>
      <p:bldP spid="83" grpId="0" animBg="1"/>
      <p:bldP spid="112" grpId="0"/>
      <p:bldP spid="113" grpId="0"/>
      <p:bldP spid="116" grpId="0"/>
      <p:bldP spid="1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4"/>
          <p:cNvGrpSpPr/>
          <p:nvPr/>
        </p:nvGrpSpPr>
        <p:grpSpPr>
          <a:xfrm>
            <a:off x="5289730" y="1804795"/>
            <a:ext cx="2301101" cy="4269293"/>
            <a:chOff x="5044417" y="1711307"/>
            <a:chExt cx="2181904" cy="4048144"/>
          </a:xfrm>
        </p:grpSpPr>
        <p:grpSp>
          <p:nvGrpSpPr>
            <p:cNvPr id="65" name="Group 64"/>
            <p:cNvGrpSpPr/>
            <p:nvPr/>
          </p:nvGrpSpPr>
          <p:grpSpPr>
            <a:xfrm>
              <a:off x="5539048" y="5133608"/>
              <a:ext cx="1189361" cy="625843"/>
              <a:chOff x="5615826" y="5607526"/>
              <a:chExt cx="957725" cy="480705"/>
            </a:xfrm>
          </p:grpSpPr>
          <p:sp>
            <p:nvSpPr>
              <p:cNvPr id="66" name="Freeform 7"/>
              <p:cNvSpPr/>
              <p:nvPr/>
            </p:nvSpPr>
            <p:spPr bwMode="auto">
              <a:xfrm>
                <a:off x="5615826" y="5607526"/>
                <a:ext cx="957725" cy="480705"/>
              </a:xfrm>
              <a:custGeom>
                <a:avLst/>
                <a:gdLst>
                  <a:gd name="T0" fmla="*/ 260 w 520"/>
                  <a:gd name="T1" fmla="*/ 261 h 261"/>
                  <a:gd name="T2" fmla="*/ 0 w 520"/>
                  <a:gd name="T3" fmla="*/ 0 h 261"/>
                  <a:gd name="T4" fmla="*/ 520 w 520"/>
                  <a:gd name="T5" fmla="*/ 0 h 261"/>
                  <a:gd name="T6" fmla="*/ 260 w 520"/>
                  <a:gd name="T7" fmla="*/ 261 h 261"/>
                </a:gdLst>
                <a:ahLst/>
                <a:cxnLst>
                  <a:cxn ang="0">
                    <a:pos x="T0" y="T1"/>
                  </a:cxn>
                  <a:cxn ang="0">
                    <a:pos x="T2" y="T3"/>
                  </a:cxn>
                  <a:cxn ang="0">
                    <a:pos x="T4" y="T5"/>
                  </a:cxn>
                  <a:cxn ang="0">
                    <a:pos x="T6" y="T7"/>
                  </a:cxn>
                </a:cxnLst>
                <a:rect l="0" t="0" r="r" b="b"/>
                <a:pathLst>
                  <a:path w="520" h="261">
                    <a:moveTo>
                      <a:pt x="260" y="261"/>
                    </a:moveTo>
                    <a:lnTo>
                      <a:pt x="0" y="0"/>
                    </a:lnTo>
                    <a:lnTo>
                      <a:pt x="520" y="0"/>
                    </a:lnTo>
                    <a:lnTo>
                      <a:pt x="260" y="261"/>
                    </a:lnTo>
                    <a:close/>
                  </a:path>
                </a:pathLst>
              </a:custGeom>
              <a:solidFill>
                <a:srgbClr val="ECAE7D"/>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id-ID">
                  <a:latin typeface="Times New Roman" panose="02020603050405020304" pitchFamily="18" charset="0"/>
                  <a:ea typeface="微软雅黑" pitchFamily="34" charset="-122"/>
                  <a:sym typeface="Times New Roman" panose="02020603050405020304" pitchFamily="18" charset="0"/>
                </a:endParaRPr>
              </a:p>
            </p:txBody>
          </p:sp>
          <p:sp>
            <p:nvSpPr>
              <p:cNvPr id="67" name="Freeform 13"/>
              <p:cNvSpPr/>
              <p:nvPr/>
            </p:nvSpPr>
            <p:spPr bwMode="auto">
              <a:xfrm>
                <a:off x="5954713" y="5944571"/>
                <a:ext cx="279950" cy="143659"/>
              </a:xfrm>
              <a:custGeom>
                <a:avLst/>
                <a:gdLst>
                  <a:gd name="T0" fmla="*/ 76 w 152"/>
                  <a:gd name="T1" fmla="*/ 78 h 78"/>
                  <a:gd name="T2" fmla="*/ 152 w 152"/>
                  <a:gd name="T3" fmla="*/ 0 h 78"/>
                  <a:gd name="T4" fmla="*/ 0 w 152"/>
                  <a:gd name="T5" fmla="*/ 0 h 78"/>
                  <a:gd name="T6" fmla="*/ 0 w 152"/>
                  <a:gd name="T7" fmla="*/ 0 h 78"/>
                  <a:gd name="T8" fmla="*/ 76 w 152"/>
                  <a:gd name="T9" fmla="*/ 78 h 78"/>
                </a:gdLst>
                <a:ahLst/>
                <a:cxnLst>
                  <a:cxn ang="0">
                    <a:pos x="T0" y="T1"/>
                  </a:cxn>
                  <a:cxn ang="0">
                    <a:pos x="T2" y="T3"/>
                  </a:cxn>
                  <a:cxn ang="0">
                    <a:pos x="T4" y="T5"/>
                  </a:cxn>
                  <a:cxn ang="0">
                    <a:pos x="T6" y="T7"/>
                  </a:cxn>
                  <a:cxn ang="0">
                    <a:pos x="T8" y="T9"/>
                  </a:cxn>
                </a:cxnLst>
                <a:rect l="0" t="0" r="r" b="b"/>
                <a:pathLst>
                  <a:path w="152" h="78">
                    <a:moveTo>
                      <a:pt x="76" y="78"/>
                    </a:moveTo>
                    <a:lnTo>
                      <a:pt x="152" y="0"/>
                    </a:lnTo>
                    <a:lnTo>
                      <a:pt x="0" y="0"/>
                    </a:lnTo>
                    <a:lnTo>
                      <a:pt x="0" y="0"/>
                    </a:lnTo>
                    <a:lnTo>
                      <a:pt x="76" y="78"/>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id-ID">
                  <a:latin typeface="Times New Roman" panose="02020603050405020304" pitchFamily="18" charset="0"/>
                  <a:ea typeface="微软雅黑" pitchFamily="34" charset="-122"/>
                  <a:sym typeface="Times New Roman" panose="02020603050405020304" pitchFamily="18" charset="0"/>
                </a:endParaRPr>
              </a:p>
            </p:txBody>
          </p:sp>
          <p:sp>
            <p:nvSpPr>
              <p:cNvPr id="68" name="Freeform 20"/>
              <p:cNvSpPr/>
              <p:nvPr/>
            </p:nvSpPr>
            <p:spPr bwMode="auto">
              <a:xfrm>
                <a:off x="6094688" y="5607526"/>
                <a:ext cx="478863" cy="480705"/>
              </a:xfrm>
              <a:custGeom>
                <a:avLst/>
                <a:gdLst>
                  <a:gd name="T0" fmla="*/ 0 w 260"/>
                  <a:gd name="T1" fmla="*/ 261 h 261"/>
                  <a:gd name="T2" fmla="*/ 260 w 260"/>
                  <a:gd name="T3" fmla="*/ 0 h 261"/>
                  <a:gd name="T4" fmla="*/ 0 w 260"/>
                  <a:gd name="T5" fmla="*/ 0 h 261"/>
                  <a:gd name="T6" fmla="*/ 0 w 260"/>
                  <a:gd name="T7" fmla="*/ 261 h 261"/>
                </a:gdLst>
                <a:ahLst/>
                <a:cxnLst>
                  <a:cxn ang="0">
                    <a:pos x="T0" y="T1"/>
                  </a:cxn>
                  <a:cxn ang="0">
                    <a:pos x="T2" y="T3"/>
                  </a:cxn>
                  <a:cxn ang="0">
                    <a:pos x="T4" y="T5"/>
                  </a:cxn>
                  <a:cxn ang="0">
                    <a:pos x="T6" y="T7"/>
                  </a:cxn>
                </a:cxnLst>
                <a:rect l="0" t="0" r="r" b="b"/>
                <a:pathLst>
                  <a:path w="260" h="261">
                    <a:moveTo>
                      <a:pt x="0" y="261"/>
                    </a:moveTo>
                    <a:lnTo>
                      <a:pt x="260" y="0"/>
                    </a:lnTo>
                    <a:lnTo>
                      <a:pt x="0" y="0"/>
                    </a:lnTo>
                    <a:lnTo>
                      <a:pt x="0" y="261"/>
                    </a:lnTo>
                    <a:close/>
                  </a:path>
                </a:pathLst>
              </a:custGeom>
              <a:solidFill>
                <a:schemeClr val="tx1">
                  <a:lumMod val="95000"/>
                  <a:lumOff val="5000"/>
                  <a:alpha val="10000"/>
                </a:schemeClr>
              </a:solidFill>
              <a:ln>
                <a:noFill/>
              </a:ln>
            </p:spPr>
            <p:txBody>
              <a:bodyPr vert="horz" wrap="square" lIns="96435" tIns="48218" rIns="96435" bIns="48218" numCol="1" anchor="t" anchorCtr="0" compatLnSpc="1"/>
              <a:lstStyle/>
              <a:p>
                <a:endParaRPr lang="id-ID">
                  <a:latin typeface="Times New Roman" panose="02020603050405020304" pitchFamily="18" charset="0"/>
                  <a:ea typeface="微软雅黑" pitchFamily="34" charset="-122"/>
                  <a:sym typeface="Times New Roman" panose="02020603050405020304" pitchFamily="18" charset="0"/>
                </a:endParaRPr>
              </a:p>
            </p:txBody>
          </p:sp>
        </p:grpSp>
        <p:grpSp>
          <p:nvGrpSpPr>
            <p:cNvPr id="2" name="Group 97"/>
            <p:cNvGrpSpPr/>
            <p:nvPr/>
          </p:nvGrpSpPr>
          <p:grpSpPr>
            <a:xfrm>
              <a:off x="5044417" y="1711307"/>
              <a:ext cx="2181904" cy="3570264"/>
              <a:chOff x="3702295" y="1271646"/>
              <a:chExt cx="1777754" cy="2908951"/>
            </a:xfrm>
          </p:grpSpPr>
          <p:grpSp>
            <p:nvGrpSpPr>
              <p:cNvPr id="4" name="Group 92"/>
              <p:cNvGrpSpPr/>
              <p:nvPr/>
            </p:nvGrpSpPr>
            <p:grpSpPr>
              <a:xfrm>
                <a:off x="3702295" y="1284998"/>
                <a:ext cx="643627" cy="2895596"/>
                <a:chOff x="3702295" y="1284998"/>
                <a:chExt cx="643627" cy="2895596"/>
              </a:xfrm>
            </p:grpSpPr>
            <p:sp>
              <p:nvSpPr>
                <p:cNvPr id="17" name="Pentagon 16"/>
                <p:cNvSpPr/>
                <p:nvPr/>
              </p:nvSpPr>
              <p:spPr>
                <a:xfrm rot="5400000" flipV="1">
                  <a:off x="3767219" y="3601890"/>
                  <a:ext cx="918746" cy="238661"/>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latin typeface="Times New Roman" panose="02020603050405020304" pitchFamily="18" charset="0"/>
                    <a:ea typeface="微软雅黑" pitchFamily="34" charset="-122"/>
                    <a:sym typeface="Times New Roman" panose="02020603050405020304" pitchFamily="18" charset="0"/>
                  </a:endParaRPr>
                </a:p>
              </p:txBody>
            </p:sp>
            <p:sp>
              <p:nvSpPr>
                <p:cNvPr id="18" name="Round Same Side Corner Rectangle 17"/>
                <p:cNvSpPr/>
                <p:nvPr/>
              </p:nvSpPr>
              <p:spPr>
                <a:xfrm rot="10800000" flipV="1">
                  <a:off x="3702295" y="1284998"/>
                  <a:ext cx="405683" cy="1478179"/>
                </a:xfrm>
                <a:prstGeom prst="round2Same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19" name="Rectangle 44"/>
                <p:cNvSpPr/>
                <p:nvPr/>
              </p:nvSpPr>
              <p:spPr>
                <a:xfrm rot="5400000" flipV="1">
                  <a:off x="3773330" y="2692246"/>
                  <a:ext cx="500256" cy="642325"/>
                </a:xfrm>
                <a:custGeom>
                  <a:avLst/>
                  <a:gdLst>
                    <a:gd name="connsiteX0" fmla="*/ 0 w 2419494"/>
                    <a:gd name="connsiteY0" fmla="*/ 0 h 605633"/>
                    <a:gd name="connsiteX1" fmla="*/ 2419494 w 2419494"/>
                    <a:gd name="connsiteY1" fmla="*/ 0 h 605633"/>
                    <a:gd name="connsiteX2" fmla="*/ 2419494 w 2419494"/>
                    <a:gd name="connsiteY2" fmla="*/ 605633 h 605633"/>
                    <a:gd name="connsiteX3" fmla="*/ 0 w 2419494"/>
                    <a:gd name="connsiteY3" fmla="*/ 605633 h 605633"/>
                    <a:gd name="connsiteX4" fmla="*/ 0 w 2419494"/>
                    <a:gd name="connsiteY4" fmla="*/ 0 h 605633"/>
                    <a:gd name="connsiteX0-1" fmla="*/ 0 w 2727503"/>
                    <a:gd name="connsiteY0-2" fmla="*/ 0 h 1414156"/>
                    <a:gd name="connsiteX1-3" fmla="*/ 2419494 w 2727503"/>
                    <a:gd name="connsiteY1-4" fmla="*/ 0 h 1414156"/>
                    <a:gd name="connsiteX2-5" fmla="*/ 2727503 w 2727503"/>
                    <a:gd name="connsiteY2-6" fmla="*/ 1414156 h 1414156"/>
                    <a:gd name="connsiteX3-7" fmla="*/ 0 w 2727503"/>
                    <a:gd name="connsiteY3-8" fmla="*/ 605633 h 1414156"/>
                    <a:gd name="connsiteX4-9" fmla="*/ 0 w 2727503"/>
                    <a:gd name="connsiteY4-10" fmla="*/ 0 h 1414156"/>
                    <a:gd name="connsiteX0-11" fmla="*/ 0 w 2737127"/>
                    <a:gd name="connsiteY0-12" fmla="*/ 0 h 1414156"/>
                    <a:gd name="connsiteX1-13" fmla="*/ 2737127 w 2737127"/>
                    <a:gd name="connsiteY1-14" fmla="*/ 981777 h 1414156"/>
                    <a:gd name="connsiteX2-15" fmla="*/ 2727503 w 2737127"/>
                    <a:gd name="connsiteY2-16" fmla="*/ 1414156 h 1414156"/>
                    <a:gd name="connsiteX3-17" fmla="*/ 0 w 2737127"/>
                    <a:gd name="connsiteY3-18" fmla="*/ 605633 h 1414156"/>
                    <a:gd name="connsiteX4-19" fmla="*/ 0 w 2737127"/>
                    <a:gd name="connsiteY4-20" fmla="*/ 0 h 1414156"/>
                    <a:gd name="connsiteX0-21" fmla="*/ 0 w 2737127"/>
                    <a:gd name="connsiteY0-22" fmla="*/ 0 h 1414156"/>
                    <a:gd name="connsiteX1-23" fmla="*/ 2737127 w 2737127"/>
                    <a:gd name="connsiteY1-24" fmla="*/ 596766 h 1414156"/>
                    <a:gd name="connsiteX2-25" fmla="*/ 2727503 w 2737127"/>
                    <a:gd name="connsiteY2-26" fmla="*/ 1414156 h 1414156"/>
                    <a:gd name="connsiteX3-27" fmla="*/ 0 w 2737127"/>
                    <a:gd name="connsiteY3-28" fmla="*/ 605633 h 1414156"/>
                    <a:gd name="connsiteX4-29" fmla="*/ 0 w 2737127"/>
                    <a:gd name="connsiteY4-30" fmla="*/ 0 h 1414156"/>
                    <a:gd name="connsiteX0-31" fmla="*/ 0 w 2753637"/>
                    <a:gd name="connsiteY0-32" fmla="*/ 0 h 961768"/>
                    <a:gd name="connsiteX1-33" fmla="*/ 2737127 w 2753637"/>
                    <a:gd name="connsiteY1-34" fmla="*/ 596766 h 961768"/>
                    <a:gd name="connsiteX2-35" fmla="*/ 2753637 w 2753637"/>
                    <a:gd name="connsiteY2-36" fmla="*/ 961768 h 961768"/>
                    <a:gd name="connsiteX3-37" fmla="*/ 0 w 2753637"/>
                    <a:gd name="connsiteY3-38" fmla="*/ 605633 h 961768"/>
                    <a:gd name="connsiteX4-39" fmla="*/ 0 w 2753637"/>
                    <a:gd name="connsiteY4-40" fmla="*/ 0 h 961768"/>
                    <a:gd name="connsiteX0-41" fmla="*/ 0 w 2737127"/>
                    <a:gd name="connsiteY0-42" fmla="*/ 0 h 952243"/>
                    <a:gd name="connsiteX1-43" fmla="*/ 2737127 w 2737127"/>
                    <a:gd name="connsiteY1-44" fmla="*/ 596766 h 952243"/>
                    <a:gd name="connsiteX2-45" fmla="*/ 2734242 w 2737127"/>
                    <a:gd name="connsiteY2-46" fmla="*/ 952243 h 952243"/>
                    <a:gd name="connsiteX3-47" fmla="*/ 0 w 2737127"/>
                    <a:gd name="connsiteY3-48" fmla="*/ 605633 h 952243"/>
                    <a:gd name="connsiteX4-49" fmla="*/ 0 w 2737127"/>
                    <a:gd name="connsiteY4-50" fmla="*/ 0 h 95224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37127" h="952243">
                      <a:moveTo>
                        <a:pt x="0" y="0"/>
                      </a:moveTo>
                      <a:lnTo>
                        <a:pt x="2737127" y="596766"/>
                      </a:lnTo>
                      <a:cubicBezTo>
                        <a:pt x="2736165" y="715258"/>
                        <a:pt x="2735204" y="833751"/>
                        <a:pt x="2734242" y="952243"/>
                      </a:cubicBezTo>
                      <a:lnTo>
                        <a:pt x="0" y="605633"/>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ea typeface="微软雅黑" pitchFamily="34" charset="-122"/>
                    <a:sym typeface="Times New Roman" panose="02020603050405020304" pitchFamily="18" charset="0"/>
                  </a:endParaRPr>
                </a:p>
              </p:txBody>
            </p:sp>
          </p:grpSp>
          <p:grpSp>
            <p:nvGrpSpPr>
              <p:cNvPr id="5" name="Group 93"/>
              <p:cNvGrpSpPr/>
              <p:nvPr/>
            </p:nvGrpSpPr>
            <p:grpSpPr>
              <a:xfrm>
                <a:off x="4137850" y="1284996"/>
                <a:ext cx="455190" cy="2895599"/>
                <a:chOff x="4137850" y="1284996"/>
                <a:chExt cx="455190" cy="2895599"/>
              </a:xfrm>
            </p:grpSpPr>
            <p:sp>
              <p:nvSpPr>
                <p:cNvPr id="14" name="Pentagon 13"/>
                <p:cNvSpPr/>
                <p:nvPr/>
              </p:nvSpPr>
              <p:spPr>
                <a:xfrm rot="5400000" flipV="1">
                  <a:off x="4008345" y="3595900"/>
                  <a:ext cx="917620" cy="25177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latin typeface="Times New Roman" panose="02020603050405020304" pitchFamily="18" charset="0"/>
                    <a:ea typeface="微软雅黑" pitchFamily="34" charset="-122"/>
                    <a:sym typeface="Times New Roman" panose="02020603050405020304" pitchFamily="18" charset="0"/>
                  </a:endParaRPr>
                </a:p>
              </p:txBody>
            </p:sp>
            <p:sp>
              <p:nvSpPr>
                <p:cNvPr id="15" name="Rectangle 44"/>
                <p:cNvSpPr/>
                <p:nvPr/>
              </p:nvSpPr>
              <p:spPr>
                <a:xfrm rot="5400000" flipV="1">
                  <a:off x="4112928" y="2788097"/>
                  <a:ext cx="503020" cy="453175"/>
                </a:xfrm>
                <a:custGeom>
                  <a:avLst/>
                  <a:gdLst>
                    <a:gd name="connsiteX0" fmla="*/ 0 w 2419494"/>
                    <a:gd name="connsiteY0" fmla="*/ 0 h 605633"/>
                    <a:gd name="connsiteX1" fmla="*/ 2419494 w 2419494"/>
                    <a:gd name="connsiteY1" fmla="*/ 0 h 605633"/>
                    <a:gd name="connsiteX2" fmla="*/ 2419494 w 2419494"/>
                    <a:gd name="connsiteY2" fmla="*/ 605633 h 605633"/>
                    <a:gd name="connsiteX3" fmla="*/ 0 w 2419494"/>
                    <a:gd name="connsiteY3" fmla="*/ 605633 h 605633"/>
                    <a:gd name="connsiteX4" fmla="*/ 0 w 2419494"/>
                    <a:gd name="connsiteY4" fmla="*/ 0 h 605633"/>
                    <a:gd name="connsiteX0-1" fmla="*/ 0 w 2727503"/>
                    <a:gd name="connsiteY0-2" fmla="*/ 0 h 1414156"/>
                    <a:gd name="connsiteX1-3" fmla="*/ 2419494 w 2727503"/>
                    <a:gd name="connsiteY1-4" fmla="*/ 0 h 1414156"/>
                    <a:gd name="connsiteX2-5" fmla="*/ 2727503 w 2727503"/>
                    <a:gd name="connsiteY2-6" fmla="*/ 1414156 h 1414156"/>
                    <a:gd name="connsiteX3-7" fmla="*/ 0 w 2727503"/>
                    <a:gd name="connsiteY3-8" fmla="*/ 605633 h 1414156"/>
                    <a:gd name="connsiteX4-9" fmla="*/ 0 w 2727503"/>
                    <a:gd name="connsiteY4-10" fmla="*/ 0 h 1414156"/>
                    <a:gd name="connsiteX0-11" fmla="*/ 0 w 2737127"/>
                    <a:gd name="connsiteY0-12" fmla="*/ 0 h 1414156"/>
                    <a:gd name="connsiteX1-13" fmla="*/ 2737127 w 2737127"/>
                    <a:gd name="connsiteY1-14" fmla="*/ 981777 h 1414156"/>
                    <a:gd name="connsiteX2-15" fmla="*/ 2727503 w 2737127"/>
                    <a:gd name="connsiteY2-16" fmla="*/ 1414156 h 1414156"/>
                    <a:gd name="connsiteX3-17" fmla="*/ 0 w 2737127"/>
                    <a:gd name="connsiteY3-18" fmla="*/ 605633 h 1414156"/>
                    <a:gd name="connsiteX4-19" fmla="*/ 0 w 2737127"/>
                    <a:gd name="connsiteY4-20" fmla="*/ 0 h 1414156"/>
                    <a:gd name="connsiteX0-21" fmla="*/ 0 w 2737127"/>
                    <a:gd name="connsiteY0-22" fmla="*/ 0 h 1414156"/>
                    <a:gd name="connsiteX1-23" fmla="*/ 2737127 w 2737127"/>
                    <a:gd name="connsiteY1-24" fmla="*/ 596766 h 1414156"/>
                    <a:gd name="connsiteX2-25" fmla="*/ 2727503 w 2737127"/>
                    <a:gd name="connsiteY2-26" fmla="*/ 1414156 h 1414156"/>
                    <a:gd name="connsiteX3-27" fmla="*/ 0 w 2737127"/>
                    <a:gd name="connsiteY3-28" fmla="*/ 605633 h 1414156"/>
                    <a:gd name="connsiteX4-29" fmla="*/ 0 w 2737127"/>
                    <a:gd name="connsiteY4-30" fmla="*/ 0 h 1414156"/>
                    <a:gd name="connsiteX0-31" fmla="*/ 0 w 2753637"/>
                    <a:gd name="connsiteY0-32" fmla="*/ 0 h 961768"/>
                    <a:gd name="connsiteX1-33" fmla="*/ 2737127 w 2753637"/>
                    <a:gd name="connsiteY1-34" fmla="*/ 596766 h 961768"/>
                    <a:gd name="connsiteX2-35" fmla="*/ 2753637 w 2753637"/>
                    <a:gd name="connsiteY2-36" fmla="*/ 961768 h 961768"/>
                    <a:gd name="connsiteX3-37" fmla="*/ 0 w 2753637"/>
                    <a:gd name="connsiteY3-38" fmla="*/ 605633 h 961768"/>
                    <a:gd name="connsiteX4-39" fmla="*/ 0 w 2753637"/>
                    <a:gd name="connsiteY4-40" fmla="*/ 0 h 961768"/>
                    <a:gd name="connsiteX0-41" fmla="*/ 0 w 2737127"/>
                    <a:gd name="connsiteY0-42" fmla="*/ 0 h 952243"/>
                    <a:gd name="connsiteX1-43" fmla="*/ 2737127 w 2737127"/>
                    <a:gd name="connsiteY1-44" fmla="*/ 596766 h 952243"/>
                    <a:gd name="connsiteX2-45" fmla="*/ 2734242 w 2737127"/>
                    <a:gd name="connsiteY2-46" fmla="*/ 952243 h 952243"/>
                    <a:gd name="connsiteX3-47" fmla="*/ 0 w 2737127"/>
                    <a:gd name="connsiteY3-48" fmla="*/ 605633 h 952243"/>
                    <a:gd name="connsiteX4-49" fmla="*/ 0 w 2737127"/>
                    <a:gd name="connsiteY4-50" fmla="*/ 0 h 952243"/>
                    <a:gd name="connsiteX0-51" fmla="*/ 0 w 2750715"/>
                    <a:gd name="connsiteY0-52" fmla="*/ 0 h 952243"/>
                    <a:gd name="connsiteX1-53" fmla="*/ 2750715 w 2750715"/>
                    <a:gd name="connsiteY1-54" fmla="*/ 429126 h 952243"/>
                    <a:gd name="connsiteX2-55" fmla="*/ 2734242 w 2750715"/>
                    <a:gd name="connsiteY2-56" fmla="*/ 952243 h 952243"/>
                    <a:gd name="connsiteX3-57" fmla="*/ 0 w 2750715"/>
                    <a:gd name="connsiteY3-58" fmla="*/ 605633 h 952243"/>
                    <a:gd name="connsiteX4-59" fmla="*/ 0 w 2750715"/>
                    <a:gd name="connsiteY4-60" fmla="*/ 0 h 952243"/>
                    <a:gd name="connsiteX0-61" fmla="*/ 0 w 2750715"/>
                    <a:gd name="connsiteY0-62" fmla="*/ 0 h 723643"/>
                    <a:gd name="connsiteX1-63" fmla="*/ 2750715 w 2750715"/>
                    <a:gd name="connsiteY1-64" fmla="*/ 429126 h 723643"/>
                    <a:gd name="connsiteX2-65" fmla="*/ 2747830 w 2750715"/>
                    <a:gd name="connsiteY2-66" fmla="*/ 723643 h 723643"/>
                    <a:gd name="connsiteX3-67" fmla="*/ 0 w 2750715"/>
                    <a:gd name="connsiteY3-68" fmla="*/ 605633 h 723643"/>
                    <a:gd name="connsiteX4-69" fmla="*/ 0 w 2750715"/>
                    <a:gd name="connsiteY4-70" fmla="*/ 0 h 723643"/>
                    <a:gd name="connsiteX0-71" fmla="*/ 0 w 2750715"/>
                    <a:gd name="connsiteY0-72" fmla="*/ 0 h 723643"/>
                    <a:gd name="connsiteX1-73" fmla="*/ 2750715 w 2750715"/>
                    <a:gd name="connsiteY1-74" fmla="*/ 391026 h 723643"/>
                    <a:gd name="connsiteX2-75" fmla="*/ 2747830 w 2750715"/>
                    <a:gd name="connsiteY2-76" fmla="*/ 723643 h 723643"/>
                    <a:gd name="connsiteX3-77" fmla="*/ 0 w 2750715"/>
                    <a:gd name="connsiteY3-78" fmla="*/ 605633 h 723643"/>
                    <a:gd name="connsiteX4-79" fmla="*/ 0 w 2750715"/>
                    <a:gd name="connsiteY4-80" fmla="*/ 0 h 723643"/>
                    <a:gd name="connsiteX0-81" fmla="*/ 0 w 2752254"/>
                    <a:gd name="connsiteY0-82" fmla="*/ 0 h 742693"/>
                    <a:gd name="connsiteX1-83" fmla="*/ 2750715 w 2752254"/>
                    <a:gd name="connsiteY1-84" fmla="*/ 391026 h 742693"/>
                    <a:gd name="connsiteX2-85" fmla="*/ 2752076 w 2752254"/>
                    <a:gd name="connsiteY2-86" fmla="*/ 742693 h 742693"/>
                    <a:gd name="connsiteX3-87" fmla="*/ 0 w 2752254"/>
                    <a:gd name="connsiteY3-88" fmla="*/ 605633 h 742693"/>
                    <a:gd name="connsiteX4-89" fmla="*/ 0 w 2752254"/>
                    <a:gd name="connsiteY4-90" fmla="*/ 0 h 742693"/>
                    <a:gd name="connsiteX0-91" fmla="*/ 0 w 2760622"/>
                    <a:gd name="connsiteY0-92" fmla="*/ 0 h 642680"/>
                    <a:gd name="connsiteX1-93" fmla="*/ 2750715 w 2760622"/>
                    <a:gd name="connsiteY1-94" fmla="*/ 391026 h 642680"/>
                    <a:gd name="connsiteX2-95" fmla="*/ 2760567 w 2760622"/>
                    <a:gd name="connsiteY2-96" fmla="*/ 642680 h 642680"/>
                    <a:gd name="connsiteX3-97" fmla="*/ 0 w 2760622"/>
                    <a:gd name="connsiteY3-98" fmla="*/ 605633 h 642680"/>
                    <a:gd name="connsiteX4-99" fmla="*/ 0 w 2760622"/>
                    <a:gd name="connsiteY4-100" fmla="*/ 0 h 642680"/>
                    <a:gd name="connsiteX0-101" fmla="*/ 0 w 2752252"/>
                    <a:gd name="connsiteY0-102" fmla="*/ 0 h 747455"/>
                    <a:gd name="connsiteX1-103" fmla="*/ 2750715 w 2752252"/>
                    <a:gd name="connsiteY1-104" fmla="*/ 391026 h 747455"/>
                    <a:gd name="connsiteX2-105" fmla="*/ 2752074 w 2752252"/>
                    <a:gd name="connsiteY2-106" fmla="*/ 747455 h 747455"/>
                    <a:gd name="connsiteX3-107" fmla="*/ 0 w 2752252"/>
                    <a:gd name="connsiteY3-108" fmla="*/ 605633 h 747455"/>
                    <a:gd name="connsiteX4-109" fmla="*/ 0 w 2752252"/>
                    <a:gd name="connsiteY4-110" fmla="*/ 0 h 747455"/>
                    <a:gd name="connsiteX0-111" fmla="*/ 0 w 2752252"/>
                    <a:gd name="connsiteY0-112" fmla="*/ 0 h 747455"/>
                    <a:gd name="connsiteX1-113" fmla="*/ 2750715 w 2752252"/>
                    <a:gd name="connsiteY1-114" fmla="*/ 282677 h 747455"/>
                    <a:gd name="connsiteX2-115" fmla="*/ 2752074 w 2752252"/>
                    <a:gd name="connsiteY2-116" fmla="*/ 747455 h 747455"/>
                    <a:gd name="connsiteX3-117" fmla="*/ 0 w 2752252"/>
                    <a:gd name="connsiteY3-118" fmla="*/ 605633 h 747455"/>
                    <a:gd name="connsiteX4-119" fmla="*/ 0 w 2752252"/>
                    <a:gd name="connsiteY4-120" fmla="*/ 0 h 747455"/>
                    <a:gd name="connsiteX0-121" fmla="*/ 0 w 2752252"/>
                    <a:gd name="connsiteY0-122" fmla="*/ 0 h 648135"/>
                    <a:gd name="connsiteX1-123" fmla="*/ 2750715 w 2752252"/>
                    <a:gd name="connsiteY1-124" fmla="*/ 282677 h 648135"/>
                    <a:gd name="connsiteX2-125" fmla="*/ 2752074 w 2752252"/>
                    <a:gd name="connsiteY2-126" fmla="*/ 648135 h 648135"/>
                    <a:gd name="connsiteX3-127" fmla="*/ 0 w 2752252"/>
                    <a:gd name="connsiteY3-128" fmla="*/ 605633 h 648135"/>
                    <a:gd name="connsiteX4-129" fmla="*/ 0 w 2752252"/>
                    <a:gd name="connsiteY4-130" fmla="*/ 0 h 648135"/>
                    <a:gd name="connsiteX0-131" fmla="*/ 0 w 2752252"/>
                    <a:gd name="connsiteY0-132" fmla="*/ 0 h 618791"/>
                    <a:gd name="connsiteX1-133" fmla="*/ 2750715 w 2752252"/>
                    <a:gd name="connsiteY1-134" fmla="*/ 282677 h 618791"/>
                    <a:gd name="connsiteX2-135" fmla="*/ 2752074 w 2752252"/>
                    <a:gd name="connsiteY2-136" fmla="*/ 618791 h 618791"/>
                    <a:gd name="connsiteX3-137" fmla="*/ 0 w 2752252"/>
                    <a:gd name="connsiteY3-138" fmla="*/ 605633 h 618791"/>
                    <a:gd name="connsiteX4-139" fmla="*/ 0 w 2752252"/>
                    <a:gd name="connsiteY4-140" fmla="*/ 0 h 618791"/>
                    <a:gd name="connsiteX0-141" fmla="*/ 0 w 2752252"/>
                    <a:gd name="connsiteY0-142" fmla="*/ 0 h 634592"/>
                    <a:gd name="connsiteX1-143" fmla="*/ 2750715 w 2752252"/>
                    <a:gd name="connsiteY1-144" fmla="*/ 282677 h 634592"/>
                    <a:gd name="connsiteX2-145" fmla="*/ 2752074 w 2752252"/>
                    <a:gd name="connsiteY2-146" fmla="*/ 634592 h 634592"/>
                    <a:gd name="connsiteX3-147" fmla="*/ 0 w 2752252"/>
                    <a:gd name="connsiteY3-148" fmla="*/ 605633 h 634592"/>
                    <a:gd name="connsiteX4-149" fmla="*/ 0 w 2752252"/>
                    <a:gd name="connsiteY4-150" fmla="*/ 0 h 634592"/>
                    <a:gd name="connsiteX0-151" fmla="*/ 0 w 2750715"/>
                    <a:gd name="connsiteY0-152" fmla="*/ 0 h 634592"/>
                    <a:gd name="connsiteX1-153" fmla="*/ 2750715 w 2750715"/>
                    <a:gd name="connsiteY1-154" fmla="*/ 282677 h 634592"/>
                    <a:gd name="connsiteX2-155" fmla="*/ 2747826 w 2750715"/>
                    <a:gd name="connsiteY2-156" fmla="*/ 634592 h 634592"/>
                    <a:gd name="connsiteX3-157" fmla="*/ 0 w 2750715"/>
                    <a:gd name="connsiteY3-158" fmla="*/ 605633 h 634592"/>
                    <a:gd name="connsiteX4-159" fmla="*/ 0 w 2750715"/>
                    <a:gd name="connsiteY4-160" fmla="*/ 0 h 634592"/>
                    <a:gd name="connsiteX0-161" fmla="*/ 0 w 2750715"/>
                    <a:gd name="connsiteY0-162" fmla="*/ 0 h 636849"/>
                    <a:gd name="connsiteX1-163" fmla="*/ 2750715 w 2750715"/>
                    <a:gd name="connsiteY1-164" fmla="*/ 282677 h 636849"/>
                    <a:gd name="connsiteX2-165" fmla="*/ 2743581 w 2750715"/>
                    <a:gd name="connsiteY2-166" fmla="*/ 636849 h 636849"/>
                    <a:gd name="connsiteX3-167" fmla="*/ 0 w 2750715"/>
                    <a:gd name="connsiteY3-168" fmla="*/ 605633 h 636849"/>
                    <a:gd name="connsiteX4-169" fmla="*/ 0 w 2750715"/>
                    <a:gd name="connsiteY4-170" fmla="*/ 0 h 636849"/>
                    <a:gd name="connsiteX0-171" fmla="*/ 0 w 2752252"/>
                    <a:gd name="connsiteY0-172" fmla="*/ 0 h 636849"/>
                    <a:gd name="connsiteX1-173" fmla="*/ 2750715 w 2752252"/>
                    <a:gd name="connsiteY1-174" fmla="*/ 282677 h 636849"/>
                    <a:gd name="connsiteX2-175" fmla="*/ 2752074 w 2752252"/>
                    <a:gd name="connsiteY2-176" fmla="*/ 636849 h 636849"/>
                    <a:gd name="connsiteX3-177" fmla="*/ 0 w 2752252"/>
                    <a:gd name="connsiteY3-178" fmla="*/ 605633 h 636849"/>
                    <a:gd name="connsiteX4-179" fmla="*/ 0 w 2752252"/>
                    <a:gd name="connsiteY4-180" fmla="*/ 0 h 63684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52252" h="636849">
                      <a:moveTo>
                        <a:pt x="0" y="0"/>
                      </a:moveTo>
                      <a:lnTo>
                        <a:pt x="2750715" y="282677"/>
                      </a:lnTo>
                      <a:cubicBezTo>
                        <a:pt x="2749753" y="401169"/>
                        <a:pt x="2753036" y="518357"/>
                        <a:pt x="2752074" y="636849"/>
                      </a:cubicBezTo>
                      <a:lnTo>
                        <a:pt x="0" y="605633"/>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16" name="Round Same Side Corner Rectangle 15"/>
                <p:cNvSpPr/>
                <p:nvPr/>
              </p:nvSpPr>
              <p:spPr>
                <a:xfrm rot="10800000" flipV="1">
                  <a:off x="4137850" y="1284996"/>
                  <a:ext cx="432303" cy="1478179"/>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ea typeface="微软雅黑" pitchFamily="34" charset="-122"/>
                    <a:sym typeface="Times New Roman" panose="02020603050405020304" pitchFamily="18" charset="0"/>
                  </a:endParaRPr>
                </a:p>
              </p:txBody>
            </p:sp>
          </p:grpSp>
          <p:grpSp>
            <p:nvGrpSpPr>
              <p:cNvPr id="6" name="Group 95"/>
              <p:cNvGrpSpPr/>
              <p:nvPr/>
            </p:nvGrpSpPr>
            <p:grpSpPr>
              <a:xfrm>
                <a:off x="4835703" y="1284997"/>
                <a:ext cx="644346" cy="2895600"/>
                <a:chOff x="4835703" y="1284997"/>
                <a:chExt cx="644346" cy="2895600"/>
              </a:xfrm>
            </p:grpSpPr>
            <p:sp>
              <p:nvSpPr>
                <p:cNvPr id="11" name="Round Same Side Corner Rectangle 10"/>
                <p:cNvSpPr/>
                <p:nvPr/>
              </p:nvSpPr>
              <p:spPr>
                <a:xfrm rot="10800000" flipV="1">
                  <a:off x="5074364" y="1284997"/>
                  <a:ext cx="405683" cy="1478179"/>
                </a:xfrm>
                <a:prstGeom prst="round2Same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12" name="Pentagon 11"/>
                <p:cNvSpPr/>
                <p:nvPr/>
              </p:nvSpPr>
              <p:spPr>
                <a:xfrm rot="5400000">
                  <a:off x="4495453" y="3601685"/>
                  <a:ext cx="919162" cy="238661"/>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latin typeface="Times New Roman" panose="02020603050405020304" pitchFamily="18" charset="0"/>
                    <a:ea typeface="微软雅黑" pitchFamily="34" charset="-122"/>
                    <a:sym typeface="Times New Roman" panose="02020603050405020304" pitchFamily="18" charset="0"/>
                  </a:endParaRPr>
                </a:p>
              </p:txBody>
            </p:sp>
            <p:sp>
              <p:nvSpPr>
                <p:cNvPr id="13" name="Rectangle 44"/>
                <p:cNvSpPr/>
                <p:nvPr/>
              </p:nvSpPr>
              <p:spPr>
                <a:xfrm rot="5400000">
                  <a:off x="4908759" y="2692200"/>
                  <a:ext cx="500256" cy="642325"/>
                </a:xfrm>
                <a:custGeom>
                  <a:avLst/>
                  <a:gdLst>
                    <a:gd name="connsiteX0" fmla="*/ 0 w 2419494"/>
                    <a:gd name="connsiteY0" fmla="*/ 0 h 605633"/>
                    <a:gd name="connsiteX1" fmla="*/ 2419494 w 2419494"/>
                    <a:gd name="connsiteY1" fmla="*/ 0 h 605633"/>
                    <a:gd name="connsiteX2" fmla="*/ 2419494 w 2419494"/>
                    <a:gd name="connsiteY2" fmla="*/ 605633 h 605633"/>
                    <a:gd name="connsiteX3" fmla="*/ 0 w 2419494"/>
                    <a:gd name="connsiteY3" fmla="*/ 605633 h 605633"/>
                    <a:gd name="connsiteX4" fmla="*/ 0 w 2419494"/>
                    <a:gd name="connsiteY4" fmla="*/ 0 h 605633"/>
                    <a:gd name="connsiteX0-1" fmla="*/ 0 w 2727503"/>
                    <a:gd name="connsiteY0-2" fmla="*/ 0 h 1414156"/>
                    <a:gd name="connsiteX1-3" fmla="*/ 2419494 w 2727503"/>
                    <a:gd name="connsiteY1-4" fmla="*/ 0 h 1414156"/>
                    <a:gd name="connsiteX2-5" fmla="*/ 2727503 w 2727503"/>
                    <a:gd name="connsiteY2-6" fmla="*/ 1414156 h 1414156"/>
                    <a:gd name="connsiteX3-7" fmla="*/ 0 w 2727503"/>
                    <a:gd name="connsiteY3-8" fmla="*/ 605633 h 1414156"/>
                    <a:gd name="connsiteX4-9" fmla="*/ 0 w 2727503"/>
                    <a:gd name="connsiteY4-10" fmla="*/ 0 h 1414156"/>
                    <a:gd name="connsiteX0-11" fmla="*/ 0 w 2737127"/>
                    <a:gd name="connsiteY0-12" fmla="*/ 0 h 1414156"/>
                    <a:gd name="connsiteX1-13" fmla="*/ 2737127 w 2737127"/>
                    <a:gd name="connsiteY1-14" fmla="*/ 981777 h 1414156"/>
                    <a:gd name="connsiteX2-15" fmla="*/ 2727503 w 2737127"/>
                    <a:gd name="connsiteY2-16" fmla="*/ 1414156 h 1414156"/>
                    <a:gd name="connsiteX3-17" fmla="*/ 0 w 2737127"/>
                    <a:gd name="connsiteY3-18" fmla="*/ 605633 h 1414156"/>
                    <a:gd name="connsiteX4-19" fmla="*/ 0 w 2737127"/>
                    <a:gd name="connsiteY4-20" fmla="*/ 0 h 1414156"/>
                    <a:gd name="connsiteX0-21" fmla="*/ 0 w 2737127"/>
                    <a:gd name="connsiteY0-22" fmla="*/ 0 h 1414156"/>
                    <a:gd name="connsiteX1-23" fmla="*/ 2737127 w 2737127"/>
                    <a:gd name="connsiteY1-24" fmla="*/ 596766 h 1414156"/>
                    <a:gd name="connsiteX2-25" fmla="*/ 2727503 w 2737127"/>
                    <a:gd name="connsiteY2-26" fmla="*/ 1414156 h 1414156"/>
                    <a:gd name="connsiteX3-27" fmla="*/ 0 w 2737127"/>
                    <a:gd name="connsiteY3-28" fmla="*/ 605633 h 1414156"/>
                    <a:gd name="connsiteX4-29" fmla="*/ 0 w 2737127"/>
                    <a:gd name="connsiteY4-30" fmla="*/ 0 h 1414156"/>
                    <a:gd name="connsiteX0-31" fmla="*/ 0 w 2753637"/>
                    <a:gd name="connsiteY0-32" fmla="*/ 0 h 961768"/>
                    <a:gd name="connsiteX1-33" fmla="*/ 2737127 w 2753637"/>
                    <a:gd name="connsiteY1-34" fmla="*/ 596766 h 961768"/>
                    <a:gd name="connsiteX2-35" fmla="*/ 2753637 w 2753637"/>
                    <a:gd name="connsiteY2-36" fmla="*/ 961768 h 961768"/>
                    <a:gd name="connsiteX3-37" fmla="*/ 0 w 2753637"/>
                    <a:gd name="connsiteY3-38" fmla="*/ 605633 h 961768"/>
                    <a:gd name="connsiteX4-39" fmla="*/ 0 w 2753637"/>
                    <a:gd name="connsiteY4-40" fmla="*/ 0 h 961768"/>
                    <a:gd name="connsiteX0-41" fmla="*/ 0 w 2737127"/>
                    <a:gd name="connsiteY0-42" fmla="*/ 0 h 952243"/>
                    <a:gd name="connsiteX1-43" fmla="*/ 2737127 w 2737127"/>
                    <a:gd name="connsiteY1-44" fmla="*/ 596766 h 952243"/>
                    <a:gd name="connsiteX2-45" fmla="*/ 2734242 w 2737127"/>
                    <a:gd name="connsiteY2-46" fmla="*/ 952243 h 952243"/>
                    <a:gd name="connsiteX3-47" fmla="*/ 0 w 2737127"/>
                    <a:gd name="connsiteY3-48" fmla="*/ 605633 h 952243"/>
                    <a:gd name="connsiteX4-49" fmla="*/ 0 w 2737127"/>
                    <a:gd name="connsiteY4-50" fmla="*/ 0 h 95224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37127" h="952243">
                      <a:moveTo>
                        <a:pt x="0" y="0"/>
                      </a:moveTo>
                      <a:lnTo>
                        <a:pt x="2737127" y="596766"/>
                      </a:lnTo>
                      <a:cubicBezTo>
                        <a:pt x="2736165" y="715258"/>
                        <a:pt x="2735204" y="833751"/>
                        <a:pt x="2734242" y="952243"/>
                      </a:cubicBezTo>
                      <a:lnTo>
                        <a:pt x="0" y="605633"/>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ea typeface="微软雅黑" pitchFamily="34" charset="-122"/>
                    <a:sym typeface="Times New Roman" panose="02020603050405020304" pitchFamily="18" charset="0"/>
                  </a:endParaRPr>
                </a:p>
              </p:txBody>
            </p:sp>
          </p:grpSp>
          <p:grpSp>
            <p:nvGrpSpPr>
              <p:cNvPr id="7" name="Group 94"/>
              <p:cNvGrpSpPr/>
              <p:nvPr/>
            </p:nvGrpSpPr>
            <p:grpSpPr>
              <a:xfrm>
                <a:off x="4588095" y="1271646"/>
                <a:ext cx="455861" cy="2908949"/>
                <a:chOff x="4588095" y="1271646"/>
                <a:chExt cx="455861" cy="2908949"/>
              </a:xfrm>
            </p:grpSpPr>
            <p:sp>
              <p:nvSpPr>
                <p:cNvPr id="8" name="Round Same Side Corner Rectangle 7"/>
                <p:cNvSpPr/>
                <p:nvPr/>
              </p:nvSpPr>
              <p:spPr>
                <a:xfrm rot="10800000" flipV="1">
                  <a:off x="4610673" y="1271646"/>
                  <a:ext cx="433281" cy="1491530"/>
                </a:xfrm>
                <a:prstGeom prst="round2Same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9" name="Pentagon 8"/>
                <p:cNvSpPr/>
                <p:nvPr/>
              </p:nvSpPr>
              <p:spPr>
                <a:xfrm rot="5400000">
                  <a:off x="4255170" y="3595900"/>
                  <a:ext cx="917620" cy="25177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latin typeface="Times New Roman" panose="02020603050405020304" pitchFamily="18" charset="0"/>
                    <a:ea typeface="微软雅黑" pitchFamily="34" charset="-122"/>
                    <a:sym typeface="Times New Roman" panose="02020603050405020304" pitchFamily="18" charset="0"/>
                  </a:endParaRPr>
                </a:p>
              </p:txBody>
            </p:sp>
            <p:sp>
              <p:nvSpPr>
                <p:cNvPr id="10" name="Rectangle 44"/>
                <p:cNvSpPr/>
                <p:nvPr/>
              </p:nvSpPr>
              <p:spPr>
                <a:xfrm rot="5400000">
                  <a:off x="4565859" y="2788099"/>
                  <a:ext cx="503020" cy="453175"/>
                </a:xfrm>
                <a:custGeom>
                  <a:avLst/>
                  <a:gdLst>
                    <a:gd name="connsiteX0" fmla="*/ 0 w 2419494"/>
                    <a:gd name="connsiteY0" fmla="*/ 0 h 605633"/>
                    <a:gd name="connsiteX1" fmla="*/ 2419494 w 2419494"/>
                    <a:gd name="connsiteY1" fmla="*/ 0 h 605633"/>
                    <a:gd name="connsiteX2" fmla="*/ 2419494 w 2419494"/>
                    <a:gd name="connsiteY2" fmla="*/ 605633 h 605633"/>
                    <a:gd name="connsiteX3" fmla="*/ 0 w 2419494"/>
                    <a:gd name="connsiteY3" fmla="*/ 605633 h 605633"/>
                    <a:gd name="connsiteX4" fmla="*/ 0 w 2419494"/>
                    <a:gd name="connsiteY4" fmla="*/ 0 h 605633"/>
                    <a:gd name="connsiteX0-1" fmla="*/ 0 w 2727503"/>
                    <a:gd name="connsiteY0-2" fmla="*/ 0 h 1414156"/>
                    <a:gd name="connsiteX1-3" fmla="*/ 2419494 w 2727503"/>
                    <a:gd name="connsiteY1-4" fmla="*/ 0 h 1414156"/>
                    <a:gd name="connsiteX2-5" fmla="*/ 2727503 w 2727503"/>
                    <a:gd name="connsiteY2-6" fmla="*/ 1414156 h 1414156"/>
                    <a:gd name="connsiteX3-7" fmla="*/ 0 w 2727503"/>
                    <a:gd name="connsiteY3-8" fmla="*/ 605633 h 1414156"/>
                    <a:gd name="connsiteX4-9" fmla="*/ 0 w 2727503"/>
                    <a:gd name="connsiteY4-10" fmla="*/ 0 h 1414156"/>
                    <a:gd name="connsiteX0-11" fmla="*/ 0 w 2737127"/>
                    <a:gd name="connsiteY0-12" fmla="*/ 0 h 1414156"/>
                    <a:gd name="connsiteX1-13" fmla="*/ 2737127 w 2737127"/>
                    <a:gd name="connsiteY1-14" fmla="*/ 981777 h 1414156"/>
                    <a:gd name="connsiteX2-15" fmla="*/ 2727503 w 2737127"/>
                    <a:gd name="connsiteY2-16" fmla="*/ 1414156 h 1414156"/>
                    <a:gd name="connsiteX3-17" fmla="*/ 0 w 2737127"/>
                    <a:gd name="connsiteY3-18" fmla="*/ 605633 h 1414156"/>
                    <a:gd name="connsiteX4-19" fmla="*/ 0 w 2737127"/>
                    <a:gd name="connsiteY4-20" fmla="*/ 0 h 1414156"/>
                    <a:gd name="connsiteX0-21" fmla="*/ 0 w 2737127"/>
                    <a:gd name="connsiteY0-22" fmla="*/ 0 h 1414156"/>
                    <a:gd name="connsiteX1-23" fmla="*/ 2737127 w 2737127"/>
                    <a:gd name="connsiteY1-24" fmla="*/ 596766 h 1414156"/>
                    <a:gd name="connsiteX2-25" fmla="*/ 2727503 w 2737127"/>
                    <a:gd name="connsiteY2-26" fmla="*/ 1414156 h 1414156"/>
                    <a:gd name="connsiteX3-27" fmla="*/ 0 w 2737127"/>
                    <a:gd name="connsiteY3-28" fmla="*/ 605633 h 1414156"/>
                    <a:gd name="connsiteX4-29" fmla="*/ 0 w 2737127"/>
                    <a:gd name="connsiteY4-30" fmla="*/ 0 h 1414156"/>
                    <a:gd name="connsiteX0-31" fmla="*/ 0 w 2753637"/>
                    <a:gd name="connsiteY0-32" fmla="*/ 0 h 961768"/>
                    <a:gd name="connsiteX1-33" fmla="*/ 2737127 w 2753637"/>
                    <a:gd name="connsiteY1-34" fmla="*/ 596766 h 961768"/>
                    <a:gd name="connsiteX2-35" fmla="*/ 2753637 w 2753637"/>
                    <a:gd name="connsiteY2-36" fmla="*/ 961768 h 961768"/>
                    <a:gd name="connsiteX3-37" fmla="*/ 0 w 2753637"/>
                    <a:gd name="connsiteY3-38" fmla="*/ 605633 h 961768"/>
                    <a:gd name="connsiteX4-39" fmla="*/ 0 w 2753637"/>
                    <a:gd name="connsiteY4-40" fmla="*/ 0 h 961768"/>
                    <a:gd name="connsiteX0-41" fmla="*/ 0 w 2737127"/>
                    <a:gd name="connsiteY0-42" fmla="*/ 0 h 952243"/>
                    <a:gd name="connsiteX1-43" fmla="*/ 2737127 w 2737127"/>
                    <a:gd name="connsiteY1-44" fmla="*/ 596766 h 952243"/>
                    <a:gd name="connsiteX2-45" fmla="*/ 2734242 w 2737127"/>
                    <a:gd name="connsiteY2-46" fmla="*/ 952243 h 952243"/>
                    <a:gd name="connsiteX3-47" fmla="*/ 0 w 2737127"/>
                    <a:gd name="connsiteY3-48" fmla="*/ 605633 h 952243"/>
                    <a:gd name="connsiteX4-49" fmla="*/ 0 w 2737127"/>
                    <a:gd name="connsiteY4-50" fmla="*/ 0 h 952243"/>
                    <a:gd name="connsiteX0-51" fmla="*/ 0 w 2750715"/>
                    <a:gd name="connsiteY0-52" fmla="*/ 0 h 952243"/>
                    <a:gd name="connsiteX1-53" fmla="*/ 2750715 w 2750715"/>
                    <a:gd name="connsiteY1-54" fmla="*/ 429126 h 952243"/>
                    <a:gd name="connsiteX2-55" fmla="*/ 2734242 w 2750715"/>
                    <a:gd name="connsiteY2-56" fmla="*/ 952243 h 952243"/>
                    <a:gd name="connsiteX3-57" fmla="*/ 0 w 2750715"/>
                    <a:gd name="connsiteY3-58" fmla="*/ 605633 h 952243"/>
                    <a:gd name="connsiteX4-59" fmla="*/ 0 w 2750715"/>
                    <a:gd name="connsiteY4-60" fmla="*/ 0 h 952243"/>
                    <a:gd name="connsiteX0-61" fmla="*/ 0 w 2750715"/>
                    <a:gd name="connsiteY0-62" fmla="*/ 0 h 723643"/>
                    <a:gd name="connsiteX1-63" fmla="*/ 2750715 w 2750715"/>
                    <a:gd name="connsiteY1-64" fmla="*/ 429126 h 723643"/>
                    <a:gd name="connsiteX2-65" fmla="*/ 2747830 w 2750715"/>
                    <a:gd name="connsiteY2-66" fmla="*/ 723643 h 723643"/>
                    <a:gd name="connsiteX3-67" fmla="*/ 0 w 2750715"/>
                    <a:gd name="connsiteY3-68" fmla="*/ 605633 h 723643"/>
                    <a:gd name="connsiteX4-69" fmla="*/ 0 w 2750715"/>
                    <a:gd name="connsiteY4-70" fmla="*/ 0 h 723643"/>
                    <a:gd name="connsiteX0-71" fmla="*/ 0 w 2750715"/>
                    <a:gd name="connsiteY0-72" fmla="*/ 0 h 723643"/>
                    <a:gd name="connsiteX1-73" fmla="*/ 2750715 w 2750715"/>
                    <a:gd name="connsiteY1-74" fmla="*/ 391026 h 723643"/>
                    <a:gd name="connsiteX2-75" fmla="*/ 2747830 w 2750715"/>
                    <a:gd name="connsiteY2-76" fmla="*/ 723643 h 723643"/>
                    <a:gd name="connsiteX3-77" fmla="*/ 0 w 2750715"/>
                    <a:gd name="connsiteY3-78" fmla="*/ 605633 h 723643"/>
                    <a:gd name="connsiteX4-79" fmla="*/ 0 w 2750715"/>
                    <a:gd name="connsiteY4-80" fmla="*/ 0 h 723643"/>
                    <a:gd name="connsiteX0-81" fmla="*/ 0 w 2752254"/>
                    <a:gd name="connsiteY0-82" fmla="*/ 0 h 742693"/>
                    <a:gd name="connsiteX1-83" fmla="*/ 2750715 w 2752254"/>
                    <a:gd name="connsiteY1-84" fmla="*/ 391026 h 742693"/>
                    <a:gd name="connsiteX2-85" fmla="*/ 2752076 w 2752254"/>
                    <a:gd name="connsiteY2-86" fmla="*/ 742693 h 742693"/>
                    <a:gd name="connsiteX3-87" fmla="*/ 0 w 2752254"/>
                    <a:gd name="connsiteY3-88" fmla="*/ 605633 h 742693"/>
                    <a:gd name="connsiteX4-89" fmla="*/ 0 w 2752254"/>
                    <a:gd name="connsiteY4-90" fmla="*/ 0 h 742693"/>
                    <a:gd name="connsiteX0-91" fmla="*/ 0 w 2760622"/>
                    <a:gd name="connsiteY0-92" fmla="*/ 0 h 642680"/>
                    <a:gd name="connsiteX1-93" fmla="*/ 2750715 w 2760622"/>
                    <a:gd name="connsiteY1-94" fmla="*/ 391026 h 642680"/>
                    <a:gd name="connsiteX2-95" fmla="*/ 2760567 w 2760622"/>
                    <a:gd name="connsiteY2-96" fmla="*/ 642680 h 642680"/>
                    <a:gd name="connsiteX3-97" fmla="*/ 0 w 2760622"/>
                    <a:gd name="connsiteY3-98" fmla="*/ 605633 h 642680"/>
                    <a:gd name="connsiteX4-99" fmla="*/ 0 w 2760622"/>
                    <a:gd name="connsiteY4-100" fmla="*/ 0 h 642680"/>
                    <a:gd name="connsiteX0-101" fmla="*/ 0 w 2752252"/>
                    <a:gd name="connsiteY0-102" fmla="*/ 0 h 747455"/>
                    <a:gd name="connsiteX1-103" fmla="*/ 2750715 w 2752252"/>
                    <a:gd name="connsiteY1-104" fmla="*/ 391026 h 747455"/>
                    <a:gd name="connsiteX2-105" fmla="*/ 2752074 w 2752252"/>
                    <a:gd name="connsiteY2-106" fmla="*/ 747455 h 747455"/>
                    <a:gd name="connsiteX3-107" fmla="*/ 0 w 2752252"/>
                    <a:gd name="connsiteY3-108" fmla="*/ 605633 h 747455"/>
                    <a:gd name="connsiteX4-109" fmla="*/ 0 w 2752252"/>
                    <a:gd name="connsiteY4-110" fmla="*/ 0 h 747455"/>
                    <a:gd name="connsiteX0-111" fmla="*/ 0 w 2752252"/>
                    <a:gd name="connsiteY0-112" fmla="*/ 0 h 747455"/>
                    <a:gd name="connsiteX1-113" fmla="*/ 2750715 w 2752252"/>
                    <a:gd name="connsiteY1-114" fmla="*/ 282677 h 747455"/>
                    <a:gd name="connsiteX2-115" fmla="*/ 2752074 w 2752252"/>
                    <a:gd name="connsiteY2-116" fmla="*/ 747455 h 747455"/>
                    <a:gd name="connsiteX3-117" fmla="*/ 0 w 2752252"/>
                    <a:gd name="connsiteY3-118" fmla="*/ 605633 h 747455"/>
                    <a:gd name="connsiteX4-119" fmla="*/ 0 w 2752252"/>
                    <a:gd name="connsiteY4-120" fmla="*/ 0 h 747455"/>
                    <a:gd name="connsiteX0-121" fmla="*/ 0 w 2752252"/>
                    <a:gd name="connsiteY0-122" fmla="*/ 0 h 648135"/>
                    <a:gd name="connsiteX1-123" fmla="*/ 2750715 w 2752252"/>
                    <a:gd name="connsiteY1-124" fmla="*/ 282677 h 648135"/>
                    <a:gd name="connsiteX2-125" fmla="*/ 2752074 w 2752252"/>
                    <a:gd name="connsiteY2-126" fmla="*/ 648135 h 648135"/>
                    <a:gd name="connsiteX3-127" fmla="*/ 0 w 2752252"/>
                    <a:gd name="connsiteY3-128" fmla="*/ 605633 h 648135"/>
                    <a:gd name="connsiteX4-129" fmla="*/ 0 w 2752252"/>
                    <a:gd name="connsiteY4-130" fmla="*/ 0 h 648135"/>
                    <a:gd name="connsiteX0-131" fmla="*/ 0 w 2752252"/>
                    <a:gd name="connsiteY0-132" fmla="*/ 0 h 618791"/>
                    <a:gd name="connsiteX1-133" fmla="*/ 2750715 w 2752252"/>
                    <a:gd name="connsiteY1-134" fmla="*/ 282677 h 618791"/>
                    <a:gd name="connsiteX2-135" fmla="*/ 2752074 w 2752252"/>
                    <a:gd name="connsiteY2-136" fmla="*/ 618791 h 618791"/>
                    <a:gd name="connsiteX3-137" fmla="*/ 0 w 2752252"/>
                    <a:gd name="connsiteY3-138" fmla="*/ 605633 h 618791"/>
                    <a:gd name="connsiteX4-139" fmla="*/ 0 w 2752252"/>
                    <a:gd name="connsiteY4-140" fmla="*/ 0 h 618791"/>
                    <a:gd name="connsiteX0-141" fmla="*/ 0 w 2752252"/>
                    <a:gd name="connsiteY0-142" fmla="*/ 0 h 634592"/>
                    <a:gd name="connsiteX1-143" fmla="*/ 2750715 w 2752252"/>
                    <a:gd name="connsiteY1-144" fmla="*/ 282677 h 634592"/>
                    <a:gd name="connsiteX2-145" fmla="*/ 2752074 w 2752252"/>
                    <a:gd name="connsiteY2-146" fmla="*/ 634592 h 634592"/>
                    <a:gd name="connsiteX3-147" fmla="*/ 0 w 2752252"/>
                    <a:gd name="connsiteY3-148" fmla="*/ 605633 h 634592"/>
                    <a:gd name="connsiteX4-149" fmla="*/ 0 w 2752252"/>
                    <a:gd name="connsiteY4-150" fmla="*/ 0 h 634592"/>
                    <a:gd name="connsiteX0-151" fmla="*/ 0 w 2750715"/>
                    <a:gd name="connsiteY0-152" fmla="*/ 0 h 634592"/>
                    <a:gd name="connsiteX1-153" fmla="*/ 2750715 w 2750715"/>
                    <a:gd name="connsiteY1-154" fmla="*/ 282677 h 634592"/>
                    <a:gd name="connsiteX2-155" fmla="*/ 2747826 w 2750715"/>
                    <a:gd name="connsiteY2-156" fmla="*/ 634592 h 634592"/>
                    <a:gd name="connsiteX3-157" fmla="*/ 0 w 2750715"/>
                    <a:gd name="connsiteY3-158" fmla="*/ 605633 h 634592"/>
                    <a:gd name="connsiteX4-159" fmla="*/ 0 w 2750715"/>
                    <a:gd name="connsiteY4-160" fmla="*/ 0 h 634592"/>
                    <a:gd name="connsiteX0-161" fmla="*/ 0 w 2750715"/>
                    <a:gd name="connsiteY0-162" fmla="*/ 0 h 636849"/>
                    <a:gd name="connsiteX1-163" fmla="*/ 2750715 w 2750715"/>
                    <a:gd name="connsiteY1-164" fmla="*/ 282677 h 636849"/>
                    <a:gd name="connsiteX2-165" fmla="*/ 2743581 w 2750715"/>
                    <a:gd name="connsiteY2-166" fmla="*/ 636849 h 636849"/>
                    <a:gd name="connsiteX3-167" fmla="*/ 0 w 2750715"/>
                    <a:gd name="connsiteY3-168" fmla="*/ 605633 h 636849"/>
                    <a:gd name="connsiteX4-169" fmla="*/ 0 w 2750715"/>
                    <a:gd name="connsiteY4-170" fmla="*/ 0 h 636849"/>
                    <a:gd name="connsiteX0-171" fmla="*/ 0 w 2752252"/>
                    <a:gd name="connsiteY0-172" fmla="*/ 0 h 636849"/>
                    <a:gd name="connsiteX1-173" fmla="*/ 2750715 w 2752252"/>
                    <a:gd name="connsiteY1-174" fmla="*/ 282677 h 636849"/>
                    <a:gd name="connsiteX2-175" fmla="*/ 2752074 w 2752252"/>
                    <a:gd name="connsiteY2-176" fmla="*/ 636849 h 636849"/>
                    <a:gd name="connsiteX3-177" fmla="*/ 0 w 2752252"/>
                    <a:gd name="connsiteY3-178" fmla="*/ 605633 h 636849"/>
                    <a:gd name="connsiteX4-179" fmla="*/ 0 w 2752252"/>
                    <a:gd name="connsiteY4-180" fmla="*/ 0 h 63684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52252" h="636849">
                      <a:moveTo>
                        <a:pt x="0" y="0"/>
                      </a:moveTo>
                      <a:lnTo>
                        <a:pt x="2750715" y="282677"/>
                      </a:lnTo>
                      <a:cubicBezTo>
                        <a:pt x="2749753" y="401169"/>
                        <a:pt x="2753036" y="518357"/>
                        <a:pt x="2752074" y="636849"/>
                      </a:cubicBezTo>
                      <a:lnTo>
                        <a:pt x="0" y="605633"/>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ea typeface="微软雅黑" pitchFamily="34" charset="-122"/>
                    <a:sym typeface="Times New Roman" panose="02020603050405020304" pitchFamily="18" charset="0"/>
                  </a:endParaRPr>
                </a:p>
              </p:txBody>
            </p:sp>
          </p:grpSp>
        </p:grpSp>
      </p:grpSp>
      <p:sp>
        <p:nvSpPr>
          <p:cNvPr id="22" name="Oval 21"/>
          <p:cNvSpPr/>
          <p:nvPr/>
        </p:nvSpPr>
        <p:spPr bwMode="auto">
          <a:xfrm>
            <a:off x="6618894" y="3131503"/>
            <a:ext cx="289733" cy="289733"/>
          </a:xfrm>
          <a:prstGeom prst="ellipse">
            <a:avLst/>
          </a:prstGeom>
          <a:solidFill>
            <a:schemeClr val="bg1"/>
          </a:solidFill>
          <a:ln w="9525">
            <a:noFill/>
            <a:round/>
          </a:ln>
        </p:spPr>
        <p:txBody>
          <a:bodyPr vert="horz" wrap="square" lIns="96435" tIns="48218" rIns="96435" bIns="48218" numCol="1" rtlCol="0" anchor="t" anchorCtr="0" compatLnSpc="1"/>
          <a:lstStyle/>
          <a:p>
            <a:pPr algn="ctr"/>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23" name="Oval 22"/>
          <p:cNvSpPr/>
          <p:nvPr/>
        </p:nvSpPr>
        <p:spPr bwMode="auto">
          <a:xfrm>
            <a:off x="7158243" y="2356482"/>
            <a:ext cx="289733" cy="289733"/>
          </a:xfrm>
          <a:prstGeom prst="ellipse">
            <a:avLst/>
          </a:prstGeom>
          <a:solidFill>
            <a:schemeClr val="bg1"/>
          </a:solidFill>
          <a:ln w="9525">
            <a:noFill/>
            <a:round/>
          </a:ln>
        </p:spPr>
        <p:txBody>
          <a:bodyPr vert="horz" wrap="square" lIns="96435" tIns="48218" rIns="96435" bIns="48218" numCol="1" rtlCol="0" anchor="t" anchorCtr="0" compatLnSpc="1"/>
          <a:lstStyle/>
          <a:p>
            <a:pPr algn="ctr"/>
            <a:endParaRPr lang="en-US">
              <a:latin typeface="Times New Roman" panose="02020603050405020304" pitchFamily="18" charset="0"/>
              <a:ea typeface="微软雅黑" pitchFamily="34" charset="-122"/>
              <a:sym typeface="Times New Roman" panose="02020603050405020304" pitchFamily="18" charset="0"/>
            </a:endParaRPr>
          </a:p>
        </p:txBody>
      </p:sp>
      <p:cxnSp>
        <p:nvCxnSpPr>
          <p:cNvPr id="27" name="Straight Connector 26"/>
          <p:cNvCxnSpPr/>
          <p:nvPr/>
        </p:nvCxnSpPr>
        <p:spPr>
          <a:xfrm>
            <a:off x="7303108" y="2500171"/>
            <a:ext cx="1578163" cy="1175"/>
          </a:xfrm>
          <a:prstGeom prst="line">
            <a:avLst/>
          </a:prstGeom>
          <a:ln w="12700">
            <a:solidFill>
              <a:schemeClr val="tx1">
                <a:lumMod val="75000"/>
                <a:lumOff val="2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6762185" y="3274552"/>
            <a:ext cx="1641818" cy="751240"/>
          </a:xfrm>
          <a:prstGeom prst="line">
            <a:avLst/>
          </a:prstGeom>
          <a:ln w="12700">
            <a:solidFill>
              <a:schemeClr val="tx1">
                <a:lumMod val="75000"/>
                <a:lumOff val="2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9" name="Oval 28"/>
          <p:cNvSpPr/>
          <p:nvPr/>
        </p:nvSpPr>
        <p:spPr bwMode="auto">
          <a:xfrm>
            <a:off x="5401401" y="2356482"/>
            <a:ext cx="289733" cy="289733"/>
          </a:xfrm>
          <a:prstGeom prst="ellipse">
            <a:avLst/>
          </a:prstGeom>
          <a:solidFill>
            <a:schemeClr val="bg1"/>
          </a:solidFill>
          <a:ln w="9525">
            <a:noFill/>
            <a:round/>
          </a:ln>
        </p:spPr>
        <p:txBody>
          <a:bodyPr vert="horz" wrap="square" lIns="96435" tIns="48218" rIns="96435" bIns="48218" numCol="1" rtlCol="0" anchor="t" anchorCtr="0" compatLnSpc="1"/>
          <a:lstStyle/>
          <a:p>
            <a:pPr algn="ctr"/>
            <a:endParaRPr lang="en-US">
              <a:latin typeface="Times New Roman" panose="02020603050405020304" pitchFamily="18" charset="0"/>
              <a:ea typeface="微软雅黑" pitchFamily="34" charset="-122"/>
              <a:sym typeface="Times New Roman" panose="02020603050405020304" pitchFamily="18" charset="0"/>
            </a:endParaRPr>
          </a:p>
        </p:txBody>
      </p:sp>
      <p:cxnSp>
        <p:nvCxnSpPr>
          <p:cNvPr id="30" name="Straight Connector 29"/>
          <p:cNvCxnSpPr/>
          <p:nvPr/>
        </p:nvCxnSpPr>
        <p:spPr>
          <a:xfrm>
            <a:off x="3955774" y="2500171"/>
            <a:ext cx="1578163" cy="1175"/>
          </a:xfrm>
          <a:prstGeom prst="line">
            <a:avLst/>
          </a:prstGeom>
          <a:ln w="12700">
            <a:solidFill>
              <a:schemeClr val="tx1">
                <a:lumMod val="75000"/>
                <a:lumOff val="2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1" name="Oval 30"/>
          <p:cNvSpPr/>
          <p:nvPr/>
        </p:nvSpPr>
        <p:spPr bwMode="auto">
          <a:xfrm>
            <a:off x="5971946" y="3131503"/>
            <a:ext cx="289733" cy="289733"/>
          </a:xfrm>
          <a:prstGeom prst="ellipse">
            <a:avLst/>
          </a:prstGeom>
          <a:solidFill>
            <a:schemeClr val="bg1"/>
          </a:solidFill>
          <a:ln w="9525">
            <a:noFill/>
            <a:round/>
          </a:ln>
        </p:spPr>
        <p:txBody>
          <a:bodyPr vert="horz" wrap="square" lIns="96435" tIns="48218" rIns="96435" bIns="48218" numCol="1" rtlCol="0" anchor="t" anchorCtr="0" compatLnSpc="1"/>
          <a:lstStyle/>
          <a:p>
            <a:pPr algn="ctr"/>
            <a:endParaRPr lang="en-US">
              <a:latin typeface="Times New Roman" panose="02020603050405020304" pitchFamily="18" charset="0"/>
              <a:ea typeface="微软雅黑" pitchFamily="34" charset="-122"/>
              <a:sym typeface="Times New Roman" panose="02020603050405020304" pitchFamily="18" charset="0"/>
            </a:endParaRPr>
          </a:p>
        </p:txBody>
      </p:sp>
      <p:grpSp>
        <p:nvGrpSpPr>
          <p:cNvPr id="69" name="Group 68"/>
          <p:cNvGrpSpPr/>
          <p:nvPr/>
        </p:nvGrpSpPr>
        <p:grpSpPr>
          <a:xfrm>
            <a:off x="9173313" y="2056539"/>
            <a:ext cx="2566773" cy="942198"/>
            <a:chOff x="1603804" y="2220559"/>
            <a:chExt cx="2433815" cy="893393"/>
          </a:xfrm>
        </p:grpSpPr>
        <p:sp>
          <p:nvSpPr>
            <p:cNvPr id="70" name="Text Placeholder 2"/>
            <p:cNvSpPr txBox="1"/>
            <p:nvPr/>
          </p:nvSpPr>
          <p:spPr>
            <a:xfrm>
              <a:off x="1603804" y="2220559"/>
              <a:ext cx="2013460" cy="261780"/>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1685">
                  <a:solidFill>
                    <a:schemeClr val="tx1">
                      <a:lumMod val="65000"/>
                      <a:lumOff val="35000"/>
                    </a:schemeClr>
                  </a:solidFill>
                  <a:latin typeface="Times New Roman" panose="02020603050405020304" pitchFamily="18" charset="0"/>
                  <a:ea typeface="微软雅黑" pitchFamily="34" charset="-122"/>
                  <a:cs typeface="Clear Sans" panose="020B0503030202020304" pitchFamily="34" charset="0"/>
                  <a:sym typeface="Times New Roman" panose="02020603050405020304" pitchFamily="18" charset="0"/>
                </a:rPr>
                <a:t>Red Pencil</a:t>
              </a:r>
              <a:endParaRPr lang="en-US" sz="1685">
                <a:solidFill>
                  <a:schemeClr val="tx1">
                    <a:lumMod val="65000"/>
                    <a:lumOff val="35000"/>
                  </a:schemeClr>
                </a:solidFill>
                <a:latin typeface="Times New Roman" panose="02020603050405020304" pitchFamily="18" charset="0"/>
                <a:ea typeface="微软雅黑" pitchFamily="34" charset="-122"/>
                <a:cs typeface="Clear Sans" panose="020B0503030202020304" pitchFamily="34" charset="0"/>
                <a:sym typeface="Times New Roman" panose="02020603050405020304" pitchFamily="18" charset="0"/>
              </a:endParaRPr>
            </a:p>
          </p:txBody>
        </p:sp>
        <p:sp>
          <p:nvSpPr>
            <p:cNvPr id="71" name="TextBox 70"/>
            <p:cNvSpPr txBox="1"/>
            <p:nvPr/>
          </p:nvSpPr>
          <p:spPr>
            <a:xfrm>
              <a:off x="1679271" y="2559832"/>
              <a:ext cx="2358348" cy="554120"/>
            </a:xfrm>
            <a:prstGeom prst="rect">
              <a:avLst/>
            </a:prstGeom>
            <a:noFill/>
          </p:spPr>
          <p:txBody>
            <a:bodyPr wrap="square" lIns="0" tIns="0" rIns="0" bIns="0" rtlCol="0">
              <a:spAutoFit/>
            </a:bodyPr>
            <a:lstStyle/>
            <a:p>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Dorum</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ipser</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kolar</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sit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amet</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pot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edipeping</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elik</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red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imperun</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palit</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paorut</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dacilasir</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caeten</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t>
              </a:r>
              <a:endPar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endParaRPr>
            </a:p>
          </p:txBody>
        </p:sp>
      </p:grpSp>
      <p:cxnSp>
        <p:nvCxnSpPr>
          <p:cNvPr id="72" name="Straight Connector 71"/>
          <p:cNvCxnSpPr/>
          <p:nvPr/>
        </p:nvCxnSpPr>
        <p:spPr>
          <a:xfrm flipH="1">
            <a:off x="4479271" y="3274552"/>
            <a:ext cx="1641818" cy="751240"/>
          </a:xfrm>
          <a:prstGeom prst="line">
            <a:avLst/>
          </a:prstGeom>
          <a:ln w="12700">
            <a:solidFill>
              <a:schemeClr val="tx1">
                <a:lumMod val="75000"/>
                <a:lumOff val="2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73" name="Group 72"/>
          <p:cNvGrpSpPr/>
          <p:nvPr/>
        </p:nvGrpSpPr>
        <p:grpSpPr>
          <a:xfrm>
            <a:off x="1174286" y="2179367"/>
            <a:ext cx="2560318" cy="942198"/>
            <a:chOff x="1494367" y="2220559"/>
            <a:chExt cx="2427694" cy="893393"/>
          </a:xfrm>
        </p:grpSpPr>
        <p:sp>
          <p:nvSpPr>
            <p:cNvPr id="74" name="Text Placeholder 2"/>
            <p:cNvSpPr txBox="1"/>
            <p:nvPr/>
          </p:nvSpPr>
          <p:spPr>
            <a:xfrm>
              <a:off x="1908601" y="2220559"/>
              <a:ext cx="2013460" cy="261780"/>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685">
                  <a:solidFill>
                    <a:schemeClr val="tx1">
                      <a:lumMod val="65000"/>
                      <a:lumOff val="35000"/>
                    </a:schemeClr>
                  </a:solidFill>
                  <a:latin typeface="Times New Roman" panose="02020603050405020304" pitchFamily="18" charset="0"/>
                  <a:ea typeface="微软雅黑" pitchFamily="34" charset="-122"/>
                  <a:cs typeface="Clear Sans" panose="020B0503030202020304" pitchFamily="34" charset="0"/>
                  <a:sym typeface="Times New Roman" panose="02020603050405020304" pitchFamily="18" charset="0"/>
                </a:rPr>
                <a:t>Blue Pencil</a:t>
              </a:r>
              <a:endParaRPr lang="en-US" sz="1685">
                <a:solidFill>
                  <a:schemeClr val="tx1">
                    <a:lumMod val="65000"/>
                    <a:lumOff val="35000"/>
                  </a:schemeClr>
                </a:solidFill>
                <a:latin typeface="Times New Roman" panose="02020603050405020304" pitchFamily="18" charset="0"/>
                <a:ea typeface="微软雅黑" pitchFamily="34" charset="-122"/>
                <a:cs typeface="Clear Sans" panose="020B0503030202020304" pitchFamily="34" charset="0"/>
                <a:sym typeface="Times New Roman" panose="02020603050405020304" pitchFamily="18" charset="0"/>
              </a:endParaRPr>
            </a:p>
          </p:txBody>
        </p:sp>
        <p:sp>
          <p:nvSpPr>
            <p:cNvPr id="75" name="TextBox 74"/>
            <p:cNvSpPr txBox="1"/>
            <p:nvPr/>
          </p:nvSpPr>
          <p:spPr>
            <a:xfrm>
              <a:off x="1494367" y="2559832"/>
              <a:ext cx="2324283" cy="554120"/>
            </a:xfrm>
            <a:prstGeom prst="rect">
              <a:avLst/>
            </a:prstGeom>
            <a:noFill/>
          </p:spPr>
          <p:txBody>
            <a:bodyPr wrap="square" lIns="0" tIns="0" rIns="0" bIns="0" rtlCol="0">
              <a:spAutoFit/>
            </a:bodyPr>
            <a:lstStyle/>
            <a:p>
              <a:pPr algn="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Dorum</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ipser</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kolar</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sit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amet</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pot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edipeping</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elik</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red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imperun</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palit</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paorut</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dacilasir</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caeten</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t>
              </a:r>
              <a:endPar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endParaRPr>
            </a:p>
          </p:txBody>
        </p:sp>
      </p:grpSp>
      <p:grpSp>
        <p:nvGrpSpPr>
          <p:cNvPr id="76" name="Group 75"/>
          <p:cNvGrpSpPr/>
          <p:nvPr/>
        </p:nvGrpSpPr>
        <p:grpSpPr>
          <a:xfrm>
            <a:off x="2031489" y="4350086"/>
            <a:ext cx="2560318" cy="942198"/>
            <a:chOff x="1494367" y="2220559"/>
            <a:chExt cx="2427694" cy="893393"/>
          </a:xfrm>
        </p:grpSpPr>
        <p:sp>
          <p:nvSpPr>
            <p:cNvPr id="77" name="Text Placeholder 2"/>
            <p:cNvSpPr txBox="1"/>
            <p:nvPr/>
          </p:nvSpPr>
          <p:spPr>
            <a:xfrm>
              <a:off x="1908601" y="2220559"/>
              <a:ext cx="2013460" cy="261780"/>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685">
                  <a:solidFill>
                    <a:schemeClr val="tx1">
                      <a:lumMod val="65000"/>
                      <a:lumOff val="35000"/>
                    </a:schemeClr>
                  </a:solidFill>
                  <a:latin typeface="Times New Roman" panose="02020603050405020304" pitchFamily="18" charset="0"/>
                  <a:ea typeface="微软雅黑" pitchFamily="34" charset="-122"/>
                  <a:cs typeface="Clear Sans" panose="020B0503030202020304" pitchFamily="34" charset="0"/>
                  <a:sym typeface="Times New Roman" panose="02020603050405020304" pitchFamily="18" charset="0"/>
                </a:rPr>
                <a:t>Purple Pencil</a:t>
              </a:r>
              <a:endParaRPr lang="en-US" sz="1685">
                <a:solidFill>
                  <a:schemeClr val="tx1">
                    <a:lumMod val="65000"/>
                    <a:lumOff val="35000"/>
                  </a:schemeClr>
                </a:solidFill>
                <a:latin typeface="Times New Roman" panose="02020603050405020304" pitchFamily="18" charset="0"/>
                <a:ea typeface="微软雅黑" pitchFamily="34" charset="-122"/>
                <a:cs typeface="Clear Sans" panose="020B0503030202020304" pitchFamily="34" charset="0"/>
                <a:sym typeface="Times New Roman" panose="02020603050405020304" pitchFamily="18" charset="0"/>
              </a:endParaRPr>
            </a:p>
          </p:txBody>
        </p:sp>
        <p:sp>
          <p:nvSpPr>
            <p:cNvPr id="78" name="TextBox 77"/>
            <p:cNvSpPr txBox="1"/>
            <p:nvPr/>
          </p:nvSpPr>
          <p:spPr>
            <a:xfrm>
              <a:off x="1494367" y="2559832"/>
              <a:ext cx="2324283" cy="554120"/>
            </a:xfrm>
            <a:prstGeom prst="rect">
              <a:avLst/>
            </a:prstGeom>
            <a:noFill/>
          </p:spPr>
          <p:txBody>
            <a:bodyPr wrap="square" lIns="0" tIns="0" rIns="0" bIns="0" rtlCol="0">
              <a:spAutoFit/>
            </a:bodyPr>
            <a:lstStyle/>
            <a:p>
              <a:pPr algn="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Dorum</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ipser</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kolar</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sit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amet</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pot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edipeping</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elik</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red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imperun</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palit</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paorut</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dacilasir</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caeten</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t>
              </a:r>
              <a:endPar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endParaRPr>
            </a:p>
          </p:txBody>
        </p:sp>
      </p:grpSp>
      <p:grpSp>
        <p:nvGrpSpPr>
          <p:cNvPr id="79" name="Group 78"/>
          <p:cNvGrpSpPr/>
          <p:nvPr/>
        </p:nvGrpSpPr>
        <p:grpSpPr>
          <a:xfrm>
            <a:off x="8275877" y="4350086"/>
            <a:ext cx="2566773" cy="942198"/>
            <a:chOff x="1603804" y="2220559"/>
            <a:chExt cx="2433815" cy="893393"/>
          </a:xfrm>
        </p:grpSpPr>
        <p:sp>
          <p:nvSpPr>
            <p:cNvPr id="80" name="Text Placeholder 2"/>
            <p:cNvSpPr txBox="1"/>
            <p:nvPr/>
          </p:nvSpPr>
          <p:spPr>
            <a:xfrm>
              <a:off x="1603804" y="2220559"/>
              <a:ext cx="2013460" cy="261780"/>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1685">
                  <a:solidFill>
                    <a:schemeClr val="tx1">
                      <a:lumMod val="65000"/>
                      <a:lumOff val="35000"/>
                    </a:schemeClr>
                  </a:solidFill>
                  <a:latin typeface="Times New Roman" panose="02020603050405020304" pitchFamily="18" charset="0"/>
                  <a:ea typeface="微软雅黑" pitchFamily="34" charset="-122"/>
                  <a:cs typeface="Clear Sans" panose="020B0503030202020304" pitchFamily="34" charset="0"/>
                  <a:sym typeface="Times New Roman" panose="02020603050405020304" pitchFamily="18" charset="0"/>
                </a:rPr>
                <a:t>Yellow Pencil</a:t>
              </a:r>
              <a:endParaRPr lang="en-US" sz="1685">
                <a:solidFill>
                  <a:schemeClr val="tx1">
                    <a:lumMod val="65000"/>
                    <a:lumOff val="35000"/>
                  </a:schemeClr>
                </a:solidFill>
                <a:latin typeface="Times New Roman" panose="02020603050405020304" pitchFamily="18" charset="0"/>
                <a:ea typeface="微软雅黑" pitchFamily="34" charset="-122"/>
                <a:cs typeface="Clear Sans" panose="020B0503030202020304" pitchFamily="34" charset="0"/>
                <a:sym typeface="Times New Roman" panose="02020603050405020304" pitchFamily="18" charset="0"/>
              </a:endParaRPr>
            </a:p>
          </p:txBody>
        </p:sp>
        <p:sp>
          <p:nvSpPr>
            <p:cNvPr id="81" name="TextBox 80"/>
            <p:cNvSpPr txBox="1"/>
            <p:nvPr/>
          </p:nvSpPr>
          <p:spPr>
            <a:xfrm>
              <a:off x="1679271" y="2559832"/>
              <a:ext cx="2358348" cy="554120"/>
            </a:xfrm>
            <a:prstGeom prst="rect">
              <a:avLst/>
            </a:prstGeom>
            <a:noFill/>
          </p:spPr>
          <p:txBody>
            <a:bodyPr wrap="square" lIns="0" tIns="0" rIns="0" bIns="0" rtlCol="0">
              <a:spAutoFit/>
            </a:bodyPr>
            <a:lstStyle/>
            <a:p>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Dorum</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ipser</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kolar</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sit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amet</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pot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edipeping</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elik</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red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imperun</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palit</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paorut</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dacilasir</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265"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caeten</a:t>
              </a:r>
              <a:r>
                <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t>
              </a:r>
              <a:endParaRPr lang="en-US" sz="1265">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endParaRPr>
            </a:p>
          </p:txBody>
        </p:sp>
      </p:grpSp>
      <p:sp>
        <p:nvSpPr>
          <p:cNvPr id="44" name="标题 3"/>
          <p:cNvSpPr txBox="1"/>
          <p:nvPr/>
        </p:nvSpPr>
        <p:spPr>
          <a:xfrm>
            <a:off x="792039" y="62547"/>
            <a:ext cx="3898556" cy="440807"/>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800" dirty="0" smtClean="0">
                <a:solidFill>
                  <a:schemeClr val="accent1">
                    <a:lumMod val="50000"/>
                  </a:schemeClr>
                </a:solidFill>
                <a:latin typeface="方正粗谭黑简体" panose="02000000000000000000" pitchFamily="2" charset="-122"/>
                <a:ea typeface="方正粗谭黑简体" panose="02000000000000000000" pitchFamily="2" charset="-122"/>
              </a:rPr>
              <a:t>点击添加相关标题文字</a:t>
            </a:r>
            <a:endParaRPr lang="zh-CN" altLang="en-US" sz="1200" dirty="0">
              <a:solidFill>
                <a:schemeClr val="accent1">
                  <a:lumMod val="50000"/>
                </a:schemeClr>
              </a:solidFill>
              <a:latin typeface="方正粗谭黑简体" panose="02000000000000000000" pitchFamily="2" charset="-122"/>
              <a:ea typeface="方正粗谭黑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right)">
                                      <p:cBhvr>
                                        <p:cTn id="15" dur="500"/>
                                        <p:tgtEl>
                                          <p:spTgt spid="3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3"/>
                                        </p:tgtEl>
                                        <p:attrNameLst>
                                          <p:attrName>style.visibility</p:attrName>
                                        </p:attrNameLst>
                                      </p:cBhvr>
                                      <p:to>
                                        <p:strVal val="visible"/>
                                      </p:to>
                                    </p:set>
                                    <p:animEffect transition="in" filter="fade">
                                      <p:cBhvr>
                                        <p:cTn id="19" dur="500"/>
                                        <p:tgtEl>
                                          <p:spTgt spid="7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left)">
                                      <p:cBhvr>
                                        <p:cTn id="27" dur="500"/>
                                        <p:tgtEl>
                                          <p:spTgt spid="27"/>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69"/>
                                        </p:tgtEl>
                                        <p:attrNameLst>
                                          <p:attrName>style.visibility</p:attrName>
                                        </p:attrNameLst>
                                      </p:cBhvr>
                                      <p:to>
                                        <p:strVal val="visible"/>
                                      </p:to>
                                    </p:set>
                                    <p:animEffect transition="in" filter="fade">
                                      <p:cBhvr>
                                        <p:cTn id="31" dur="500"/>
                                        <p:tgtEl>
                                          <p:spTgt spid="69"/>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500"/>
                                        <p:tgtEl>
                                          <p:spTgt spid="31"/>
                                        </p:tgtEl>
                                      </p:cBhvr>
                                    </p:animEffect>
                                  </p:childTnLst>
                                </p:cTn>
                              </p:par>
                            </p:childTnLst>
                          </p:cTn>
                        </p:par>
                        <p:par>
                          <p:cTn id="36" fill="hold">
                            <p:stCondLst>
                              <p:cond delay="4000"/>
                            </p:stCondLst>
                            <p:childTnLst>
                              <p:par>
                                <p:cTn id="37" presetID="22" presetClass="entr" presetSubtype="1" fill="hold" nodeType="afterEffect">
                                  <p:stCondLst>
                                    <p:cond delay="0"/>
                                  </p:stCondLst>
                                  <p:childTnLst>
                                    <p:set>
                                      <p:cBhvr>
                                        <p:cTn id="38" dur="1" fill="hold">
                                          <p:stCondLst>
                                            <p:cond delay="0"/>
                                          </p:stCondLst>
                                        </p:cTn>
                                        <p:tgtEl>
                                          <p:spTgt spid="72"/>
                                        </p:tgtEl>
                                        <p:attrNameLst>
                                          <p:attrName>style.visibility</p:attrName>
                                        </p:attrNameLst>
                                      </p:cBhvr>
                                      <p:to>
                                        <p:strVal val="visible"/>
                                      </p:to>
                                    </p:set>
                                    <p:animEffect transition="in" filter="wipe(up)">
                                      <p:cBhvr>
                                        <p:cTn id="39" dur="500"/>
                                        <p:tgtEl>
                                          <p:spTgt spid="72"/>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76"/>
                                        </p:tgtEl>
                                        <p:attrNameLst>
                                          <p:attrName>style.visibility</p:attrName>
                                        </p:attrNameLst>
                                      </p:cBhvr>
                                      <p:to>
                                        <p:strVal val="visible"/>
                                      </p:to>
                                    </p:set>
                                    <p:animEffect transition="in" filter="fade">
                                      <p:cBhvr>
                                        <p:cTn id="43" dur="500"/>
                                        <p:tgtEl>
                                          <p:spTgt spid="76"/>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childTnLst>
                                </p:cTn>
                              </p:par>
                            </p:childTnLst>
                          </p:cTn>
                        </p:par>
                        <p:par>
                          <p:cTn id="48" fill="hold">
                            <p:stCondLst>
                              <p:cond delay="5500"/>
                            </p:stCondLst>
                            <p:childTnLst>
                              <p:par>
                                <p:cTn id="49" presetID="22" presetClass="entr" presetSubtype="1" fill="hold" nodeType="after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wipe(up)">
                                      <p:cBhvr>
                                        <p:cTn id="51" dur="500"/>
                                        <p:tgtEl>
                                          <p:spTgt spid="28"/>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79"/>
                                        </p:tgtEl>
                                        <p:attrNameLst>
                                          <p:attrName>style.visibility</p:attrName>
                                        </p:attrNameLst>
                                      </p:cBhvr>
                                      <p:to>
                                        <p:strVal val="visible"/>
                                      </p:to>
                                    </p:set>
                                    <p:animEffect transition="in" filter="fade">
                                      <p:cBhvr>
                                        <p:cTn id="55"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9" grpId="0" animBg="1"/>
      <p:bldP spid="3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hape 1815"/>
          <p:cNvSpPr/>
          <p:nvPr/>
        </p:nvSpPr>
        <p:spPr>
          <a:xfrm>
            <a:off x="13108" y="4147189"/>
            <a:ext cx="12861125" cy="118172"/>
          </a:xfrm>
          <a:prstGeom prst="rect">
            <a:avLst/>
          </a:prstGeom>
          <a:solidFill>
            <a:schemeClr val="bg1">
              <a:lumMod val="75000"/>
            </a:schemeClr>
          </a:solidFill>
          <a:ln w="12700">
            <a:miter lim="400000"/>
          </a:ln>
        </p:spPr>
        <p:txBody>
          <a:bodyPr lIns="53575" tIns="53575" rIns="53575" bIns="53575" anchor="ctr"/>
          <a:lstStyle/>
          <a:p>
            <a:pPr lvl="0">
              <a:defRPr sz="3200">
                <a:solidFill>
                  <a:srgbClr val="FFFFFF"/>
                </a:solidFill>
                <a:latin typeface="Helvetica"/>
                <a:ea typeface="Helvetica"/>
                <a:cs typeface="Helvetica"/>
                <a:sym typeface="Helvetica"/>
              </a:defRPr>
            </a:pPr>
            <a:endParaRPr sz="3375">
              <a:latin typeface="Times New Roman" panose="02020603050405020304" pitchFamily="18" charset="0"/>
              <a:ea typeface="微软雅黑" pitchFamily="34" charset="-122"/>
              <a:sym typeface="Times New Roman" panose="02020603050405020304" pitchFamily="18" charset="0"/>
            </a:endParaRPr>
          </a:p>
        </p:txBody>
      </p:sp>
      <p:grpSp>
        <p:nvGrpSpPr>
          <p:cNvPr id="2" name="Group 1"/>
          <p:cNvGrpSpPr/>
          <p:nvPr/>
        </p:nvGrpSpPr>
        <p:grpSpPr>
          <a:xfrm>
            <a:off x="1358386" y="3245962"/>
            <a:ext cx="2190877" cy="689344"/>
            <a:chOff x="1287687" y="3077822"/>
            <a:chExt cx="2077390" cy="653636"/>
          </a:xfrm>
        </p:grpSpPr>
        <p:grpSp>
          <p:nvGrpSpPr>
            <p:cNvPr id="15" name="Group 1818"/>
            <p:cNvGrpSpPr/>
            <p:nvPr/>
          </p:nvGrpSpPr>
          <p:grpSpPr>
            <a:xfrm>
              <a:off x="1287687" y="3077822"/>
              <a:ext cx="2077389" cy="653636"/>
              <a:chOff x="0" y="0"/>
              <a:chExt cx="4153686" cy="1306925"/>
            </a:xfrm>
          </p:grpSpPr>
          <p:sp>
            <p:nvSpPr>
              <p:cNvPr id="16" name="Shape 1816"/>
              <p:cNvSpPr/>
              <p:nvPr/>
            </p:nvSpPr>
            <p:spPr>
              <a:xfrm>
                <a:off x="0" y="22865"/>
                <a:ext cx="1784445" cy="1279641"/>
              </a:xfrm>
              <a:custGeom>
                <a:avLst/>
                <a:gdLst/>
                <a:ahLst/>
                <a:cxnLst>
                  <a:cxn ang="0">
                    <a:pos x="wd2" y="hd2"/>
                  </a:cxn>
                  <a:cxn ang="5400000">
                    <a:pos x="wd2" y="hd2"/>
                  </a:cxn>
                  <a:cxn ang="10800000">
                    <a:pos x="wd2" y="hd2"/>
                  </a:cxn>
                  <a:cxn ang="16200000">
                    <a:pos x="wd2" y="hd2"/>
                  </a:cxn>
                </a:cxnLst>
                <a:rect l="0" t="0" r="r" b="b"/>
                <a:pathLst>
                  <a:path w="21335" h="21338" extrusionOk="0">
                    <a:moveTo>
                      <a:pt x="0" y="7986"/>
                    </a:moveTo>
                    <a:cubicBezTo>
                      <a:pt x="0" y="12396"/>
                      <a:pt x="2565" y="15970"/>
                      <a:pt x="5726" y="15970"/>
                    </a:cubicBezTo>
                    <a:lnTo>
                      <a:pt x="15580" y="15970"/>
                    </a:lnTo>
                    <a:cubicBezTo>
                      <a:pt x="17334" y="15970"/>
                      <a:pt x="18801" y="21600"/>
                      <a:pt x="20304" y="21328"/>
                    </a:cubicBezTo>
                    <a:cubicBezTo>
                      <a:pt x="21600" y="21094"/>
                      <a:pt x="21306" y="9950"/>
                      <a:pt x="21306" y="7986"/>
                    </a:cubicBezTo>
                    <a:lnTo>
                      <a:pt x="21306" y="7986"/>
                    </a:lnTo>
                    <a:cubicBezTo>
                      <a:pt x="21306" y="3574"/>
                      <a:pt x="18744" y="0"/>
                      <a:pt x="15580" y="0"/>
                    </a:cubicBezTo>
                    <a:lnTo>
                      <a:pt x="5726" y="0"/>
                    </a:lnTo>
                    <a:cubicBezTo>
                      <a:pt x="2565" y="0"/>
                      <a:pt x="0" y="3574"/>
                      <a:pt x="0" y="7986"/>
                    </a:cubicBezTo>
                    <a:cubicBezTo>
                      <a:pt x="0" y="7986"/>
                      <a:pt x="0" y="7986"/>
                      <a:pt x="0" y="7986"/>
                    </a:cubicBezTo>
                    <a:close/>
                  </a:path>
                </a:pathLst>
              </a:custGeom>
              <a:solidFill>
                <a:schemeClr val="accent1"/>
              </a:solidFill>
              <a:ln w="12700" cap="flat">
                <a:noFill/>
                <a:miter lim="400000"/>
              </a:ln>
              <a:effectLst/>
            </p:spPr>
            <p:txBody>
              <a:bodyPr wrap="square" lIns="40181" tIns="40181" rIns="40181" bIns="40181" numCol="1" anchor="ctr">
                <a:noAutofit/>
              </a:bodyPr>
              <a:lstStyle/>
              <a:p>
                <a:pPr lvl="0">
                  <a:defRPr sz="3200">
                    <a:solidFill>
                      <a:srgbClr val="FFFFFF"/>
                    </a:solidFill>
                    <a:latin typeface="Helvetica"/>
                    <a:ea typeface="Helvetica"/>
                    <a:cs typeface="Helvetica"/>
                    <a:sym typeface="Helvetica"/>
                  </a:defRPr>
                </a:pPr>
                <a:endParaRPr sz="3375">
                  <a:latin typeface="Times New Roman" panose="02020603050405020304" pitchFamily="18" charset="0"/>
                  <a:ea typeface="微软雅黑" pitchFamily="34" charset="-122"/>
                  <a:sym typeface="Times New Roman" panose="02020603050405020304" pitchFamily="18" charset="0"/>
                </a:endParaRPr>
              </a:p>
            </p:txBody>
          </p:sp>
          <p:sp>
            <p:nvSpPr>
              <p:cNvPr id="17" name="Shape 1817"/>
              <p:cNvSpPr/>
              <p:nvPr/>
            </p:nvSpPr>
            <p:spPr>
              <a:xfrm>
                <a:off x="1600593" y="0"/>
                <a:ext cx="2553094" cy="1306926"/>
              </a:xfrm>
              <a:custGeom>
                <a:avLst/>
                <a:gdLst/>
                <a:ahLst/>
                <a:cxnLst>
                  <a:cxn ang="0">
                    <a:pos x="wd2" y="hd2"/>
                  </a:cxn>
                  <a:cxn ang="5400000">
                    <a:pos x="wd2" y="hd2"/>
                  </a:cxn>
                  <a:cxn ang="10800000">
                    <a:pos x="wd2" y="hd2"/>
                  </a:cxn>
                  <a:cxn ang="16200000">
                    <a:pos x="wd2" y="hd2"/>
                  </a:cxn>
                </a:cxnLst>
                <a:rect l="0" t="0" r="r" b="b"/>
                <a:pathLst>
                  <a:path w="21410" h="21337" extrusionOk="0">
                    <a:moveTo>
                      <a:pt x="21410" y="7985"/>
                    </a:moveTo>
                    <a:cubicBezTo>
                      <a:pt x="21410" y="12396"/>
                      <a:pt x="19574" y="15972"/>
                      <a:pt x="17309" y="15972"/>
                    </a:cubicBezTo>
                    <a:lnTo>
                      <a:pt x="4122" y="15972"/>
                    </a:lnTo>
                    <a:cubicBezTo>
                      <a:pt x="2867" y="15972"/>
                      <a:pt x="1816" y="21600"/>
                      <a:pt x="738" y="21327"/>
                    </a:cubicBezTo>
                    <a:cubicBezTo>
                      <a:pt x="-190" y="21094"/>
                      <a:pt x="21" y="9953"/>
                      <a:pt x="21" y="7985"/>
                    </a:cubicBezTo>
                    <a:lnTo>
                      <a:pt x="21" y="7985"/>
                    </a:lnTo>
                    <a:cubicBezTo>
                      <a:pt x="21" y="3576"/>
                      <a:pt x="1857" y="0"/>
                      <a:pt x="4122" y="0"/>
                    </a:cubicBezTo>
                    <a:lnTo>
                      <a:pt x="17309" y="0"/>
                    </a:lnTo>
                    <a:cubicBezTo>
                      <a:pt x="19574" y="0"/>
                      <a:pt x="21410" y="3576"/>
                      <a:pt x="21410" y="7985"/>
                    </a:cubicBezTo>
                    <a:cubicBezTo>
                      <a:pt x="21410" y="7985"/>
                      <a:pt x="21410" y="7985"/>
                      <a:pt x="21410" y="7985"/>
                    </a:cubicBezTo>
                    <a:close/>
                  </a:path>
                </a:pathLst>
              </a:custGeom>
              <a:solidFill>
                <a:schemeClr val="bg1">
                  <a:lumMod val="85000"/>
                </a:schemeClr>
              </a:solidFill>
              <a:ln w="12700" cap="flat">
                <a:noFill/>
                <a:miter lim="400000"/>
              </a:ln>
              <a:effectLst/>
            </p:spPr>
            <p:txBody>
              <a:bodyPr wrap="square" lIns="40181" tIns="40181" rIns="40181" bIns="40181" numCol="1" anchor="ctr">
                <a:noAutofit/>
              </a:bodyPr>
              <a:lstStyle/>
              <a:p>
                <a:pPr lvl="0">
                  <a:defRPr sz="3200">
                    <a:solidFill>
                      <a:srgbClr val="FFFFFF"/>
                    </a:solidFill>
                    <a:latin typeface="Helvetica"/>
                    <a:ea typeface="Helvetica"/>
                    <a:cs typeface="Helvetica"/>
                    <a:sym typeface="Helvetica"/>
                  </a:defRPr>
                </a:pPr>
                <a:endParaRPr sz="3375">
                  <a:latin typeface="Times New Roman" panose="02020603050405020304" pitchFamily="18" charset="0"/>
                  <a:ea typeface="微软雅黑" pitchFamily="34" charset="-122"/>
                  <a:sym typeface="Times New Roman" panose="02020603050405020304" pitchFamily="18" charset="0"/>
                </a:endParaRPr>
              </a:p>
            </p:txBody>
          </p:sp>
        </p:grpSp>
        <p:sp>
          <p:nvSpPr>
            <p:cNvPr id="31" name="TextBox 30"/>
            <p:cNvSpPr txBox="1"/>
            <p:nvPr/>
          </p:nvSpPr>
          <p:spPr>
            <a:xfrm>
              <a:off x="1287687" y="3245715"/>
              <a:ext cx="892457" cy="215349"/>
            </a:xfrm>
            <a:prstGeom prst="rect">
              <a:avLst/>
            </a:prstGeom>
            <a:noFill/>
          </p:spPr>
          <p:txBody>
            <a:bodyPr wrap="square" lIns="0" tIns="0" rIns="0" bIns="0" rtlCol="0">
              <a:spAutoFit/>
            </a:bodyPr>
            <a:lstStyle/>
            <a:p>
              <a:pPr algn="ctr"/>
              <a:r>
                <a:rPr lang="en-GB" sz="1475" b="1">
                  <a:solidFill>
                    <a:schemeClr val="bg1"/>
                  </a:solidFill>
                  <a:latin typeface="Times New Roman" panose="02020603050405020304" pitchFamily="18" charset="0"/>
                  <a:ea typeface="微软雅黑" pitchFamily="34" charset="-122"/>
                  <a:cs typeface="Open Sans Extrabold" panose="020B0906030804020204" pitchFamily="34" charset="0"/>
                  <a:sym typeface="Times New Roman" panose="02020603050405020304" pitchFamily="18" charset="0"/>
                </a:rPr>
                <a:t>01</a:t>
              </a:r>
              <a:endParaRPr lang="en-GB" sz="1475" b="1">
                <a:solidFill>
                  <a:schemeClr val="bg1"/>
                </a:solidFill>
                <a:latin typeface="Times New Roman" panose="02020603050405020304" pitchFamily="18" charset="0"/>
                <a:ea typeface="微软雅黑" pitchFamily="34" charset="-122"/>
                <a:cs typeface="Open Sans Extrabold" panose="020B0906030804020204" pitchFamily="34" charset="0"/>
                <a:sym typeface="Times New Roman" panose="02020603050405020304" pitchFamily="18" charset="0"/>
              </a:endParaRPr>
            </a:p>
          </p:txBody>
        </p:sp>
        <p:sp>
          <p:nvSpPr>
            <p:cNvPr id="32" name="Text Placeholder 2"/>
            <p:cNvSpPr txBox="1"/>
            <p:nvPr/>
          </p:nvSpPr>
          <p:spPr>
            <a:xfrm>
              <a:off x="2088194" y="3175312"/>
              <a:ext cx="1276883" cy="345128"/>
            </a:xfrm>
            <a:prstGeom prst="rect">
              <a:avLst/>
            </a:prstGeom>
            <a:noFill/>
          </p:spPr>
          <p:txBody>
            <a:bodyPr vert="horz" lIns="96435" tIns="48218" rIns="96435" bIns="48218" rtlCol="0" anchor="ctr">
              <a:noAutofit/>
            </a:bodyPr>
            <a:lstStyle>
              <a:defPPr>
                <a:defRPr lang="en-US"/>
              </a:defPPr>
              <a:lvl1pPr marL="0" algn="ctr" defTabSz="913765" rtl="0" eaLnBrk="1" latinLnBrk="0" hangingPunct="1">
                <a:defRPr sz="1200" kern="1200">
                  <a:solidFill>
                    <a:schemeClr val="tx1">
                      <a:tint val="75000"/>
                    </a:schemeClr>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r>
                <a:rPr lang="en-GB" sz="1475">
                  <a:solidFill>
                    <a:schemeClr val="tx1">
                      <a:lumMod val="75000"/>
                      <a:lumOff val="25000"/>
                    </a:schemeClr>
                  </a:solidFill>
                  <a:latin typeface="Times New Roman" panose="02020603050405020304" pitchFamily="18" charset="0"/>
                  <a:ea typeface="微软雅黑" pitchFamily="34" charset="-122"/>
                  <a:sym typeface="Times New Roman" panose="02020603050405020304" pitchFamily="18" charset="0"/>
                </a:rPr>
                <a:t>Europe</a:t>
              </a:r>
              <a:endParaRPr lang="en-GB" sz="1475">
                <a:solidFill>
                  <a:schemeClr val="tx1">
                    <a:lumMod val="75000"/>
                    <a:lumOff val="25000"/>
                  </a:schemeClr>
                </a:solidFill>
                <a:latin typeface="Times New Roman" panose="02020603050405020304" pitchFamily="18" charset="0"/>
                <a:ea typeface="微软雅黑" pitchFamily="34" charset="-122"/>
                <a:sym typeface="Times New Roman" panose="02020603050405020304" pitchFamily="18" charset="0"/>
              </a:endParaRPr>
            </a:p>
          </p:txBody>
        </p:sp>
      </p:grpSp>
      <p:grpSp>
        <p:nvGrpSpPr>
          <p:cNvPr id="4" name="Group 3"/>
          <p:cNvGrpSpPr/>
          <p:nvPr/>
        </p:nvGrpSpPr>
        <p:grpSpPr>
          <a:xfrm>
            <a:off x="8580621" y="3245962"/>
            <a:ext cx="2199169" cy="689344"/>
            <a:chOff x="8135812" y="3077822"/>
            <a:chExt cx="2085252" cy="653636"/>
          </a:xfrm>
        </p:grpSpPr>
        <p:grpSp>
          <p:nvGrpSpPr>
            <p:cNvPr id="23" name="Group 1830"/>
            <p:cNvGrpSpPr/>
            <p:nvPr/>
          </p:nvGrpSpPr>
          <p:grpSpPr>
            <a:xfrm>
              <a:off x="8135812" y="3077822"/>
              <a:ext cx="2077389" cy="653636"/>
              <a:chOff x="0" y="0"/>
              <a:chExt cx="4153686" cy="1306925"/>
            </a:xfrm>
          </p:grpSpPr>
          <p:sp>
            <p:nvSpPr>
              <p:cNvPr id="24" name="Shape 1828"/>
              <p:cNvSpPr/>
              <p:nvPr/>
            </p:nvSpPr>
            <p:spPr>
              <a:xfrm>
                <a:off x="0" y="22865"/>
                <a:ext cx="1784445" cy="1279641"/>
              </a:xfrm>
              <a:custGeom>
                <a:avLst/>
                <a:gdLst/>
                <a:ahLst/>
                <a:cxnLst>
                  <a:cxn ang="0">
                    <a:pos x="wd2" y="hd2"/>
                  </a:cxn>
                  <a:cxn ang="5400000">
                    <a:pos x="wd2" y="hd2"/>
                  </a:cxn>
                  <a:cxn ang="10800000">
                    <a:pos x="wd2" y="hd2"/>
                  </a:cxn>
                  <a:cxn ang="16200000">
                    <a:pos x="wd2" y="hd2"/>
                  </a:cxn>
                </a:cxnLst>
                <a:rect l="0" t="0" r="r" b="b"/>
                <a:pathLst>
                  <a:path w="21335" h="21338" extrusionOk="0">
                    <a:moveTo>
                      <a:pt x="0" y="7986"/>
                    </a:moveTo>
                    <a:cubicBezTo>
                      <a:pt x="0" y="12396"/>
                      <a:pt x="2565" y="15970"/>
                      <a:pt x="5726" y="15970"/>
                    </a:cubicBezTo>
                    <a:lnTo>
                      <a:pt x="15580" y="15970"/>
                    </a:lnTo>
                    <a:cubicBezTo>
                      <a:pt x="17334" y="15970"/>
                      <a:pt x="18801" y="21600"/>
                      <a:pt x="20304" y="21328"/>
                    </a:cubicBezTo>
                    <a:cubicBezTo>
                      <a:pt x="21600" y="21094"/>
                      <a:pt x="21306" y="9950"/>
                      <a:pt x="21306" y="7986"/>
                    </a:cubicBezTo>
                    <a:lnTo>
                      <a:pt x="21306" y="7986"/>
                    </a:lnTo>
                    <a:cubicBezTo>
                      <a:pt x="21306" y="3574"/>
                      <a:pt x="18744" y="0"/>
                      <a:pt x="15580" y="0"/>
                    </a:cubicBezTo>
                    <a:lnTo>
                      <a:pt x="5726" y="0"/>
                    </a:lnTo>
                    <a:cubicBezTo>
                      <a:pt x="2565" y="0"/>
                      <a:pt x="0" y="3574"/>
                      <a:pt x="0" y="7986"/>
                    </a:cubicBezTo>
                    <a:cubicBezTo>
                      <a:pt x="0" y="7986"/>
                      <a:pt x="0" y="7986"/>
                      <a:pt x="0" y="7986"/>
                    </a:cubicBezTo>
                    <a:close/>
                  </a:path>
                </a:pathLst>
              </a:custGeom>
              <a:solidFill>
                <a:schemeClr val="accent3"/>
              </a:solidFill>
              <a:ln w="12700" cap="flat">
                <a:noFill/>
                <a:miter lim="400000"/>
              </a:ln>
              <a:effectLst/>
            </p:spPr>
            <p:txBody>
              <a:bodyPr wrap="square" lIns="40181" tIns="40181" rIns="40181" bIns="40181" numCol="1" anchor="ctr">
                <a:noAutofit/>
              </a:bodyPr>
              <a:lstStyle/>
              <a:p>
                <a:pPr lvl="0">
                  <a:defRPr sz="3200">
                    <a:solidFill>
                      <a:srgbClr val="FFFFFF"/>
                    </a:solidFill>
                    <a:latin typeface="Helvetica"/>
                    <a:ea typeface="Helvetica"/>
                    <a:cs typeface="Helvetica"/>
                    <a:sym typeface="Helvetica"/>
                  </a:defRPr>
                </a:pPr>
                <a:endParaRPr sz="3375">
                  <a:latin typeface="Times New Roman" panose="02020603050405020304" pitchFamily="18" charset="0"/>
                  <a:ea typeface="微软雅黑" pitchFamily="34" charset="-122"/>
                  <a:sym typeface="Times New Roman" panose="02020603050405020304" pitchFamily="18" charset="0"/>
                </a:endParaRPr>
              </a:p>
            </p:txBody>
          </p:sp>
          <p:sp>
            <p:nvSpPr>
              <p:cNvPr id="25" name="Shape 1829"/>
              <p:cNvSpPr/>
              <p:nvPr/>
            </p:nvSpPr>
            <p:spPr>
              <a:xfrm>
                <a:off x="1600593" y="0"/>
                <a:ext cx="2553094" cy="1306926"/>
              </a:xfrm>
              <a:custGeom>
                <a:avLst/>
                <a:gdLst/>
                <a:ahLst/>
                <a:cxnLst>
                  <a:cxn ang="0">
                    <a:pos x="wd2" y="hd2"/>
                  </a:cxn>
                  <a:cxn ang="5400000">
                    <a:pos x="wd2" y="hd2"/>
                  </a:cxn>
                  <a:cxn ang="10800000">
                    <a:pos x="wd2" y="hd2"/>
                  </a:cxn>
                  <a:cxn ang="16200000">
                    <a:pos x="wd2" y="hd2"/>
                  </a:cxn>
                </a:cxnLst>
                <a:rect l="0" t="0" r="r" b="b"/>
                <a:pathLst>
                  <a:path w="21410" h="21337" extrusionOk="0">
                    <a:moveTo>
                      <a:pt x="21410" y="7985"/>
                    </a:moveTo>
                    <a:cubicBezTo>
                      <a:pt x="21410" y="12396"/>
                      <a:pt x="19574" y="15972"/>
                      <a:pt x="17309" y="15972"/>
                    </a:cubicBezTo>
                    <a:lnTo>
                      <a:pt x="4122" y="15972"/>
                    </a:lnTo>
                    <a:cubicBezTo>
                      <a:pt x="2867" y="15972"/>
                      <a:pt x="1816" y="21600"/>
                      <a:pt x="738" y="21327"/>
                    </a:cubicBezTo>
                    <a:cubicBezTo>
                      <a:pt x="-190" y="21094"/>
                      <a:pt x="21" y="9953"/>
                      <a:pt x="21" y="7985"/>
                    </a:cubicBezTo>
                    <a:lnTo>
                      <a:pt x="21" y="7985"/>
                    </a:lnTo>
                    <a:cubicBezTo>
                      <a:pt x="21" y="3576"/>
                      <a:pt x="1857" y="0"/>
                      <a:pt x="4122" y="0"/>
                    </a:cubicBezTo>
                    <a:lnTo>
                      <a:pt x="17309" y="0"/>
                    </a:lnTo>
                    <a:cubicBezTo>
                      <a:pt x="19574" y="0"/>
                      <a:pt x="21410" y="3576"/>
                      <a:pt x="21410" y="7985"/>
                    </a:cubicBezTo>
                    <a:cubicBezTo>
                      <a:pt x="21410" y="7985"/>
                      <a:pt x="21410" y="7985"/>
                      <a:pt x="21410" y="7985"/>
                    </a:cubicBezTo>
                    <a:close/>
                  </a:path>
                </a:pathLst>
              </a:custGeom>
              <a:solidFill>
                <a:schemeClr val="bg1">
                  <a:lumMod val="85000"/>
                </a:schemeClr>
              </a:solidFill>
              <a:ln w="12700" cap="flat">
                <a:noFill/>
                <a:miter lim="400000"/>
              </a:ln>
              <a:effectLst/>
            </p:spPr>
            <p:txBody>
              <a:bodyPr wrap="square" lIns="40181" tIns="40181" rIns="40181" bIns="40181" numCol="1" anchor="ctr">
                <a:noAutofit/>
              </a:bodyPr>
              <a:lstStyle/>
              <a:p>
                <a:pPr lvl="0">
                  <a:defRPr sz="3200">
                    <a:solidFill>
                      <a:srgbClr val="FFFFFF"/>
                    </a:solidFill>
                    <a:latin typeface="Helvetica"/>
                    <a:ea typeface="Helvetica"/>
                    <a:cs typeface="Helvetica"/>
                    <a:sym typeface="Helvetica"/>
                  </a:defRPr>
                </a:pPr>
                <a:endParaRPr sz="3375">
                  <a:latin typeface="Times New Roman" panose="02020603050405020304" pitchFamily="18" charset="0"/>
                  <a:ea typeface="微软雅黑" pitchFamily="34" charset="-122"/>
                  <a:sym typeface="Times New Roman" panose="02020603050405020304" pitchFamily="18" charset="0"/>
                </a:endParaRPr>
              </a:p>
            </p:txBody>
          </p:sp>
        </p:grpSp>
        <p:sp>
          <p:nvSpPr>
            <p:cNvPr id="33" name="TextBox 32"/>
            <p:cNvSpPr txBox="1"/>
            <p:nvPr/>
          </p:nvSpPr>
          <p:spPr>
            <a:xfrm>
              <a:off x="8143674" y="3230999"/>
              <a:ext cx="892457" cy="184707"/>
            </a:xfrm>
            <a:prstGeom prst="rect">
              <a:avLst/>
            </a:prstGeom>
            <a:noFill/>
          </p:spPr>
          <p:txBody>
            <a:bodyPr wrap="square" lIns="0" tIns="0" rIns="0" bIns="0" rtlCol="0">
              <a:spAutoFit/>
            </a:bodyPr>
            <a:lstStyle/>
            <a:p>
              <a:pPr algn="ctr"/>
              <a:r>
                <a:rPr lang="en-GB" sz="1265" b="1">
                  <a:solidFill>
                    <a:schemeClr val="bg1"/>
                  </a:solidFill>
                  <a:latin typeface="Times New Roman" panose="02020603050405020304" pitchFamily="18" charset="0"/>
                  <a:ea typeface="微软雅黑" pitchFamily="34" charset="-122"/>
                  <a:cs typeface="Open Sans Extrabold" panose="020B0906030804020204" pitchFamily="34" charset="0"/>
                  <a:sym typeface="Times New Roman" panose="02020603050405020304" pitchFamily="18" charset="0"/>
                </a:rPr>
                <a:t>03</a:t>
              </a:r>
              <a:endParaRPr lang="en-GB" sz="1265" b="1">
                <a:solidFill>
                  <a:schemeClr val="bg1"/>
                </a:solidFill>
                <a:latin typeface="Times New Roman" panose="02020603050405020304" pitchFamily="18" charset="0"/>
                <a:ea typeface="微软雅黑" pitchFamily="34" charset="-122"/>
                <a:cs typeface="Open Sans Extrabold" panose="020B0906030804020204" pitchFamily="34" charset="0"/>
                <a:sym typeface="Times New Roman" panose="02020603050405020304" pitchFamily="18" charset="0"/>
              </a:endParaRPr>
            </a:p>
          </p:txBody>
        </p:sp>
        <p:sp>
          <p:nvSpPr>
            <p:cNvPr id="34" name="Text Placeholder 2"/>
            <p:cNvSpPr txBox="1"/>
            <p:nvPr/>
          </p:nvSpPr>
          <p:spPr>
            <a:xfrm>
              <a:off x="8944181" y="3177741"/>
              <a:ext cx="1276883" cy="350319"/>
            </a:xfrm>
            <a:prstGeom prst="rect">
              <a:avLst/>
            </a:prstGeom>
            <a:noFill/>
          </p:spPr>
          <p:txBody>
            <a:bodyPr vert="horz" lIns="96435" tIns="48218" rIns="96435" bIns="48218" rtlCol="0" anchor="ctr">
              <a:noAutofit/>
            </a:bodyPr>
            <a:lstStyle>
              <a:defPPr>
                <a:defRPr lang="en-US"/>
              </a:defPPr>
              <a:lvl1pPr marL="0" algn="ctr" defTabSz="913765" rtl="0" eaLnBrk="1" latinLnBrk="0" hangingPunct="1">
                <a:defRPr sz="1200" kern="1200">
                  <a:solidFill>
                    <a:schemeClr val="tx1">
                      <a:tint val="75000"/>
                    </a:schemeClr>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r>
                <a:rPr lang="en-GB" sz="1475">
                  <a:solidFill>
                    <a:schemeClr val="tx1">
                      <a:lumMod val="75000"/>
                      <a:lumOff val="25000"/>
                    </a:schemeClr>
                  </a:solidFill>
                  <a:latin typeface="Times New Roman" panose="02020603050405020304" pitchFamily="18" charset="0"/>
                  <a:ea typeface="微软雅黑" pitchFamily="34" charset="-122"/>
                  <a:sym typeface="Times New Roman" panose="02020603050405020304" pitchFamily="18" charset="0"/>
                </a:rPr>
                <a:t>Africa</a:t>
              </a:r>
              <a:endParaRPr lang="en-GB" sz="1475">
                <a:solidFill>
                  <a:schemeClr val="tx1">
                    <a:lumMod val="75000"/>
                    <a:lumOff val="25000"/>
                  </a:schemeClr>
                </a:solidFill>
                <a:latin typeface="Times New Roman" panose="02020603050405020304" pitchFamily="18" charset="0"/>
                <a:ea typeface="微软雅黑" pitchFamily="34" charset="-122"/>
                <a:sym typeface="Times New Roman" panose="02020603050405020304" pitchFamily="18" charset="0"/>
              </a:endParaRPr>
            </a:p>
          </p:txBody>
        </p:sp>
      </p:grpSp>
      <p:grpSp>
        <p:nvGrpSpPr>
          <p:cNvPr id="3" name="Group 2"/>
          <p:cNvGrpSpPr/>
          <p:nvPr/>
        </p:nvGrpSpPr>
        <p:grpSpPr>
          <a:xfrm>
            <a:off x="4988181" y="4483349"/>
            <a:ext cx="2190877" cy="689343"/>
            <a:chOff x="4729460" y="4251112"/>
            <a:chExt cx="2077390" cy="653635"/>
          </a:xfrm>
        </p:grpSpPr>
        <p:grpSp>
          <p:nvGrpSpPr>
            <p:cNvPr id="20" name="Group 1825"/>
            <p:cNvGrpSpPr/>
            <p:nvPr/>
          </p:nvGrpSpPr>
          <p:grpSpPr>
            <a:xfrm rot="10800000" flipH="1">
              <a:off x="4729460" y="4251112"/>
              <a:ext cx="2077390" cy="653635"/>
              <a:chOff x="0" y="0"/>
              <a:chExt cx="4153686" cy="1306925"/>
            </a:xfrm>
          </p:grpSpPr>
          <p:sp>
            <p:nvSpPr>
              <p:cNvPr id="21" name="Shape 1823"/>
              <p:cNvSpPr/>
              <p:nvPr/>
            </p:nvSpPr>
            <p:spPr>
              <a:xfrm>
                <a:off x="0" y="22865"/>
                <a:ext cx="1784445" cy="1279641"/>
              </a:xfrm>
              <a:custGeom>
                <a:avLst/>
                <a:gdLst/>
                <a:ahLst/>
                <a:cxnLst>
                  <a:cxn ang="0">
                    <a:pos x="wd2" y="hd2"/>
                  </a:cxn>
                  <a:cxn ang="5400000">
                    <a:pos x="wd2" y="hd2"/>
                  </a:cxn>
                  <a:cxn ang="10800000">
                    <a:pos x="wd2" y="hd2"/>
                  </a:cxn>
                  <a:cxn ang="16200000">
                    <a:pos x="wd2" y="hd2"/>
                  </a:cxn>
                </a:cxnLst>
                <a:rect l="0" t="0" r="r" b="b"/>
                <a:pathLst>
                  <a:path w="21335" h="21338" extrusionOk="0">
                    <a:moveTo>
                      <a:pt x="0" y="7986"/>
                    </a:moveTo>
                    <a:cubicBezTo>
                      <a:pt x="0" y="12396"/>
                      <a:pt x="2565" y="15970"/>
                      <a:pt x="5726" y="15970"/>
                    </a:cubicBezTo>
                    <a:lnTo>
                      <a:pt x="15580" y="15970"/>
                    </a:lnTo>
                    <a:cubicBezTo>
                      <a:pt x="17334" y="15970"/>
                      <a:pt x="18801" y="21600"/>
                      <a:pt x="20304" y="21328"/>
                    </a:cubicBezTo>
                    <a:cubicBezTo>
                      <a:pt x="21600" y="21094"/>
                      <a:pt x="21306" y="9950"/>
                      <a:pt x="21306" y="7986"/>
                    </a:cubicBezTo>
                    <a:lnTo>
                      <a:pt x="21306" y="7986"/>
                    </a:lnTo>
                    <a:cubicBezTo>
                      <a:pt x="21306" y="3574"/>
                      <a:pt x="18744" y="0"/>
                      <a:pt x="15580" y="0"/>
                    </a:cubicBezTo>
                    <a:lnTo>
                      <a:pt x="5726" y="0"/>
                    </a:lnTo>
                    <a:cubicBezTo>
                      <a:pt x="2565" y="0"/>
                      <a:pt x="0" y="3574"/>
                      <a:pt x="0" y="7986"/>
                    </a:cubicBezTo>
                    <a:cubicBezTo>
                      <a:pt x="0" y="7986"/>
                      <a:pt x="0" y="7986"/>
                      <a:pt x="0" y="7986"/>
                    </a:cubicBezTo>
                    <a:close/>
                  </a:path>
                </a:pathLst>
              </a:custGeom>
              <a:solidFill>
                <a:schemeClr val="accent2"/>
              </a:solidFill>
              <a:ln w="12700" cap="flat">
                <a:noFill/>
                <a:miter lim="400000"/>
              </a:ln>
              <a:effectLst/>
            </p:spPr>
            <p:txBody>
              <a:bodyPr wrap="square" lIns="40181" tIns="40181" rIns="40181" bIns="40181" numCol="1" anchor="ctr">
                <a:noAutofit/>
              </a:bodyPr>
              <a:lstStyle/>
              <a:p>
                <a:pPr lvl="0">
                  <a:defRPr sz="3200">
                    <a:solidFill>
                      <a:srgbClr val="FFFFFF"/>
                    </a:solidFill>
                    <a:latin typeface="Helvetica"/>
                    <a:ea typeface="Helvetica"/>
                    <a:cs typeface="Helvetica"/>
                    <a:sym typeface="Helvetica"/>
                  </a:defRPr>
                </a:pPr>
                <a:endParaRPr sz="3375">
                  <a:latin typeface="Times New Roman" panose="02020603050405020304" pitchFamily="18" charset="0"/>
                  <a:ea typeface="微软雅黑" pitchFamily="34" charset="-122"/>
                  <a:sym typeface="Times New Roman" panose="02020603050405020304" pitchFamily="18" charset="0"/>
                </a:endParaRPr>
              </a:p>
            </p:txBody>
          </p:sp>
          <p:sp>
            <p:nvSpPr>
              <p:cNvPr id="22" name="Shape 1824"/>
              <p:cNvSpPr/>
              <p:nvPr/>
            </p:nvSpPr>
            <p:spPr>
              <a:xfrm>
                <a:off x="1600593" y="0"/>
                <a:ext cx="2553094" cy="1306926"/>
              </a:xfrm>
              <a:custGeom>
                <a:avLst/>
                <a:gdLst/>
                <a:ahLst/>
                <a:cxnLst>
                  <a:cxn ang="0">
                    <a:pos x="wd2" y="hd2"/>
                  </a:cxn>
                  <a:cxn ang="5400000">
                    <a:pos x="wd2" y="hd2"/>
                  </a:cxn>
                  <a:cxn ang="10800000">
                    <a:pos x="wd2" y="hd2"/>
                  </a:cxn>
                  <a:cxn ang="16200000">
                    <a:pos x="wd2" y="hd2"/>
                  </a:cxn>
                </a:cxnLst>
                <a:rect l="0" t="0" r="r" b="b"/>
                <a:pathLst>
                  <a:path w="21410" h="21337" extrusionOk="0">
                    <a:moveTo>
                      <a:pt x="21410" y="7985"/>
                    </a:moveTo>
                    <a:cubicBezTo>
                      <a:pt x="21410" y="12396"/>
                      <a:pt x="19574" y="15972"/>
                      <a:pt x="17309" y="15972"/>
                    </a:cubicBezTo>
                    <a:lnTo>
                      <a:pt x="4122" y="15972"/>
                    </a:lnTo>
                    <a:cubicBezTo>
                      <a:pt x="2867" y="15972"/>
                      <a:pt x="1816" y="21600"/>
                      <a:pt x="738" y="21327"/>
                    </a:cubicBezTo>
                    <a:cubicBezTo>
                      <a:pt x="-190" y="21094"/>
                      <a:pt x="21" y="9953"/>
                      <a:pt x="21" y="7985"/>
                    </a:cubicBezTo>
                    <a:lnTo>
                      <a:pt x="21" y="7985"/>
                    </a:lnTo>
                    <a:cubicBezTo>
                      <a:pt x="21" y="3576"/>
                      <a:pt x="1857" y="0"/>
                      <a:pt x="4122" y="0"/>
                    </a:cubicBezTo>
                    <a:lnTo>
                      <a:pt x="17309" y="0"/>
                    </a:lnTo>
                    <a:cubicBezTo>
                      <a:pt x="19574" y="0"/>
                      <a:pt x="21410" y="3576"/>
                      <a:pt x="21410" y="7985"/>
                    </a:cubicBezTo>
                    <a:cubicBezTo>
                      <a:pt x="21410" y="7985"/>
                      <a:pt x="21410" y="7985"/>
                      <a:pt x="21410" y="7985"/>
                    </a:cubicBezTo>
                    <a:close/>
                  </a:path>
                </a:pathLst>
              </a:custGeom>
              <a:solidFill>
                <a:schemeClr val="bg1">
                  <a:lumMod val="85000"/>
                </a:schemeClr>
              </a:solidFill>
              <a:ln w="12700" cap="flat">
                <a:noFill/>
                <a:miter lim="400000"/>
              </a:ln>
              <a:effectLst/>
            </p:spPr>
            <p:txBody>
              <a:bodyPr wrap="square" lIns="40181" tIns="40181" rIns="40181" bIns="40181" numCol="1" anchor="ctr">
                <a:noAutofit/>
              </a:bodyPr>
              <a:lstStyle/>
              <a:p>
                <a:pPr lvl="0">
                  <a:defRPr sz="3200">
                    <a:solidFill>
                      <a:srgbClr val="FFFFFF"/>
                    </a:solidFill>
                    <a:latin typeface="Helvetica"/>
                    <a:ea typeface="Helvetica"/>
                    <a:cs typeface="Helvetica"/>
                    <a:sym typeface="Helvetica"/>
                  </a:defRPr>
                </a:pPr>
                <a:endParaRPr sz="3375">
                  <a:latin typeface="Times New Roman" panose="02020603050405020304" pitchFamily="18" charset="0"/>
                  <a:ea typeface="微软雅黑" pitchFamily="34" charset="-122"/>
                  <a:sym typeface="Times New Roman" panose="02020603050405020304" pitchFamily="18" charset="0"/>
                </a:endParaRPr>
              </a:p>
            </p:txBody>
          </p:sp>
        </p:grpSp>
        <p:sp>
          <p:nvSpPr>
            <p:cNvPr id="35" name="TextBox 34"/>
            <p:cNvSpPr txBox="1"/>
            <p:nvPr/>
          </p:nvSpPr>
          <p:spPr>
            <a:xfrm>
              <a:off x="4729460" y="4559334"/>
              <a:ext cx="892457" cy="184707"/>
            </a:xfrm>
            <a:prstGeom prst="rect">
              <a:avLst/>
            </a:prstGeom>
            <a:noFill/>
          </p:spPr>
          <p:txBody>
            <a:bodyPr wrap="square" lIns="0" tIns="0" rIns="0" bIns="0" rtlCol="0">
              <a:spAutoFit/>
            </a:bodyPr>
            <a:lstStyle/>
            <a:p>
              <a:pPr algn="ctr"/>
              <a:r>
                <a:rPr lang="en-GB" sz="1265" b="1">
                  <a:solidFill>
                    <a:schemeClr val="bg1"/>
                  </a:solidFill>
                  <a:latin typeface="Times New Roman" panose="02020603050405020304" pitchFamily="18" charset="0"/>
                  <a:ea typeface="微软雅黑" pitchFamily="34" charset="-122"/>
                  <a:cs typeface="Open Sans Extrabold" panose="020B0906030804020204" pitchFamily="34" charset="0"/>
                  <a:sym typeface="Times New Roman" panose="02020603050405020304" pitchFamily="18" charset="0"/>
                </a:rPr>
                <a:t>02</a:t>
              </a:r>
              <a:endParaRPr lang="en-GB" sz="1265" b="1">
                <a:solidFill>
                  <a:schemeClr val="bg1"/>
                </a:solidFill>
                <a:latin typeface="Times New Roman" panose="02020603050405020304" pitchFamily="18" charset="0"/>
                <a:ea typeface="微软雅黑" pitchFamily="34" charset="-122"/>
                <a:cs typeface="Open Sans Extrabold" panose="020B0906030804020204" pitchFamily="34" charset="0"/>
                <a:sym typeface="Times New Roman" panose="02020603050405020304" pitchFamily="18" charset="0"/>
              </a:endParaRPr>
            </a:p>
          </p:txBody>
        </p:sp>
        <p:sp>
          <p:nvSpPr>
            <p:cNvPr id="36" name="Text Placeholder 2"/>
            <p:cNvSpPr txBox="1"/>
            <p:nvPr/>
          </p:nvSpPr>
          <p:spPr>
            <a:xfrm>
              <a:off x="5529967" y="4506076"/>
              <a:ext cx="1276883" cy="336984"/>
            </a:xfrm>
            <a:prstGeom prst="rect">
              <a:avLst/>
            </a:prstGeom>
            <a:noFill/>
          </p:spPr>
          <p:txBody>
            <a:bodyPr vert="horz" lIns="96435" tIns="48218" rIns="96435" bIns="48218" rtlCol="0" anchor="ctr">
              <a:noAutofit/>
            </a:bodyPr>
            <a:lstStyle>
              <a:defPPr>
                <a:defRPr lang="en-US"/>
              </a:defPPr>
              <a:lvl1pPr marL="0" algn="ctr" defTabSz="913765" rtl="0" eaLnBrk="1" latinLnBrk="0" hangingPunct="1">
                <a:defRPr sz="1200" kern="1200">
                  <a:solidFill>
                    <a:schemeClr val="tx1">
                      <a:tint val="75000"/>
                    </a:schemeClr>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r>
                <a:rPr lang="en-GB" sz="1475">
                  <a:solidFill>
                    <a:schemeClr val="tx1">
                      <a:lumMod val="75000"/>
                      <a:lumOff val="25000"/>
                    </a:schemeClr>
                  </a:solidFill>
                  <a:latin typeface="Times New Roman" panose="02020603050405020304" pitchFamily="18" charset="0"/>
                  <a:ea typeface="微软雅黑" pitchFamily="34" charset="-122"/>
                  <a:sym typeface="Times New Roman" panose="02020603050405020304" pitchFamily="18" charset="0"/>
                </a:rPr>
                <a:t>USA</a:t>
              </a:r>
              <a:endParaRPr lang="en-GB" sz="1475">
                <a:solidFill>
                  <a:schemeClr val="tx1">
                    <a:lumMod val="75000"/>
                    <a:lumOff val="25000"/>
                  </a:schemeClr>
                </a:solidFill>
                <a:latin typeface="Times New Roman" panose="02020603050405020304" pitchFamily="18" charset="0"/>
                <a:ea typeface="微软雅黑" pitchFamily="34" charset="-122"/>
                <a:sym typeface="Times New Roman" panose="02020603050405020304" pitchFamily="18" charset="0"/>
              </a:endParaRPr>
            </a:p>
          </p:txBody>
        </p:sp>
      </p:grpSp>
      <p:grpSp>
        <p:nvGrpSpPr>
          <p:cNvPr id="43" name="Group 42"/>
          <p:cNvGrpSpPr/>
          <p:nvPr/>
        </p:nvGrpSpPr>
        <p:grpSpPr>
          <a:xfrm rot="5400000" flipV="1">
            <a:off x="2088849" y="4059669"/>
            <a:ext cx="280819" cy="280819"/>
            <a:chOff x="442225" y="2838100"/>
            <a:chExt cx="266273" cy="266273"/>
          </a:xfrm>
        </p:grpSpPr>
        <p:sp>
          <p:nvSpPr>
            <p:cNvPr id="44" name="Shape 916"/>
            <p:cNvSpPr/>
            <p:nvPr/>
          </p:nvSpPr>
          <p:spPr>
            <a:xfrm rot="10800000">
              <a:off x="442225" y="2838100"/>
              <a:ext cx="266273" cy="26627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solidFill>
                <a:schemeClr val="bg1"/>
              </a:solidFill>
              <a:miter lim="400000"/>
            </a:ln>
            <a:effectLst/>
          </p:spPr>
          <p:txBody>
            <a:bodyPr wrap="square" lIns="53575" tIns="53575" rIns="53575" bIns="53575" numCol="1" anchor="ctr">
              <a:noAutofit/>
            </a:bodyPr>
            <a:lstStyle/>
            <a:p>
              <a:pPr lvl="0" algn="l">
                <a:defRPr sz="3100" b="1">
                  <a:latin typeface="Kontrapunkt Bob Bold"/>
                  <a:ea typeface="Kontrapunkt Bob Bold"/>
                  <a:cs typeface="Kontrapunkt Bob Bold"/>
                  <a:sym typeface="Kontrapunkt Bob Bold"/>
                </a:defRPr>
              </a:pPr>
              <a:endParaRPr sz="3270">
                <a:latin typeface="Times New Roman" panose="02020603050405020304" pitchFamily="18" charset="0"/>
                <a:ea typeface="微软雅黑" pitchFamily="34" charset="-122"/>
                <a:sym typeface="Times New Roman" panose="02020603050405020304" pitchFamily="18" charset="0"/>
              </a:endParaRPr>
            </a:p>
          </p:txBody>
        </p:sp>
        <p:grpSp>
          <p:nvGrpSpPr>
            <p:cNvPr id="45" name="Group 919"/>
            <p:cNvGrpSpPr/>
            <p:nvPr/>
          </p:nvGrpSpPr>
          <p:grpSpPr>
            <a:xfrm rot="5400000">
              <a:off x="510931" y="2898570"/>
              <a:ext cx="143146" cy="145334"/>
              <a:chOff x="-674620" y="1137916"/>
              <a:chExt cx="286039" cy="290411"/>
            </a:xfrm>
          </p:grpSpPr>
          <p:sp>
            <p:nvSpPr>
              <p:cNvPr id="46" name="Shape 917"/>
              <p:cNvSpPr/>
              <p:nvPr/>
            </p:nvSpPr>
            <p:spPr>
              <a:xfrm>
                <a:off x="-674619" y="1137916"/>
                <a:ext cx="286038" cy="161693"/>
              </a:xfrm>
              <a:custGeom>
                <a:avLst/>
                <a:gdLst/>
                <a:ahLst/>
                <a:cxnLst>
                  <a:cxn ang="0">
                    <a:pos x="wd2" y="hd2"/>
                  </a:cxn>
                  <a:cxn ang="5400000">
                    <a:pos x="wd2" y="hd2"/>
                  </a:cxn>
                  <a:cxn ang="10800000">
                    <a:pos x="wd2" y="hd2"/>
                  </a:cxn>
                  <a:cxn ang="16200000">
                    <a:pos x="wd2" y="hd2"/>
                  </a:cxn>
                </a:cxnLst>
                <a:rect l="0" t="0" r="r" b="b"/>
                <a:pathLst>
                  <a:path w="21287" h="21059" extrusionOk="0">
                    <a:moveTo>
                      <a:pt x="2732" y="20247"/>
                    </a:moveTo>
                    <a:cubicBezTo>
                      <a:pt x="2108" y="21329"/>
                      <a:pt x="1094" y="21329"/>
                      <a:pt x="470" y="20247"/>
                    </a:cubicBezTo>
                    <a:cubicBezTo>
                      <a:pt x="-157" y="19164"/>
                      <a:pt x="-157" y="17409"/>
                      <a:pt x="470" y="16317"/>
                    </a:cubicBezTo>
                    <a:lnTo>
                      <a:pt x="9510" y="811"/>
                    </a:lnTo>
                    <a:cubicBezTo>
                      <a:pt x="10135" y="-271"/>
                      <a:pt x="11149" y="-271"/>
                      <a:pt x="11776" y="811"/>
                    </a:cubicBezTo>
                    <a:lnTo>
                      <a:pt x="20816" y="16317"/>
                    </a:lnTo>
                    <a:cubicBezTo>
                      <a:pt x="21443" y="17409"/>
                      <a:pt x="21443" y="19154"/>
                      <a:pt x="20816" y="20247"/>
                    </a:cubicBezTo>
                    <a:cubicBezTo>
                      <a:pt x="20189" y="21329"/>
                      <a:pt x="19178" y="21329"/>
                      <a:pt x="18551" y="20247"/>
                    </a:cubicBezTo>
                    <a:lnTo>
                      <a:pt x="10642" y="7530"/>
                    </a:lnTo>
                    <a:cubicBezTo>
                      <a:pt x="10642" y="7530"/>
                      <a:pt x="2732" y="20247"/>
                      <a:pt x="2732" y="20247"/>
                    </a:cubicBezTo>
                    <a:close/>
                  </a:path>
                </a:pathLst>
              </a:custGeom>
              <a:solidFill>
                <a:schemeClr val="bg1"/>
              </a:solidFill>
              <a:ln w="12700" cap="flat">
                <a:noFill/>
                <a:miter lim="400000"/>
              </a:ln>
              <a:effectLst/>
            </p:spPr>
            <p:txBody>
              <a:bodyPr wrap="square" lIns="40181" tIns="40181" rIns="40181" bIns="40181" numCol="1" anchor="ctr">
                <a:noAutofit/>
              </a:bodyPr>
              <a:lstStyle/>
              <a:p>
                <a:pPr lvl="0">
                  <a:defRPr sz="3200">
                    <a:solidFill>
                      <a:srgbClr val="FFFFFF"/>
                    </a:solidFill>
                    <a:latin typeface="Helvetica"/>
                    <a:ea typeface="Helvetica"/>
                    <a:cs typeface="Helvetica"/>
                    <a:sym typeface="Helvetica"/>
                  </a:defRPr>
                </a:pPr>
                <a:endParaRPr sz="3375">
                  <a:latin typeface="Times New Roman" panose="02020603050405020304" pitchFamily="18" charset="0"/>
                  <a:ea typeface="微软雅黑" pitchFamily="34" charset="-122"/>
                  <a:sym typeface="Times New Roman" panose="02020603050405020304" pitchFamily="18" charset="0"/>
                </a:endParaRPr>
              </a:p>
            </p:txBody>
          </p:sp>
          <p:sp>
            <p:nvSpPr>
              <p:cNvPr id="47" name="Shape 918"/>
              <p:cNvSpPr/>
              <p:nvPr/>
            </p:nvSpPr>
            <p:spPr>
              <a:xfrm>
                <a:off x="-674620" y="1266634"/>
                <a:ext cx="286038" cy="161693"/>
              </a:xfrm>
              <a:custGeom>
                <a:avLst/>
                <a:gdLst/>
                <a:ahLst/>
                <a:cxnLst>
                  <a:cxn ang="0">
                    <a:pos x="wd2" y="hd2"/>
                  </a:cxn>
                  <a:cxn ang="5400000">
                    <a:pos x="wd2" y="hd2"/>
                  </a:cxn>
                  <a:cxn ang="10800000">
                    <a:pos x="wd2" y="hd2"/>
                  </a:cxn>
                  <a:cxn ang="16200000">
                    <a:pos x="wd2" y="hd2"/>
                  </a:cxn>
                </a:cxnLst>
                <a:rect l="0" t="0" r="r" b="b"/>
                <a:pathLst>
                  <a:path w="21287" h="21059" extrusionOk="0">
                    <a:moveTo>
                      <a:pt x="2732" y="20247"/>
                    </a:moveTo>
                    <a:cubicBezTo>
                      <a:pt x="2108" y="21329"/>
                      <a:pt x="1094" y="21329"/>
                      <a:pt x="470" y="20247"/>
                    </a:cubicBezTo>
                    <a:cubicBezTo>
                      <a:pt x="-157" y="19164"/>
                      <a:pt x="-157" y="17409"/>
                      <a:pt x="470" y="16317"/>
                    </a:cubicBezTo>
                    <a:lnTo>
                      <a:pt x="9510" y="811"/>
                    </a:lnTo>
                    <a:cubicBezTo>
                      <a:pt x="10135" y="-271"/>
                      <a:pt x="11149" y="-271"/>
                      <a:pt x="11776" y="811"/>
                    </a:cubicBezTo>
                    <a:lnTo>
                      <a:pt x="20816" y="16317"/>
                    </a:lnTo>
                    <a:cubicBezTo>
                      <a:pt x="21443" y="17409"/>
                      <a:pt x="21443" y="19154"/>
                      <a:pt x="20816" y="20247"/>
                    </a:cubicBezTo>
                    <a:cubicBezTo>
                      <a:pt x="20189" y="21329"/>
                      <a:pt x="19178" y="21329"/>
                      <a:pt x="18551" y="20247"/>
                    </a:cubicBezTo>
                    <a:lnTo>
                      <a:pt x="10642" y="7530"/>
                    </a:lnTo>
                    <a:cubicBezTo>
                      <a:pt x="10642" y="7530"/>
                      <a:pt x="2732" y="20247"/>
                      <a:pt x="2732" y="20247"/>
                    </a:cubicBezTo>
                    <a:close/>
                  </a:path>
                </a:pathLst>
              </a:custGeom>
              <a:solidFill>
                <a:schemeClr val="bg1"/>
              </a:solidFill>
              <a:ln w="12700" cap="flat">
                <a:noFill/>
                <a:miter lim="400000"/>
              </a:ln>
              <a:effectLst/>
            </p:spPr>
            <p:txBody>
              <a:bodyPr wrap="square" lIns="40181" tIns="40181" rIns="40181" bIns="40181" numCol="1" anchor="ctr">
                <a:noAutofit/>
              </a:bodyPr>
              <a:lstStyle/>
              <a:p>
                <a:pPr lvl="0">
                  <a:defRPr sz="3200">
                    <a:solidFill>
                      <a:srgbClr val="FFFFFF"/>
                    </a:solidFill>
                    <a:latin typeface="Helvetica"/>
                    <a:ea typeface="Helvetica"/>
                    <a:cs typeface="Helvetica"/>
                    <a:sym typeface="Helvetica"/>
                  </a:defRPr>
                </a:pPr>
                <a:endParaRPr sz="3375">
                  <a:latin typeface="Times New Roman" panose="02020603050405020304" pitchFamily="18" charset="0"/>
                  <a:ea typeface="微软雅黑" pitchFamily="34" charset="-122"/>
                  <a:sym typeface="Times New Roman" panose="02020603050405020304" pitchFamily="18" charset="0"/>
                </a:endParaRPr>
              </a:p>
            </p:txBody>
          </p:sp>
        </p:grpSp>
      </p:grpSp>
      <p:grpSp>
        <p:nvGrpSpPr>
          <p:cNvPr id="48" name="Group 47"/>
          <p:cNvGrpSpPr/>
          <p:nvPr/>
        </p:nvGrpSpPr>
        <p:grpSpPr>
          <a:xfrm rot="16200000">
            <a:off x="5716811" y="4059669"/>
            <a:ext cx="280819" cy="280819"/>
            <a:chOff x="442225" y="2838100"/>
            <a:chExt cx="266273" cy="266273"/>
          </a:xfrm>
        </p:grpSpPr>
        <p:sp>
          <p:nvSpPr>
            <p:cNvPr id="49" name="Shape 916"/>
            <p:cNvSpPr/>
            <p:nvPr/>
          </p:nvSpPr>
          <p:spPr>
            <a:xfrm rot="10800000">
              <a:off x="442225" y="2838100"/>
              <a:ext cx="266273" cy="26627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solidFill>
                <a:schemeClr val="bg1"/>
              </a:solidFill>
              <a:miter lim="400000"/>
            </a:ln>
            <a:effectLst/>
          </p:spPr>
          <p:txBody>
            <a:bodyPr wrap="square" lIns="53575" tIns="53575" rIns="53575" bIns="53575" numCol="1" anchor="ctr">
              <a:noAutofit/>
            </a:bodyPr>
            <a:lstStyle/>
            <a:p>
              <a:pPr lvl="0" algn="l">
                <a:defRPr sz="3100" b="1">
                  <a:latin typeface="Kontrapunkt Bob Bold"/>
                  <a:ea typeface="Kontrapunkt Bob Bold"/>
                  <a:cs typeface="Kontrapunkt Bob Bold"/>
                  <a:sym typeface="Kontrapunkt Bob Bold"/>
                </a:defRPr>
              </a:pPr>
              <a:endParaRPr sz="3270">
                <a:latin typeface="Times New Roman" panose="02020603050405020304" pitchFamily="18" charset="0"/>
                <a:ea typeface="微软雅黑" pitchFamily="34" charset="-122"/>
                <a:sym typeface="Times New Roman" panose="02020603050405020304" pitchFamily="18" charset="0"/>
              </a:endParaRPr>
            </a:p>
          </p:txBody>
        </p:sp>
        <p:grpSp>
          <p:nvGrpSpPr>
            <p:cNvPr id="50" name="Group 919"/>
            <p:cNvGrpSpPr/>
            <p:nvPr/>
          </p:nvGrpSpPr>
          <p:grpSpPr>
            <a:xfrm rot="5400000">
              <a:off x="510931" y="2898570"/>
              <a:ext cx="143146" cy="145334"/>
              <a:chOff x="-674620" y="1137916"/>
              <a:chExt cx="286039" cy="290411"/>
            </a:xfrm>
          </p:grpSpPr>
          <p:sp>
            <p:nvSpPr>
              <p:cNvPr id="51" name="Shape 917"/>
              <p:cNvSpPr/>
              <p:nvPr/>
            </p:nvSpPr>
            <p:spPr>
              <a:xfrm>
                <a:off x="-674619" y="1137916"/>
                <a:ext cx="286038" cy="161693"/>
              </a:xfrm>
              <a:custGeom>
                <a:avLst/>
                <a:gdLst/>
                <a:ahLst/>
                <a:cxnLst>
                  <a:cxn ang="0">
                    <a:pos x="wd2" y="hd2"/>
                  </a:cxn>
                  <a:cxn ang="5400000">
                    <a:pos x="wd2" y="hd2"/>
                  </a:cxn>
                  <a:cxn ang="10800000">
                    <a:pos x="wd2" y="hd2"/>
                  </a:cxn>
                  <a:cxn ang="16200000">
                    <a:pos x="wd2" y="hd2"/>
                  </a:cxn>
                </a:cxnLst>
                <a:rect l="0" t="0" r="r" b="b"/>
                <a:pathLst>
                  <a:path w="21287" h="21059" extrusionOk="0">
                    <a:moveTo>
                      <a:pt x="2732" y="20247"/>
                    </a:moveTo>
                    <a:cubicBezTo>
                      <a:pt x="2108" y="21329"/>
                      <a:pt x="1094" y="21329"/>
                      <a:pt x="470" y="20247"/>
                    </a:cubicBezTo>
                    <a:cubicBezTo>
                      <a:pt x="-157" y="19164"/>
                      <a:pt x="-157" y="17409"/>
                      <a:pt x="470" y="16317"/>
                    </a:cubicBezTo>
                    <a:lnTo>
                      <a:pt x="9510" y="811"/>
                    </a:lnTo>
                    <a:cubicBezTo>
                      <a:pt x="10135" y="-271"/>
                      <a:pt x="11149" y="-271"/>
                      <a:pt x="11776" y="811"/>
                    </a:cubicBezTo>
                    <a:lnTo>
                      <a:pt x="20816" y="16317"/>
                    </a:lnTo>
                    <a:cubicBezTo>
                      <a:pt x="21443" y="17409"/>
                      <a:pt x="21443" y="19154"/>
                      <a:pt x="20816" y="20247"/>
                    </a:cubicBezTo>
                    <a:cubicBezTo>
                      <a:pt x="20189" y="21329"/>
                      <a:pt x="19178" y="21329"/>
                      <a:pt x="18551" y="20247"/>
                    </a:cubicBezTo>
                    <a:lnTo>
                      <a:pt x="10642" y="7530"/>
                    </a:lnTo>
                    <a:cubicBezTo>
                      <a:pt x="10642" y="7530"/>
                      <a:pt x="2732" y="20247"/>
                      <a:pt x="2732" y="20247"/>
                    </a:cubicBezTo>
                    <a:close/>
                  </a:path>
                </a:pathLst>
              </a:custGeom>
              <a:solidFill>
                <a:schemeClr val="bg1"/>
              </a:solidFill>
              <a:ln w="12700" cap="flat">
                <a:noFill/>
                <a:miter lim="400000"/>
              </a:ln>
              <a:effectLst/>
            </p:spPr>
            <p:txBody>
              <a:bodyPr wrap="square" lIns="40181" tIns="40181" rIns="40181" bIns="40181" numCol="1" anchor="ctr">
                <a:noAutofit/>
              </a:bodyPr>
              <a:lstStyle/>
              <a:p>
                <a:pPr lvl="0">
                  <a:defRPr sz="3200">
                    <a:solidFill>
                      <a:srgbClr val="FFFFFF"/>
                    </a:solidFill>
                    <a:latin typeface="Helvetica"/>
                    <a:ea typeface="Helvetica"/>
                    <a:cs typeface="Helvetica"/>
                    <a:sym typeface="Helvetica"/>
                  </a:defRPr>
                </a:pPr>
                <a:endParaRPr sz="3375">
                  <a:latin typeface="Times New Roman" panose="02020603050405020304" pitchFamily="18" charset="0"/>
                  <a:ea typeface="微软雅黑" pitchFamily="34" charset="-122"/>
                  <a:sym typeface="Times New Roman" panose="02020603050405020304" pitchFamily="18" charset="0"/>
                </a:endParaRPr>
              </a:p>
            </p:txBody>
          </p:sp>
          <p:sp>
            <p:nvSpPr>
              <p:cNvPr id="52" name="Shape 918"/>
              <p:cNvSpPr/>
              <p:nvPr/>
            </p:nvSpPr>
            <p:spPr>
              <a:xfrm>
                <a:off x="-674620" y="1266634"/>
                <a:ext cx="286038" cy="161693"/>
              </a:xfrm>
              <a:custGeom>
                <a:avLst/>
                <a:gdLst/>
                <a:ahLst/>
                <a:cxnLst>
                  <a:cxn ang="0">
                    <a:pos x="wd2" y="hd2"/>
                  </a:cxn>
                  <a:cxn ang="5400000">
                    <a:pos x="wd2" y="hd2"/>
                  </a:cxn>
                  <a:cxn ang="10800000">
                    <a:pos x="wd2" y="hd2"/>
                  </a:cxn>
                  <a:cxn ang="16200000">
                    <a:pos x="wd2" y="hd2"/>
                  </a:cxn>
                </a:cxnLst>
                <a:rect l="0" t="0" r="r" b="b"/>
                <a:pathLst>
                  <a:path w="21287" h="21059" extrusionOk="0">
                    <a:moveTo>
                      <a:pt x="2732" y="20247"/>
                    </a:moveTo>
                    <a:cubicBezTo>
                      <a:pt x="2108" y="21329"/>
                      <a:pt x="1094" y="21329"/>
                      <a:pt x="470" y="20247"/>
                    </a:cubicBezTo>
                    <a:cubicBezTo>
                      <a:pt x="-157" y="19164"/>
                      <a:pt x="-157" y="17409"/>
                      <a:pt x="470" y="16317"/>
                    </a:cubicBezTo>
                    <a:lnTo>
                      <a:pt x="9510" y="811"/>
                    </a:lnTo>
                    <a:cubicBezTo>
                      <a:pt x="10135" y="-271"/>
                      <a:pt x="11149" y="-271"/>
                      <a:pt x="11776" y="811"/>
                    </a:cubicBezTo>
                    <a:lnTo>
                      <a:pt x="20816" y="16317"/>
                    </a:lnTo>
                    <a:cubicBezTo>
                      <a:pt x="21443" y="17409"/>
                      <a:pt x="21443" y="19154"/>
                      <a:pt x="20816" y="20247"/>
                    </a:cubicBezTo>
                    <a:cubicBezTo>
                      <a:pt x="20189" y="21329"/>
                      <a:pt x="19178" y="21329"/>
                      <a:pt x="18551" y="20247"/>
                    </a:cubicBezTo>
                    <a:lnTo>
                      <a:pt x="10642" y="7530"/>
                    </a:lnTo>
                    <a:cubicBezTo>
                      <a:pt x="10642" y="7530"/>
                      <a:pt x="2732" y="20247"/>
                      <a:pt x="2732" y="20247"/>
                    </a:cubicBezTo>
                    <a:close/>
                  </a:path>
                </a:pathLst>
              </a:custGeom>
              <a:solidFill>
                <a:schemeClr val="bg1"/>
              </a:solidFill>
              <a:ln w="12700" cap="flat">
                <a:noFill/>
                <a:miter lim="400000"/>
              </a:ln>
              <a:effectLst/>
            </p:spPr>
            <p:txBody>
              <a:bodyPr wrap="square" lIns="40181" tIns="40181" rIns="40181" bIns="40181" numCol="1" anchor="ctr">
                <a:noAutofit/>
              </a:bodyPr>
              <a:lstStyle/>
              <a:p>
                <a:pPr lvl="0">
                  <a:defRPr sz="3200">
                    <a:solidFill>
                      <a:srgbClr val="FFFFFF"/>
                    </a:solidFill>
                    <a:latin typeface="Helvetica"/>
                    <a:ea typeface="Helvetica"/>
                    <a:cs typeface="Helvetica"/>
                    <a:sym typeface="Helvetica"/>
                  </a:defRPr>
                </a:pPr>
                <a:endParaRPr sz="3375">
                  <a:latin typeface="Times New Roman" panose="02020603050405020304" pitchFamily="18" charset="0"/>
                  <a:ea typeface="微软雅黑" pitchFamily="34" charset="-122"/>
                  <a:sym typeface="Times New Roman" panose="02020603050405020304" pitchFamily="18" charset="0"/>
                </a:endParaRPr>
              </a:p>
            </p:txBody>
          </p:sp>
        </p:grpSp>
      </p:grpSp>
      <p:grpSp>
        <p:nvGrpSpPr>
          <p:cNvPr id="53" name="Group 52"/>
          <p:cNvGrpSpPr/>
          <p:nvPr/>
        </p:nvGrpSpPr>
        <p:grpSpPr>
          <a:xfrm rot="5400000" flipV="1">
            <a:off x="9323917" y="4059669"/>
            <a:ext cx="280819" cy="280819"/>
            <a:chOff x="442225" y="2838100"/>
            <a:chExt cx="266273" cy="266273"/>
          </a:xfrm>
        </p:grpSpPr>
        <p:sp>
          <p:nvSpPr>
            <p:cNvPr id="54" name="Shape 916"/>
            <p:cNvSpPr/>
            <p:nvPr/>
          </p:nvSpPr>
          <p:spPr>
            <a:xfrm rot="10800000">
              <a:off x="442225" y="2838100"/>
              <a:ext cx="266273" cy="26627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solidFill>
                <a:schemeClr val="bg1"/>
              </a:solidFill>
              <a:miter lim="400000"/>
            </a:ln>
            <a:effectLst/>
          </p:spPr>
          <p:txBody>
            <a:bodyPr wrap="square" lIns="53575" tIns="53575" rIns="53575" bIns="53575" numCol="1" anchor="ctr">
              <a:noAutofit/>
            </a:bodyPr>
            <a:lstStyle/>
            <a:p>
              <a:pPr lvl="0" algn="l">
                <a:defRPr sz="3100" b="1">
                  <a:latin typeface="Kontrapunkt Bob Bold"/>
                  <a:ea typeface="Kontrapunkt Bob Bold"/>
                  <a:cs typeface="Kontrapunkt Bob Bold"/>
                  <a:sym typeface="Kontrapunkt Bob Bold"/>
                </a:defRPr>
              </a:pPr>
              <a:endParaRPr sz="3270">
                <a:latin typeface="Times New Roman" panose="02020603050405020304" pitchFamily="18" charset="0"/>
                <a:ea typeface="微软雅黑" pitchFamily="34" charset="-122"/>
                <a:sym typeface="Times New Roman" panose="02020603050405020304" pitchFamily="18" charset="0"/>
              </a:endParaRPr>
            </a:p>
          </p:txBody>
        </p:sp>
        <p:grpSp>
          <p:nvGrpSpPr>
            <p:cNvPr id="55" name="Group 919"/>
            <p:cNvGrpSpPr/>
            <p:nvPr/>
          </p:nvGrpSpPr>
          <p:grpSpPr>
            <a:xfrm rot="5400000">
              <a:off x="510931" y="2898570"/>
              <a:ext cx="143146" cy="145334"/>
              <a:chOff x="-674620" y="1137916"/>
              <a:chExt cx="286039" cy="290411"/>
            </a:xfrm>
          </p:grpSpPr>
          <p:sp>
            <p:nvSpPr>
              <p:cNvPr id="56" name="Shape 917"/>
              <p:cNvSpPr/>
              <p:nvPr/>
            </p:nvSpPr>
            <p:spPr>
              <a:xfrm>
                <a:off x="-674619" y="1137916"/>
                <a:ext cx="286038" cy="161693"/>
              </a:xfrm>
              <a:custGeom>
                <a:avLst/>
                <a:gdLst/>
                <a:ahLst/>
                <a:cxnLst>
                  <a:cxn ang="0">
                    <a:pos x="wd2" y="hd2"/>
                  </a:cxn>
                  <a:cxn ang="5400000">
                    <a:pos x="wd2" y="hd2"/>
                  </a:cxn>
                  <a:cxn ang="10800000">
                    <a:pos x="wd2" y="hd2"/>
                  </a:cxn>
                  <a:cxn ang="16200000">
                    <a:pos x="wd2" y="hd2"/>
                  </a:cxn>
                </a:cxnLst>
                <a:rect l="0" t="0" r="r" b="b"/>
                <a:pathLst>
                  <a:path w="21287" h="21059" extrusionOk="0">
                    <a:moveTo>
                      <a:pt x="2732" y="20247"/>
                    </a:moveTo>
                    <a:cubicBezTo>
                      <a:pt x="2108" y="21329"/>
                      <a:pt x="1094" y="21329"/>
                      <a:pt x="470" y="20247"/>
                    </a:cubicBezTo>
                    <a:cubicBezTo>
                      <a:pt x="-157" y="19164"/>
                      <a:pt x="-157" y="17409"/>
                      <a:pt x="470" y="16317"/>
                    </a:cubicBezTo>
                    <a:lnTo>
                      <a:pt x="9510" y="811"/>
                    </a:lnTo>
                    <a:cubicBezTo>
                      <a:pt x="10135" y="-271"/>
                      <a:pt x="11149" y="-271"/>
                      <a:pt x="11776" y="811"/>
                    </a:cubicBezTo>
                    <a:lnTo>
                      <a:pt x="20816" y="16317"/>
                    </a:lnTo>
                    <a:cubicBezTo>
                      <a:pt x="21443" y="17409"/>
                      <a:pt x="21443" y="19154"/>
                      <a:pt x="20816" y="20247"/>
                    </a:cubicBezTo>
                    <a:cubicBezTo>
                      <a:pt x="20189" y="21329"/>
                      <a:pt x="19178" y="21329"/>
                      <a:pt x="18551" y="20247"/>
                    </a:cubicBezTo>
                    <a:lnTo>
                      <a:pt x="10642" y="7530"/>
                    </a:lnTo>
                    <a:cubicBezTo>
                      <a:pt x="10642" y="7530"/>
                      <a:pt x="2732" y="20247"/>
                      <a:pt x="2732" y="20247"/>
                    </a:cubicBezTo>
                    <a:close/>
                  </a:path>
                </a:pathLst>
              </a:custGeom>
              <a:solidFill>
                <a:schemeClr val="bg1"/>
              </a:solidFill>
              <a:ln w="12700" cap="flat">
                <a:noFill/>
                <a:miter lim="400000"/>
              </a:ln>
              <a:effectLst/>
            </p:spPr>
            <p:txBody>
              <a:bodyPr wrap="square" lIns="40181" tIns="40181" rIns="40181" bIns="40181" numCol="1" anchor="ctr">
                <a:noAutofit/>
              </a:bodyPr>
              <a:lstStyle/>
              <a:p>
                <a:pPr lvl="0">
                  <a:defRPr sz="3200">
                    <a:solidFill>
                      <a:srgbClr val="FFFFFF"/>
                    </a:solidFill>
                    <a:latin typeface="Helvetica"/>
                    <a:ea typeface="Helvetica"/>
                    <a:cs typeface="Helvetica"/>
                    <a:sym typeface="Helvetica"/>
                  </a:defRPr>
                </a:pPr>
                <a:endParaRPr sz="3375">
                  <a:latin typeface="Times New Roman" panose="02020603050405020304" pitchFamily="18" charset="0"/>
                  <a:ea typeface="微软雅黑" pitchFamily="34" charset="-122"/>
                  <a:sym typeface="Times New Roman" panose="02020603050405020304" pitchFamily="18" charset="0"/>
                </a:endParaRPr>
              </a:p>
            </p:txBody>
          </p:sp>
          <p:sp>
            <p:nvSpPr>
              <p:cNvPr id="57" name="Shape 918"/>
              <p:cNvSpPr/>
              <p:nvPr/>
            </p:nvSpPr>
            <p:spPr>
              <a:xfrm>
                <a:off x="-674620" y="1266634"/>
                <a:ext cx="286038" cy="161693"/>
              </a:xfrm>
              <a:custGeom>
                <a:avLst/>
                <a:gdLst/>
                <a:ahLst/>
                <a:cxnLst>
                  <a:cxn ang="0">
                    <a:pos x="wd2" y="hd2"/>
                  </a:cxn>
                  <a:cxn ang="5400000">
                    <a:pos x="wd2" y="hd2"/>
                  </a:cxn>
                  <a:cxn ang="10800000">
                    <a:pos x="wd2" y="hd2"/>
                  </a:cxn>
                  <a:cxn ang="16200000">
                    <a:pos x="wd2" y="hd2"/>
                  </a:cxn>
                </a:cxnLst>
                <a:rect l="0" t="0" r="r" b="b"/>
                <a:pathLst>
                  <a:path w="21287" h="21059" extrusionOk="0">
                    <a:moveTo>
                      <a:pt x="2732" y="20247"/>
                    </a:moveTo>
                    <a:cubicBezTo>
                      <a:pt x="2108" y="21329"/>
                      <a:pt x="1094" y="21329"/>
                      <a:pt x="470" y="20247"/>
                    </a:cubicBezTo>
                    <a:cubicBezTo>
                      <a:pt x="-157" y="19164"/>
                      <a:pt x="-157" y="17409"/>
                      <a:pt x="470" y="16317"/>
                    </a:cubicBezTo>
                    <a:lnTo>
                      <a:pt x="9510" y="811"/>
                    </a:lnTo>
                    <a:cubicBezTo>
                      <a:pt x="10135" y="-271"/>
                      <a:pt x="11149" y="-271"/>
                      <a:pt x="11776" y="811"/>
                    </a:cubicBezTo>
                    <a:lnTo>
                      <a:pt x="20816" y="16317"/>
                    </a:lnTo>
                    <a:cubicBezTo>
                      <a:pt x="21443" y="17409"/>
                      <a:pt x="21443" y="19154"/>
                      <a:pt x="20816" y="20247"/>
                    </a:cubicBezTo>
                    <a:cubicBezTo>
                      <a:pt x="20189" y="21329"/>
                      <a:pt x="19178" y="21329"/>
                      <a:pt x="18551" y="20247"/>
                    </a:cubicBezTo>
                    <a:lnTo>
                      <a:pt x="10642" y="7530"/>
                    </a:lnTo>
                    <a:cubicBezTo>
                      <a:pt x="10642" y="7530"/>
                      <a:pt x="2732" y="20247"/>
                      <a:pt x="2732" y="20247"/>
                    </a:cubicBezTo>
                    <a:close/>
                  </a:path>
                </a:pathLst>
              </a:custGeom>
              <a:solidFill>
                <a:schemeClr val="bg1"/>
              </a:solidFill>
              <a:ln w="12700" cap="flat">
                <a:noFill/>
                <a:miter lim="400000"/>
              </a:ln>
              <a:effectLst/>
            </p:spPr>
            <p:txBody>
              <a:bodyPr wrap="square" lIns="40181" tIns="40181" rIns="40181" bIns="40181" numCol="1" anchor="ctr">
                <a:noAutofit/>
              </a:bodyPr>
              <a:lstStyle/>
              <a:p>
                <a:pPr lvl="0">
                  <a:defRPr sz="3200">
                    <a:solidFill>
                      <a:srgbClr val="FFFFFF"/>
                    </a:solidFill>
                    <a:latin typeface="Helvetica"/>
                    <a:ea typeface="Helvetica"/>
                    <a:cs typeface="Helvetica"/>
                    <a:sym typeface="Helvetica"/>
                  </a:defRPr>
                </a:pPr>
                <a:endParaRPr sz="3375">
                  <a:latin typeface="Times New Roman" panose="02020603050405020304" pitchFamily="18" charset="0"/>
                  <a:ea typeface="微软雅黑" pitchFamily="34" charset="-122"/>
                  <a:sym typeface="Times New Roman" panose="02020603050405020304" pitchFamily="18" charset="0"/>
                </a:endParaRPr>
              </a:p>
            </p:txBody>
          </p:sp>
        </p:grpSp>
      </p:grpSp>
      <p:grpSp>
        <p:nvGrpSpPr>
          <p:cNvPr id="61" name="Group 4536"/>
          <p:cNvGrpSpPr/>
          <p:nvPr/>
        </p:nvGrpSpPr>
        <p:grpSpPr>
          <a:xfrm>
            <a:off x="1044109" y="4471922"/>
            <a:ext cx="307561" cy="307561"/>
            <a:chOff x="0" y="0"/>
            <a:chExt cx="624331" cy="624331"/>
          </a:xfrm>
        </p:grpSpPr>
        <p:sp>
          <p:nvSpPr>
            <p:cNvPr id="62" name="Shape 4534"/>
            <p:cNvSpPr/>
            <p:nvPr/>
          </p:nvSpPr>
          <p:spPr>
            <a:xfrm>
              <a:off x="0" y="0"/>
              <a:ext cx="624332" cy="62433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solidFill>
                <a:schemeClr val="tx1">
                  <a:lumMod val="50000"/>
                  <a:lumOff val="50000"/>
                </a:schemeClr>
              </a:solidFill>
              <a:prstDash val="solid"/>
              <a:miter lim="400000"/>
            </a:ln>
            <a:effectLst/>
          </p:spPr>
          <p:txBody>
            <a:bodyPr wrap="square" lIns="53575" tIns="53575" rIns="53575" bIns="53575" numCol="1" anchor="ctr">
              <a:noAutofit/>
            </a:bodyPr>
            <a:lstStyle/>
            <a:p>
              <a:pPr lvl="0" algn="l">
                <a:defRPr sz="3100" b="1">
                  <a:latin typeface="Kontrapunkt Bob Bold"/>
                  <a:ea typeface="Kontrapunkt Bob Bold"/>
                  <a:cs typeface="Kontrapunkt Bob Bold"/>
                  <a:sym typeface="Kontrapunkt Bob Bold"/>
                </a:defRPr>
              </a:pPr>
              <a:endParaRPr sz="3270">
                <a:latin typeface="Times New Roman" panose="02020603050405020304" pitchFamily="18" charset="0"/>
                <a:ea typeface="微软雅黑" pitchFamily="34" charset="-122"/>
                <a:sym typeface="Times New Roman" panose="02020603050405020304" pitchFamily="18" charset="0"/>
              </a:endParaRPr>
            </a:p>
          </p:txBody>
        </p:sp>
        <p:sp>
          <p:nvSpPr>
            <p:cNvPr id="63" name="Shape 4535"/>
            <p:cNvSpPr/>
            <p:nvPr/>
          </p:nvSpPr>
          <p:spPr>
            <a:xfrm>
              <a:off x="166531" y="159396"/>
              <a:ext cx="291270" cy="305540"/>
            </a:xfrm>
            <a:custGeom>
              <a:avLst/>
              <a:gdLst/>
              <a:ahLst/>
              <a:cxnLst>
                <a:cxn ang="0">
                  <a:pos x="wd2" y="hd2"/>
                </a:cxn>
                <a:cxn ang="5400000">
                  <a:pos x="wd2" y="hd2"/>
                </a:cxn>
                <a:cxn ang="10800000">
                  <a:pos x="wd2" y="hd2"/>
                </a:cxn>
                <a:cxn ang="16200000">
                  <a:pos x="wd2" y="hd2"/>
                </a:cxn>
              </a:cxnLst>
              <a:rect l="0" t="0" r="r" b="b"/>
              <a:pathLst>
                <a:path w="21005" h="21302" extrusionOk="0">
                  <a:moveTo>
                    <a:pt x="7820" y="21302"/>
                  </a:moveTo>
                  <a:cubicBezTo>
                    <a:pt x="7134" y="21302"/>
                    <a:pt x="6486" y="20992"/>
                    <a:pt x="6071" y="20461"/>
                  </a:cubicBezTo>
                  <a:lnTo>
                    <a:pt x="446" y="13281"/>
                  </a:lnTo>
                  <a:cubicBezTo>
                    <a:pt x="-286" y="12346"/>
                    <a:pt x="-96" y="11016"/>
                    <a:pt x="870" y="10309"/>
                  </a:cubicBezTo>
                  <a:cubicBezTo>
                    <a:pt x="1839" y="9601"/>
                    <a:pt x="3213" y="9787"/>
                    <a:pt x="3944" y="10719"/>
                  </a:cubicBezTo>
                  <a:lnTo>
                    <a:pt x="7644" y="15443"/>
                  </a:lnTo>
                  <a:lnTo>
                    <a:pt x="16947" y="999"/>
                  </a:lnTo>
                  <a:cubicBezTo>
                    <a:pt x="17588" y="6"/>
                    <a:pt x="18941" y="-298"/>
                    <a:pt x="19970" y="321"/>
                  </a:cubicBezTo>
                  <a:cubicBezTo>
                    <a:pt x="20999" y="939"/>
                    <a:pt x="21314" y="2249"/>
                    <a:pt x="20673" y="3242"/>
                  </a:cubicBezTo>
                  <a:lnTo>
                    <a:pt x="9683" y="20302"/>
                  </a:lnTo>
                  <a:cubicBezTo>
                    <a:pt x="9300" y="20895"/>
                    <a:pt x="8641" y="21269"/>
                    <a:pt x="7920" y="21300"/>
                  </a:cubicBezTo>
                  <a:cubicBezTo>
                    <a:pt x="7886" y="21302"/>
                    <a:pt x="7852" y="21302"/>
                    <a:pt x="7820" y="21302"/>
                  </a:cubicBezTo>
                  <a:close/>
                </a:path>
              </a:pathLst>
            </a:custGeom>
            <a:solidFill>
              <a:schemeClr val="tx1">
                <a:lumMod val="50000"/>
                <a:lumOff val="50000"/>
              </a:schemeClr>
            </a:solidFill>
            <a:ln w="12700" cap="flat">
              <a:noFill/>
              <a:miter lim="400000"/>
            </a:ln>
            <a:effectLst/>
          </p:spPr>
          <p:txBody>
            <a:bodyPr wrap="square" lIns="40181" tIns="40181" rIns="40181" bIns="40181" numCol="1" anchor="ctr">
              <a:noAutofit/>
            </a:bodyPr>
            <a:lstStyle/>
            <a:p>
              <a:pPr lvl="0">
                <a:defRPr sz="3200">
                  <a:solidFill>
                    <a:srgbClr val="FFFFFF"/>
                  </a:solidFill>
                  <a:latin typeface="Helvetica"/>
                  <a:ea typeface="Helvetica"/>
                  <a:cs typeface="Helvetica"/>
                  <a:sym typeface="Helvetica"/>
                </a:defRPr>
              </a:pPr>
              <a:endParaRPr sz="3375">
                <a:latin typeface="Times New Roman" panose="02020603050405020304" pitchFamily="18" charset="0"/>
                <a:ea typeface="微软雅黑" pitchFamily="34" charset="-122"/>
                <a:sym typeface="Times New Roman" panose="02020603050405020304" pitchFamily="18" charset="0"/>
              </a:endParaRPr>
            </a:p>
          </p:txBody>
        </p:sp>
      </p:grpSp>
      <p:sp>
        <p:nvSpPr>
          <p:cNvPr id="64" name="TextBox 63"/>
          <p:cNvSpPr txBox="1"/>
          <p:nvPr/>
        </p:nvSpPr>
        <p:spPr>
          <a:xfrm>
            <a:off x="1558876" y="4455288"/>
            <a:ext cx="2786891" cy="357021"/>
          </a:xfrm>
          <a:prstGeom prst="rect">
            <a:avLst/>
          </a:prstGeom>
          <a:noFill/>
        </p:spPr>
        <p:txBody>
          <a:bodyPr wrap="square" lIns="0" tIns="0" rIns="0" bIns="0" rtlCol="0">
            <a:spAutoFit/>
          </a:bodyPr>
          <a:lstStyle/>
          <a:p>
            <a:pPr algn="just"/>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Lorem</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ipsum</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dolor sit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amet</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consectetur</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adta</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imperdiet</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tinciduntar</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velit</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a:t>
            </a:r>
            <a:endPar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endParaRPr>
          </a:p>
        </p:txBody>
      </p:sp>
      <p:grpSp>
        <p:nvGrpSpPr>
          <p:cNvPr id="65" name="Group 4541"/>
          <p:cNvGrpSpPr/>
          <p:nvPr/>
        </p:nvGrpSpPr>
        <p:grpSpPr>
          <a:xfrm>
            <a:off x="1044109" y="4951484"/>
            <a:ext cx="307561" cy="307561"/>
            <a:chOff x="0" y="0"/>
            <a:chExt cx="624331" cy="624331"/>
          </a:xfrm>
        </p:grpSpPr>
        <p:sp>
          <p:nvSpPr>
            <p:cNvPr id="66" name="Shape 4539"/>
            <p:cNvSpPr/>
            <p:nvPr/>
          </p:nvSpPr>
          <p:spPr>
            <a:xfrm>
              <a:off x="0" y="0"/>
              <a:ext cx="624332" cy="62433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solidFill>
                <a:schemeClr val="tx1">
                  <a:lumMod val="50000"/>
                  <a:lumOff val="50000"/>
                </a:schemeClr>
              </a:solidFill>
              <a:prstDash val="solid"/>
              <a:miter lim="400000"/>
            </a:ln>
            <a:effectLst/>
          </p:spPr>
          <p:txBody>
            <a:bodyPr wrap="square" lIns="53575" tIns="53575" rIns="53575" bIns="53575" numCol="1" anchor="ctr">
              <a:noAutofit/>
            </a:bodyPr>
            <a:lstStyle/>
            <a:p>
              <a:pPr lvl="0" algn="l">
                <a:defRPr sz="3100" b="1">
                  <a:latin typeface="Kontrapunkt Bob Bold"/>
                  <a:ea typeface="Kontrapunkt Bob Bold"/>
                  <a:cs typeface="Kontrapunkt Bob Bold"/>
                  <a:sym typeface="Kontrapunkt Bob Bold"/>
                </a:defRPr>
              </a:pPr>
              <a:endParaRPr sz="3270">
                <a:latin typeface="Times New Roman" panose="02020603050405020304" pitchFamily="18" charset="0"/>
                <a:ea typeface="微软雅黑" pitchFamily="34" charset="-122"/>
                <a:sym typeface="Times New Roman" panose="02020603050405020304" pitchFamily="18" charset="0"/>
              </a:endParaRPr>
            </a:p>
          </p:txBody>
        </p:sp>
        <p:sp>
          <p:nvSpPr>
            <p:cNvPr id="67" name="Shape 4540"/>
            <p:cNvSpPr/>
            <p:nvPr/>
          </p:nvSpPr>
          <p:spPr>
            <a:xfrm>
              <a:off x="166531" y="159396"/>
              <a:ext cx="291270" cy="305540"/>
            </a:xfrm>
            <a:custGeom>
              <a:avLst/>
              <a:gdLst/>
              <a:ahLst/>
              <a:cxnLst>
                <a:cxn ang="0">
                  <a:pos x="wd2" y="hd2"/>
                </a:cxn>
                <a:cxn ang="5400000">
                  <a:pos x="wd2" y="hd2"/>
                </a:cxn>
                <a:cxn ang="10800000">
                  <a:pos x="wd2" y="hd2"/>
                </a:cxn>
                <a:cxn ang="16200000">
                  <a:pos x="wd2" y="hd2"/>
                </a:cxn>
              </a:cxnLst>
              <a:rect l="0" t="0" r="r" b="b"/>
              <a:pathLst>
                <a:path w="21005" h="21302" extrusionOk="0">
                  <a:moveTo>
                    <a:pt x="7820" y="21302"/>
                  </a:moveTo>
                  <a:cubicBezTo>
                    <a:pt x="7134" y="21302"/>
                    <a:pt x="6486" y="20992"/>
                    <a:pt x="6071" y="20461"/>
                  </a:cubicBezTo>
                  <a:lnTo>
                    <a:pt x="446" y="13281"/>
                  </a:lnTo>
                  <a:cubicBezTo>
                    <a:pt x="-286" y="12346"/>
                    <a:pt x="-96" y="11016"/>
                    <a:pt x="870" y="10309"/>
                  </a:cubicBezTo>
                  <a:cubicBezTo>
                    <a:pt x="1839" y="9601"/>
                    <a:pt x="3213" y="9787"/>
                    <a:pt x="3944" y="10719"/>
                  </a:cubicBezTo>
                  <a:lnTo>
                    <a:pt x="7644" y="15443"/>
                  </a:lnTo>
                  <a:lnTo>
                    <a:pt x="16947" y="999"/>
                  </a:lnTo>
                  <a:cubicBezTo>
                    <a:pt x="17588" y="6"/>
                    <a:pt x="18941" y="-298"/>
                    <a:pt x="19970" y="321"/>
                  </a:cubicBezTo>
                  <a:cubicBezTo>
                    <a:pt x="20999" y="939"/>
                    <a:pt x="21314" y="2249"/>
                    <a:pt x="20673" y="3242"/>
                  </a:cubicBezTo>
                  <a:lnTo>
                    <a:pt x="9683" y="20302"/>
                  </a:lnTo>
                  <a:cubicBezTo>
                    <a:pt x="9300" y="20895"/>
                    <a:pt x="8641" y="21269"/>
                    <a:pt x="7920" y="21300"/>
                  </a:cubicBezTo>
                  <a:cubicBezTo>
                    <a:pt x="7886" y="21302"/>
                    <a:pt x="7852" y="21302"/>
                    <a:pt x="7820" y="21302"/>
                  </a:cubicBezTo>
                  <a:close/>
                </a:path>
              </a:pathLst>
            </a:custGeom>
            <a:solidFill>
              <a:schemeClr val="tx1">
                <a:lumMod val="50000"/>
                <a:lumOff val="50000"/>
              </a:schemeClr>
            </a:solidFill>
            <a:ln w="12700" cap="flat">
              <a:noFill/>
              <a:miter lim="400000"/>
            </a:ln>
            <a:effectLst/>
          </p:spPr>
          <p:txBody>
            <a:bodyPr wrap="square" lIns="40181" tIns="40181" rIns="40181" bIns="40181" numCol="1" anchor="ctr">
              <a:noAutofit/>
            </a:bodyPr>
            <a:lstStyle/>
            <a:p>
              <a:pPr lvl="0">
                <a:defRPr sz="3200">
                  <a:solidFill>
                    <a:srgbClr val="FFFFFF"/>
                  </a:solidFill>
                  <a:latin typeface="Helvetica"/>
                  <a:ea typeface="Helvetica"/>
                  <a:cs typeface="Helvetica"/>
                  <a:sym typeface="Helvetica"/>
                </a:defRPr>
              </a:pPr>
              <a:endParaRPr sz="3375">
                <a:latin typeface="Times New Roman" panose="02020603050405020304" pitchFamily="18" charset="0"/>
                <a:ea typeface="微软雅黑" pitchFamily="34" charset="-122"/>
                <a:sym typeface="Times New Roman" panose="02020603050405020304" pitchFamily="18" charset="0"/>
              </a:endParaRPr>
            </a:p>
          </p:txBody>
        </p:sp>
      </p:grpSp>
      <p:sp>
        <p:nvSpPr>
          <p:cNvPr id="68" name="TextBox 67"/>
          <p:cNvSpPr txBox="1"/>
          <p:nvPr/>
        </p:nvSpPr>
        <p:spPr>
          <a:xfrm>
            <a:off x="1558875" y="4947663"/>
            <a:ext cx="2786893" cy="357021"/>
          </a:xfrm>
          <a:prstGeom prst="rect">
            <a:avLst/>
          </a:prstGeom>
          <a:noFill/>
        </p:spPr>
        <p:txBody>
          <a:bodyPr wrap="square" lIns="0" tIns="0" rIns="0" bIns="0" rtlCol="0">
            <a:spAutoFit/>
          </a:bodyPr>
          <a:lstStyle/>
          <a:p>
            <a:pPr algn="just"/>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Lorem</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ipsum</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dolor sit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amet</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consectetur</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adta</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imperdiet</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tinciduntar</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velit</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a:t>
            </a:r>
            <a:endPar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endParaRPr>
          </a:p>
        </p:txBody>
      </p:sp>
      <p:grpSp>
        <p:nvGrpSpPr>
          <p:cNvPr id="69" name="Group 4546"/>
          <p:cNvGrpSpPr/>
          <p:nvPr/>
        </p:nvGrpSpPr>
        <p:grpSpPr>
          <a:xfrm>
            <a:off x="1044109" y="5431047"/>
            <a:ext cx="307561" cy="307561"/>
            <a:chOff x="0" y="0"/>
            <a:chExt cx="624331" cy="624331"/>
          </a:xfrm>
        </p:grpSpPr>
        <p:sp>
          <p:nvSpPr>
            <p:cNvPr id="70" name="Shape 4544"/>
            <p:cNvSpPr/>
            <p:nvPr/>
          </p:nvSpPr>
          <p:spPr>
            <a:xfrm>
              <a:off x="0" y="0"/>
              <a:ext cx="624332" cy="62433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solidFill>
                <a:schemeClr val="tx1">
                  <a:lumMod val="50000"/>
                  <a:lumOff val="50000"/>
                </a:schemeClr>
              </a:solidFill>
              <a:prstDash val="solid"/>
              <a:miter lim="400000"/>
            </a:ln>
            <a:effectLst/>
          </p:spPr>
          <p:txBody>
            <a:bodyPr wrap="square" lIns="53575" tIns="53575" rIns="53575" bIns="53575" numCol="1" anchor="ctr">
              <a:noAutofit/>
            </a:bodyPr>
            <a:lstStyle/>
            <a:p>
              <a:pPr lvl="0" algn="l">
                <a:defRPr sz="3100" b="1">
                  <a:latin typeface="Kontrapunkt Bob Bold"/>
                  <a:ea typeface="Kontrapunkt Bob Bold"/>
                  <a:cs typeface="Kontrapunkt Bob Bold"/>
                  <a:sym typeface="Kontrapunkt Bob Bold"/>
                </a:defRPr>
              </a:pPr>
              <a:endParaRPr sz="3270">
                <a:latin typeface="Times New Roman" panose="02020603050405020304" pitchFamily="18" charset="0"/>
                <a:ea typeface="微软雅黑" pitchFamily="34" charset="-122"/>
                <a:sym typeface="Times New Roman" panose="02020603050405020304" pitchFamily="18" charset="0"/>
              </a:endParaRPr>
            </a:p>
          </p:txBody>
        </p:sp>
        <p:sp>
          <p:nvSpPr>
            <p:cNvPr id="71" name="Shape 4545"/>
            <p:cNvSpPr/>
            <p:nvPr/>
          </p:nvSpPr>
          <p:spPr>
            <a:xfrm>
              <a:off x="166531" y="159396"/>
              <a:ext cx="291270" cy="305540"/>
            </a:xfrm>
            <a:custGeom>
              <a:avLst/>
              <a:gdLst/>
              <a:ahLst/>
              <a:cxnLst>
                <a:cxn ang="0">
                  <a:pos x="wd2" y="hd2"/>
                </a:cxn>
                <a:cxn ang="5400000">
                  <a:pos x="wd2" y="hd2"/>
                </a:cxn>
                <a:cxn ang="10800000">
                  <a:pos x="wd2" y="hd2"/>
                </a:cxn>
                <a:cxn ang="16200000">
                  <a:pos x="wd2" y="hd2"/>
                </a:cxn>
              </a:cxnLst>
              <a:rect l="0" t="0" r="r" b="b"/>
              <a:pathLst>
                <a:path w="21005" h="21302" extrusionOk="0">
                  <a:moveTo>
                    <a:pt x="7820" y="21302"/>
                  </a:moveTo>
                  <a:cubicBezTo>
                    <a:pt x="7134" y="21302"/>
                    <a:pt x="6486" y="20992"/>
                    <a:pt x="6071" y="20461"/>
                  </a:cubicBezTo>
                  <a:lnTo>
                    <a:pt x="446" y="13281"/>
                  </a:lnTo>
                  <a:cubicBezTo>
                    <a:pt x="-286" y="12346"/>
                    <a:pt x="-96" y="11016"/>
                    <a:pt x="870" y="10309"/>
                  </a:cubicBezTo>
                  <a:cubicBezTo>
                    <a:pt x="1839" y="9601"/>
                    <a:pt x="3213" y="9787"/>
                    <a:pt x="3944" y="10719"/>
                  </a:cubicBezTo>
                  <a:lnTo>
                    <a:pt x="7644" y="15443"/>
                  </a:lnTo>
                  <a:lnTo>
                    <a:pt x="16947" y="999"/>
                  </a:lnTo>
                  <a:cubicBezTo>
                    <a:pt x="17588" y="6"/>
                    <a:pt x="18941" y="-298"/>
                    <a:pt x="19970" y="321"/>
                  </a:cubicBezTo>
                  <a:cubicBezTo>
                    <a:pt x="20999" y="939"/>
                    <a:pt x="21314" y="2249"/>
                    <a:pt x="20673" y="3242"/>
                  </a:cubicBezTo>
                  <a:lnTo>
                    <a:pt x="9683" y="20302"/>
                  </a:lnTo>
                  <a:cubicBezTo>
                    <a:pt x="9300" y="20895"/>
                    <a:pt x="8641" y="21269"/>
                    <a:pt x="7920" y="21300"/>
                  </a:cubicBezTo>
                  <a:cubicBezTo>
                    <a:pt x="7886" y="21302"/>
                    <a:pt x="7852" y="21302"/>
                    <a:pt x="7820" y="21302"/>
                  </a:cubicBezTo>
                  <a:close/>
                </a:path>
              </a:pathLst>
            </a:custGeom>
            <a:solidFill>
              <a:schemeClr val="tx1">
                <a:lumMod val="50000"/>
                <a:lumOff val="50000"/>
              </a:schemeClr>
            </a:solidFill>
            <a:ln w="12700" cap="flat">
              <a:noFill/>
              <a:miter lim="400000"/>
            </a:ln>
            <a:effectLst/>
          </p:spPr>
          <p:txBody>
            <a:bodyPr wrap="square" lIns="40181" tIns="40181" rIns="40181" bIns="40181" numCol="1" anchor="ctr">
              <a:noAutofit/>
            </a:bodyPr>
            <a:lstStyle/>
            <a:p>
              <a:pPr lvl="0">
                <a:defRPr sz="3200">
                  <a:solidFill>
                    <a:srgbClr val="FFFFFF"/>
                  </a:solidFill>
                  <a:latin typeface="Helvetica"/>
                  <a:ea typeface="Helvetica"/>
                  <a:cs typeface="Helvetica"/>
                  <a:sym typeface="Helvetica"/>
                </a:defRPr>
              </a:pPr>
              <a:endParaRPr sz="3375">
                <a:latin typeface="Times New Roman" panose="02020603050405020304" pitchFamily="18" charset="0"/>
                <a:ea typeface="微软雅黑" pitchFamily="34" charset="-122"/>
                <a:sym typeface="Times New Roman" panose="02020603050405020304" pitchFamily="18" charset="0"/>
              </a:endParaRPr>
            </a:p>
          </p:txBody>
        </p:sp>
      </p:grpSp>
      <p:sp>
        <p:nvSpPr>
          <p:cNvPr id="72" name="TextBox 71"/>
          <p:cNvSpPr txBox="1"/>
          <p:nvPr/>
        </p:nvSpPr>
        <p:spPr>
          <a:xfrm>
            <a:off x="1558875" y="5409137"/>
            <a:ext cx="2786893" cy="357021"/>
          </a:xfrm>
          <a:prstGeom prst="rect">
            <a:avLst/>
          </a:prstGeom>
          <a:noFill/>
        </p:spPr>
        <p:txBody>
          <a:bodyPr wrap="square" lIns="0" tIns="0" rIns="0" bIns="0" rtlCol="0">
            <a:spAutoFit/>
          </a:bodyPr>
          <a:lstStyle/>
          <a:p>
            <a:pPr algn="just"/>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Lorem</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ipsum</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dolor sit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amet</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consectetur</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adta</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imperdiet</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tinciduntar</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velit</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a:t>
            </a:r>
            <a:endPar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endParaRPr>
          </a:p>
        </p:txBody>
      </p:sp>
      <p:grpSp>
        <p:nvGrpSpPr>
          <p:cNvPr id="73" name="Group 4551"/>
          <p:cNvGrpSpPr/>
          <p:nvPr/>
        </p:nvGrpSpPr>
        <p:grpSpPr>
          <a:xfrm>
            <a:off x="1044109" y="5907904"/>
            <a:ext cx="307561" cy="307561"/>
            <a:chOff x="0" y="0"/>
            <a:chExt cx="624331" cy="624331"/>
          </a:xfrm>
        </p:grpSpPr>
        <p:sp>
          <p:nvSpPr>
            <p:cNvPr id="74" name="Shape 4549"/>
            <p:cNvSpPr/>
            <p:nvPr/>
          </p:nvSpPr>
          <p:spPr>
            <a:xfrm>
              <a:off x="0" y="0"/>
              <a:ext cx="624332" cy="62433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solidFill>
                <a:schemeClr val="tx1">
                  <a:lumMod val="50000"/>
                  <a:lumOff val="50000"/>
                </a:schemeClr>
              </a:solidFill>
              <a:prstDash val="solid"/>
              <a:miter lim="400000"/>
            </a:ln>
            <a:effectLst/>
          </p:spPr>
          <p:txBody>
            <a:bodyPr wrap="square" lIns="53575" tIns="53575" rIns="53575" bIns="53575" numCol="1" anchor="ctr">
              <a:noAutofit/>
            </a:bodyPr>
            <a:lstStyle/>
            <a:p>
              <a:pPr lvl="0" algn="l">
                <a:defRPr sz="3100" b="1">
                  <a:latin typeface="Kontrapunkt Bob Bold"/>
                  <a:ea typeface="Kontrapunkt Bob Bold"/>
                  <a:cs typeface="Kontrapunkt Bob Bold"/>
                  <a:sym typeface="Kontrapunkt Bob Bold"/>
                </a:defRPr>
              </a:pPr>
              <a:endParaRPr sz="3270">
                <a:latin typeface="Times New Roman" panose="02020603050405020304" pitchFamily="18" charset="0"/>
                <a:ea typeface="微软雅黑" pitchFamily="34" charset="-122"/>
                <a:sym typeface="Times New Roman" panose="02020603050405020304" pitchFamily="18" charset="0"/>
              </a:endParaRPr>
            </a:p>
          </p:txBody>
        </p:sp>
        <p:sp>
          <p:nvSpPr>
            <p:cNvPr id="75" name="Shape 4550"/>
            <p:cNvSpPr/>
            <p:nvPr/>
          </p:nvSpPr>
          <p:spPr>
            <a:xfrm>
              <a:off x="166531" y="159396"/>
              <a:ext cx="291270" cy="305540"/>
            </a:xfrm>
            <a:custGeom>
              <a:avLst/>
              <a:gdLst/>
              <a:ahLst/>
              <a:cxnLst>
                <a:cxn ang="0">
                  <a:pos x="wd2" y="hd2"/>
                </a:cxn>
                <a:cxn ang="5400000">
                  <a:pos x="wd2" y="hd2"/>
                </a:cxn>
                <a:cxn ang="10800000">
                  <a:pos x="wd2" y="hd2"/>
                </a:cxn>
                <a:cxn ang="16200000">
                  <a:pos x="wd2" y="hd2"/>
                </a:cxn>
              </a:cxnLst>
              <a:rect l="0" t="0" r="r" b="b"/>
              <a:pathLst>
                <a:path w="21005" h="21302" extrusionOk="0">
                  <a:moveTo>
                    <a:pt x="7820" y="21302"/>
                  </a:moveTo>
                  <a:cubicBezTo>
                    <a:pt x="7134" y="21302"/>
                    <a:pt x="6486" y="20992"/>
                    <a:pt x="6071" y="20461"/>
                  </a:cubicBezTo>
                  <a:lnTo>
                    <a:pt x="446" y="13281"/>
                  </a:lnTo>
                  <a:cubicBezTo>
                    <a:pt x="-286" y="12346"/>
                    <a:pt x="-96" y="11016"/>
                    <a:pt x="870" y="10309"/>
                  </a:cubicBezTo>
                  <a:cubicBezTo>
                    <a:pt x="1839" y="9601"/>
                    <a:pt x="3213" y="9787"/>
                    <a:pt x="3944" y="10719"/>
                  </a:cubicBezTo>
                  <a:lnTo>
                    <a:pt x="7644" y="15443"/>
                  </a:lnTo>
                  <a:lnTo>
                    <a:pt x="16947" y="999"/>
                  </a:lnTo>
                  <a:cubicBezTo>
                    <a:pt x="17588" y="6"/>
                    <a:pt x="18941" y="-298"/>
                    <a:pt x="19970" y="321"/>
                  </a:cubicBezTo>
                  <a:cubicBezTo>
                    <a:pt x="20999" y="939"/>
                    <a:pt x="21314" y="2249"/>
                    <a:pt x="20673" y="3242"/>
                  </a:cubicBezTo>
                  <a:lnTo>
                    <a:pt x="9683" y="20302"/>
                  </a:lnTo>
                  <a:cubicBezTo>
                    <a:pt x="9300" y="20895"/>
                    <a:pt x="8641" y="21269"/>
                    <a:pt x="7920" y="21300"/>
                  </a:cubicBezTo>
                  <a:cubicBezTo>
                    <a:pt x="7886" y="21302"/>
                    <a:pt x="7852" y="21302"/>
                    <a:pt x="7820" y="21302"/>
                  </a:cubicBezTo>
                  <a:close/>
                </a:path>
              </a:pathLst>
            </a:custGeom>
            <a:solidFill>
              <a:schemeClr val="tx1">
                <a:lumMod val="50000"/>
                <a:lumOff val="50000"/>
              </a:schemeClr>
            </a:solidFill>
            <a:ln w="12700" cap="flat">
              <a:noFill/>
              <a:miter lim="400000"/>
            </a:ln>
            <a:effectLst/>
          </p:spPr>
          <p:txBody>
            <a:bodyPr wrap="square" lIns="40181" tIns="40181" rIns="40181" bIns="40181" numCol="1" anchor="ctr">
              <a:noAutofit/>
            </a:bodyPr>
            <a:lstStyle/>
            <a:p>
              <a:pPr lvl="0">
                <a:defRPr sz="3200">
                  <a:solidFill>
                    <a:srgbClr val="FFFFFF"/>
                  </a:solidFill>
                  <a:latin typeface="Helvetica"/>
                  <a:ea typeface="Helvetica"/>
                  <a:cs typeface="Helvetica"/>
                  <a:sym typeface="Helvetica"/>
                </a:defRPr>
              </a:pPr>
              <a:endParaRPr sz="3375">
                <a:latin typeface="Times New Roman" panose="02020603050405020304" pitchFamily="18" charset="0"/>
                <a:ea typeface="微软雅黑" pitchFamily="34" charset="-122"/>
                <a:sym typeface="Times New Roman" panose="02020603050405020304" pitchFamily="18" charset="0"/>
              </a:endParaRPr>
            </a:p>
          </p:txBody>
        </p:sp>
      </p:grpSp>
      <p:sp>
        <p:nvSpPr>
          <p:cNvPr id="76" name="TextBox 75"/>
          <p:cNvSpPr txBox="1"/>
          <p:nvPr/>
        </p:nvSpPr>
        <p:spPr>
          <a:xfrm>
            <a:off x="1558875" y="5864086"/>
            <a:ext cx="2786893" cy="357021"/>
          </a:xfrm>
          <a:prstGeom prst="rect">
            <a:avLst/>
          </a:prstGeom>
          <a:noFill/>
        </p:spPr>
        <p:txBody>
          <a:bodyPr wrap="square" lIns="0" tIns="0" rIns="0" bIns="0" rtlCol="0">
            <a:spAutoFit/>
          </a:bodyPr>
          <a:lstStyle/>
          <a:p>
            <a:pPr algn="just"/>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Lorem</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ipsum</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dolor sit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amet</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consectetur</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adta</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imperdiet</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tinciduntar</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velit</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a:t>
            </a:r>
            <a:endPar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endParaRPr>
          </a:p>
        </p:txBody>
      </p:sp>
      <p:grpSp>
        <p:nvGrpSpPr>
          <p:cNvPr id="77" name="Group 4536"/>
          <p:cNvGrpSpPr/>
          <p:nvPr/>
        </p:nvGrpSpPr>
        <p:grpSpPr>
          <a:xfrm>
            <a:off x="8265124" y="4471922"/>
            <a:ext cx="307561" cy="307561"/>
            <a:chOff x="0" y="0"/>
            <a:chExt cx="624331" cy="624331"/>
          </a:xfrm>
        </p:grpSpPr>
        <p:sp>
          <p:nvSpPr>
            <p:cNvPr id="78" name="Shape 4534"/>
            <p:cNvSpPr/>
            <p:nvPr/>
          </p:nvSpPr>
          <p:spPr>
            <a:xfrm>
              <a:off x="0" y="0"/>
              <a:ext cx="624332" cy="62433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solidFill>
                <a:schemeClr val="tx1">
                  <a:lumMod val="50000"/>
                  <a:lumOff val="50000"/>
                </a:schemeClr>
              </a:solidFill>
              <a:prstDash val="solid"/>
              <a:miter lim="400000"/>
            </a:ln>
            <a:effectLst/>
          </p:spPr>
          <p:txBody>
            <a:bodyPr wrap="square" lIns="53575" tIns="53575" rIns="53575" bIns="53575" numCol="1" anchor="ctr">
              <a:noAutofit/>
            </a:bodyPr>
            <a:lstStyle/>
            <a:p>
              <a:pPr lvl="0" algn="l">
                <a:defRPr sz="3100" b="1">
                  <a:latin typeface="Kontrapunkt Bob Bold"/>
                  <a:ea typeface="Kontrapunkt Bob Bold"/>
                  <a:cs typeface="Kontrapunkt Bob Bold"/>
                  <a:sym typeface="Kontrapunkt Bob Bold"/>
                </a:defRPr>
              </a:pPr>
              <a:endParaRPr sz="3270">
                <a:latin typeface="Times New Roman" panose="02020603050405020304" pitchFamily="18" charset="0"/>
                <a:ea typeface="微软雅黑" pitchFamily="34" charset="-122"/>
                <a:sym typeface="Times New Roman" panose="02020603050405020304" pitchFamily="18" charset="0"/>
              </a:endParaRPr>
            </a:p>
          </p:txBody>
        </p:sp>
        <p:sp>
          <p:nvSpPr>
            <p:cNvPr id="79" name="Shape 4535"/>
            <p:cNvSpPr/>
            <p:nvPr/>
          </p:nvSpPr>
          <p:spPr>
            <a:xfrm>
              <a:off x="166531" y="159396"/>
              <a:ext cx="291270" cy="305540"/>
            </a:xfrm>
            <a:custGeom>
              <a:avLst/>
              <a:gdLst/>
              <a:ahLst/>
              <a:cxnLst>
                <a:cxn ang="0">
                  <a:pos x="wd2" y="hd2"/>
                </a:cxn>
                <a:cxn ang="5400000">
                  <a:pos x="wd2" y="hd2"/>
                </a:cxn>
                <a:cxn ang="10800000">
                  <a:pos x="wd2" y="hd2"/>
                </a:cxn>
                <a:cxn ang="16200000">
                  <a:pos x="wd2" y="hd2"/>
                </a:cxn>
              </a:cxnLst>
              <a:rect l="0" t="0" r="r" b="b"/>
              <a:pathLst>
                <a:path w="21005" h="21302" extrusionOk="0">
                  <a:moveTo>
                    <a:pt x="7820" y="21302"/>
                  </a:moveTo>
                  <a:cubicBezTo>
                    <a:pt x="7134" y="21302"/>
                    <a:pt x="6486" y="20992"/>
                    <a:pt x="6071" y="20461"/>
                  </a:cubicBezTo>
                  <a:lnTo>
                    <a:pt x="446" y="13281"/>
                  </a:lnTo>
                  <a:cubicBezTo>
                    <a:pt x="-286" y="12346"/>
                    <a:pt x="-96" y="11016"/>
                    <a:pt x="870" y="10309"/>
                  </a:cubicBezTo>
                  <a:cubicBezTo>
                    <a:pt x="1839" y="9601"/>
                    <a:pt x="3213" y="9787"/>
                    <a:pt x="3944" y="10719"/>
                  </a:cubicBezTo>
                  <a:lnTo>
                    <a:pt x="7644" y="15443"/>
                  </a:lnTo>
                  <a:lnTo>
                    <a:pt x="16947" y="999"/>
                  </a:lnTo>
                  <a:cubicBezTo>
                    <a:pt x="17588" y="6"/>
                    <a:pt x="18941" y="-298"/>
                    <a:pt x="19970" y="321"/>
                  </a:cubicBezTo>
                  <a:cubicBezTo>
                    <a:pt x="20999" y="939"/>
                    <a:pt x="21314" y="2249"/>
                    <a:pt x="20673" y="3242"/>
                  </a:cubicBezTo>
                  <a:lnTo>
                    <a:pt x="9683" y="20302"/>
                  </a:lnTo>
                  <a:cubicBezTo>
                    <a:pt x="9300" y="20895"/>
                    <a:pt x="8641" y="21269"/>
                    <a:pt x="7920" y="21300"/>
                  </a:cubicBezTo>
                  <a:cubicBezTo>
                    <a:pt x="7886" y="21302"/>
                    <a:pt x="7852" y="21302"/>
                    <a:pt x="7820" y="21302"/>
                  </a:cubicBezTo>
                  <a:close/>
                </a:path>
              </a:pathLst>
            </a:custGeom>
            <a:solidFill>
              <a:schemeClr val="tx1">
                <a:lumMod val="50000"/>
                <a:lumOff val="50000"/>
              </a:schemeClr>
            </a:solidFill>
            <a:ln w="12700" cap="flat">
              <a:noFill/>
              <a:miter lim="400000"/>
            </a:ln>
            <a:effectLst/>
          </p:spPr>
          <p:txBody>
            <a:bodyPr wrap="square" lIns="40181" tIns="40181" rIns="40181" bIns="40181" numCol="1" anchor="ctr">
              <a:noAutofit/>
            </a:bodyPr>
            <a:lstStyle/>
            <a:p>
              <a:pPr lvl="0">
                <a:defRPr sz="3200">
                  <a:solidFill>
                    <a:srgbClr val="FFFFFF"/>
                  </a:solidFill>
                  <a:latin typeface="Helvetica"/>
                  <a:ea typeface="Helvetica"/>
                  <a:cs typeface="Helvetica"/>
                  <a:sym typeface="Helvetica"/>
                </a:defRPr>
              </a:pPr>
              <a:endParaRPr sz="3375">
                <a:latin typeface="Times New Roman" panose="02020603050405020304" pitchFamily="18" charset="0"/>
                <a:ea typeface="微软雅黑" pitchFamily="34" charset="-122"/>
                <a:sym typeface="Times New Roman" panose="02020603050405020304" pitchFamily="18" charset="0"/>
              </a:endParaRPr>
            </a:p>
          </p:txBody>
        </p:sp>
      </p:grpSp>
      <p:sp>
        <p:nvSpPr>
          <p:cNvPr id="80" name="TextBox 79"/>
          <p:cNvSpPr txBox="1"/>
          <p:nvPr/>
        </p:nvSpPr>
        <p:spPr>
          <a:xfrm>
            <a:off x="8779890" y="4455288"/>
            <a:ext cx="2786891" cy="357021"/>
          </a:xfrm>
          <a:prstGeom prst="rect">
            <a:avLst/>
          </a:prstGeom>
          <a:noFill/>
        </p:spPr>
        <p:txBody>
          <a:bodyPr wrap="square" lIns="0" tIns="0" rIns="0" bIns="0" rtlCol="0">
            <a:spAutoFit/>
          </a:bodyPr>
          <a:lstStyle/>
          <a:p>
            <a:pPr algn="just"/>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Lorem</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ipsum</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dolor sit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amet</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consectetur</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adta</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imperdiet</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tinciduntar</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velit</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a:t>
            </a:r>
            <a:endPar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endParaRPr>
          </a:p>
        </p:txBody>
      </p:sp>
      <p:grpSp>
        <p:nvGrpSpPr>
          <p:cNvPr id="81" name="Group 4541"/>
          <p:cNvGrpSpPr/>
          <p:nvPr/>
        </p:nvGrpSpPr>
        <p:grpSpPr>
          <a:xfrm>
            <a:off x="8265124" y="4951484"/>
            <a:ext cx="307561" cy="307561"/>
            <a:chOff x="0" y="0"/>
            <a:chExt cx="624331" cy="624331"/>
          </a:xfrm>
        </p:grpSpPr>
        <p:sp>
          <p:nvSpPr>
            <p:cNvPr id="82" name="Shape 4539"/>
            <p:cNvSpPr/>
            <p:nvPr/>
          </p:nvSpPr>
          <p:spPr>
            <a:xfrm>
              <a:off x="0" y="0"/>
              <a:ext cx="624332" cy="62433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solidFill>
                <a:schemeClr val="tx1">
                  <a:lumMod val="50000"/>
                  <a:lumOff val="50000"/>
                </a:schemeClr>
              </a:solidFill>
              <a:prstDash val="solid"/>
              <a:miter lim="400000"/>
            </a:ln>
            <a:effectLst/>
          </p:spPr>
          <p:txBody>
            <a:bodyPr wrap="square" lIns="53575" tIns="53575" rIns="53575" bIns="53575" numCol="1" anchor="ctr">
              <a:noAutofit/>
            </a:bodyPr>
            <a:lstStyle/>
            <a:p>
              <a:pPr lvl="0" algn="l">
                <a:defRPr sz="3100" b="1">
                  <a:latin typeface="Kontrapunkt Bob Bold"/>
                  <a:ea typeface="Kontrapunkt Bob Bold"/>
                  <a:cs typeface="Kontrapunkt Bob Bold"/>
                  <a:sym typeface="Kontrapunkt Bob Bold"/>
                </a:defRPr>
              </a:pPr>
              <a:endParaRPr sz="3270">
                <a:latin typeface="Times New Roman" panose="02020603050405020304" pitchFamily="18" charset="0"/>
                <a:ea typeface="微软雅黑" pitchFamily="34" charset="-122"/>
                <a:sym typeface="Times New Roman" panose="02020603050405020304" pitchFamily="18" charset="0"/>
              </a:endParaRPr>
            </a:p>
          </p:txBody>
        </p:sp>
        <p:sp>
          <p:nvSpPr>
            <p:cNvPr id="83" name="Shape 4540"/>
            <p:cNvSpPr/>
            <p:nvPr/>
          </p:nvSpPr>
          <p:spPr>
            <a:xfrm>
              <a:off x="166531" y="159396"/>
              <a:ext cx="291270" cy="305540"/>
            </a:xfrm>
            <a:custGeom>
              <a:avLst/>
              <a:gdLst/>
              <a:ahLst/>
              <a:cxnLst>
                <a:cxn ang="0">
                  <a:pos x="wd2" y="hd2"/>
                </a:cxn>
                <a:cxn ang="5400000">
                  <a:pos x="wd2" y="hd2"/>
                </a:cxn>
                <a:cxn ang="10800000">
                  <a:pos x="wd2" y="hd2"/>
                </a:cxn>
                <a:cxn ang="16200000">
                  <a:pos x="wd2" y="hd2"/>
                </a:cxn>
              </a:cxnLst>
              <a:rect l="0" t="0" r="r" b="b"/>
              <a:pathLst>
                <a:path w="21005" h="21302" extrusionOk="0">
                  <a:moveTo>
                    <a:pt x="7820" y="21302"/>
                  </a:moveTo>
                  <a:cubicBezTo>
                    <a:pt x="7134" y="21302"/>
                    <a:pt x="6486" y="20992"/>
                    <a:pt x="6071" y="20461"/>
                  </a:cubicBezTo>
                  <a:lnTo>
                    <a:pt x="446" y="13281"/>
                  </a:lnTo>
                  <a:cubicBezTo>
                    <a:pt x="-286" y="12346"/>
                    <a:pt x="-96" y="11016"/>
                    <a:pt x="870" y="10309"/>
                  </a:cubicBezTo>
                  <a:cubicBezTo>
                    <a:pt x="1839" y="9601"/>
                    <a:pt x="3213" y="9787"/>
                    <a:pt x="3944" y="10719"/>
                  </a:cubicBezTo>
                  <a:lnTo>
                    <a:pt x="7644" y="15443"/>
                  </a:lnTo>
                  <a:lnTo>
                    <a:pt x="16947" y="999"/>
                  </a:lnTo>
                  <a:cubicBezTo>
                    <a:pt x="17588" y="6"/>
                    <a:pt x="18941" y="-298"/>
                    <a:pt x="19970" y="321"/>
                  </a:cubicBezTo>
                  <a:cubicBezTo>
                    <a:pt x="20999" y="939"/>
                    <a:pt x="21314" y="2249"/>
                    <a:pt x="20673" y="3242"/>
                  </a:cubicBezTo>
                  <a:lnTo>
                    <a:pt x="9683" y="20302"/>
                  </a:lnTo>
                  <a:cubicBezTo>
                    <a:pt x="9300" y="20895"/>
                    <a:pt x="8641" y="21269"/>
                    <a:pt x="7920" y="21300"/>
                  </a:cubicBezTo>
                  <a:cubicBezTo>
                    <a:pt x="7886" y="21302"/>
                    <a:pt x="7852" y="21302"/>
                    <a:pt x="7820" y="21302"/>
                  </a:cubicBezTo>
                  <a:close/>
                </a:path>
              </a:pathLst>
            </a:custGeom>
            <a:solidFill>
              <a:schemeClr val="tx1">
                <a:lumMod val="50000"/>
                <a:lumOff val="50000"/>
              </a:schemeClr>
            </a:solidFill>
            <a:ln w="12700" cap="flat">
              <a:noFill/>
              <a:miter lim="400000"/>
            </a:ln>
            <a:effectLst/>
          </p:spPr>
          <p:txBody>
            <a:bodyPr wrap="square" lIns="40181" tIns="40181" rIns="40181" bIns="40181" numCol="1" anchor="ctr">
              <a:noAutofit/>
            </a:bodyPr>
            <a:lstStyle/>
            <a:p>
              <a:pPr lvl="0">
                <a:defRPr sz="3200">
                  <a:solidFill>
                    <a:srgbClr val="FFFFFF"/>
                  </a:solidFill>
                  <a:latin typeface="Helvetica"/>
                  <a:ea typeface="Helvetica"/>
                  <a:cs typeface="Helvetica"/>
                  <a:sym typeface="Helvetica"/>
                </a:defRPr>
              </a:pPr>
              <a:endParaRPr sz="3375">
                <a:latin typeface="Times New Roman" panose="02020603050405020304" pitchFamily="18" charset="0"/>
                <a:ea typeface="微软雅黑" pitchFamily="34" charset="-122"/>
                <a:sym typeface="Times New Roman" panose="02020603050405020304" pitchFamily="18" charset="0"/>
              </a:endParaRPr>
            </a:p>
          </p:txBody>
        </p:sp>
      </p:grpSp>
      <p:sp>
        <p:nvSpPr>
          <p:cNvPr id="84" name="TextBox 83"/>
          <p:cNvSpPr txBox="1"/>
          <p:nvPr/>
        </p:nvSpPr>
        <p:spPr>
          <a:xfrm>
            <a:off x="8779889" y="4947663"/>
            <a:ext cx="2786893" cy="357021"/>
          </a:xfrm>
          <a:prstGeom prst="rect">
            <a:avLst/>
          </a:prstGeom>
          <a:noFill/>
        </p:spPr>
        <p:txBody>
          <a:bodyPr wrap="square" lIns="0" tIns="0" rIns="0" bIns="0" rtlCol="0">
            <a:spAutoFit/>
          </a:bodyPr>
          <a:lstStyle/>
          <a:p>
            <a:pPr algn="just"/>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Lorem</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ipsum</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dolor sit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amet</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consectetur</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adta</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imperdiet</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tinciduntar</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velit</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a:t>
            </a:r>
            <a:endPar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endParaRPr>
          </a:p>
        </p:txBody>
      </p:sp>
      <p:grpSp>
        <p:nvGrpSpPr>
          <p:cNvPr id="85" name="Group 4546"/>
          <p:cNvGrpSpPr/>
          <p:nvPr/>
        </p:nvGrpSpPr>
        <p:grpSpPr>
          <a:xfrm>
            <a:off x="8265124" y="5431047"/>
            <a:ext cx="307561" cy="307561"/>
            <a:chOff x="0" y="0"/>
            <a:chExt cx="624331" cy="624331"/>
          </a:xfrm>
        </p:grpSpPr>
        <p:sp>
          <p:nvSpPr>
            <p:cNvPr id="86" name="Shape 4544"/>
            <p:cNvSpPr/>
            <p:nvPr/>
          </p:nvSpPr>
          <p:spPr>
            <a:xfrm>
              <a:off x="0" y="0"/>
              <a:ext cx="624332" cy="62433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solidFill>
                <a:schemeClr val="tx1">
                  <a:lumMod val="50000"/>
                  <a:lumOff val="50000"/>
                </a:schemeClr>
              </a:solidFill>
              <a:prstDash val="solid"/>
              <a:miter lim="400000"/>
            </a:ln>
            <a:effectLst/>
          </p:spPr>
          <p:txBody>
            <a:bodyPr wrap="square" lIns="53575" tIns="53575" rIns="53575" bIns="53575" numCol="1" anchor="ctr">
              <a:noAutofit/>
            </a:bodyPr>
            <a:lstStyle/>
            <a:p>
              <a:pPr lvl="0" algn="l">
                <a:defRPr sz="3100" b="1">
                  <a:latin typeface="Kontrapunkt Bob Bold"/>
                  <a:ea typeface="Kontrapunkt Bob Bold"/>
                  <a:cs typeface="Kontrapunkt Bob Bold"/>
                  <a:sym typeface="Kontrapunkt Bob Bold"/>
                </a:defRPr>
              </a:pPr>
              <a:endParaRPr sz="3270">
                <a:latin typeface="Times New Roman" panose="02020603050405020304" pitchFamily="18" charset="0"/>
                <a:ea typeface="微软雅黑" pitchFamily="34" charset="-122"/>
                <a:sym typeface="Times New Roman" panose="02020603050405020304" pitchFamily="18" charset="0"/>
              </a:endParaRPr>
            </a:p>
          </p:txBody>
        </p:sp>
        <p:sp>
          <p:nvSpPr>
            <p:cNvPr id="87" name="Shape 4545"/>
            <p:cNvSpPr/>
            <p:nvPr/>
          </p:nvSpPr>
          <p:spPr>
            <a:xfrm>
              <a:off x="166531" y="159396"/>
              <a:ext cx="291270" cy="305540"/>
            </a:xfrm>
            <a:custGeom>
              <a:avLst/>
              <a:gdLst/>
              <a:ahLst/>
              <a:cxnLst>
                <a:cxn ang="0">
                  <a:pos x="wd2" y="hd2"/>
                </a:cxn>
                <a:cxn ang="5400000">
                  <a:pos x="wd2" y="hd2"/>
                </a:cxn>
                <a:cxn ang="10800000">
                  <a:pos x="wd2" y="hd2"/>
                </a:cxn>
                <a:cxn ang="16200000">
                  <a:pos x="wd2" y="hd2"/>
                </a:cxn>
              </a:cxnLst>
              <a:rect l="0" t="0" r="r" b="b"/>
              <a:pathLst>
                <a:path w="21005" h="21302" extrusionOk="0">
                  <a:moveTo>
                    <a:pt x="7820" y="21302"/>
                  </a:moveTo>
                  <a:cubicBezTo>
                    <a:pt x="7134" y="21302"/>
                    <a:pt x="6486" y="20992"/>
                    <a:pt x="6071" y="20461"/>
                  </a:cubicBezTo>
                  <a:lnTo>
                    <a:pt x="446" y="13281"/>
                  </a:lnTo>
                  <a:cubicBezTo>
                    <a:pt x="-286" y="12346"/>
                    <a:pt x="-96" y="11016"/>
                    <a:pt x="870" y="10309"/>
                  </a:cubicBezTo>
                  <a:cubicBezTo>
                    <a:pt x="1839" y="9601"/>
                    <a:pt x="3213" y="9787"/>
                    <a:pt x="3944" y="10719"/>
                  </a:cubicBezTo>
                  <a:lnTo>
                    <a:pt x="7644" y="15443"/>
                  </a:lnTo>
                  <a:lnTo>
                    <a:pt x="16947" y="999"/>
                  </a:lnTo>
                  <a:cubicBezTo>
                    <a:pt x="17588" y="6"/>
                    <a:pt x="18941" y="-298"/>
                    <a:pt x="19970" y="321"/>
                  </a:cubicBezTo>
                  <a:cubicBezTo>
                    <a:pt x="20999" y="939"/>
                    <a:pt x="21314" y="2249"/>
                    <a:pt x="20673" y="3242"/>
                  </a:cubicBezTo>
                  <a:lnTo>
                    <a:pt x="9683" y="20302"/>
                  </a:lnTo>
                  <a:cubicBezTo>
                    <a:pt x="9300" y="20895"/>
                    <a:pt x="8641" y="21269"/>
                    <a:pt x="7920" y="21300"/>
                  </a:cubicBezTo>
                  <a:cubicBezTo>
                    <a:pt x="7886" y="21302"/>
                    <a:pt x="7852" y="21302"/>
                    <a:pt x="7820" y="21302"/>
                  </a:cubicBezTo>
                  <a:close/>
                </a:path>
              </a:pathLst>
            </a:custGeom>
            <a:solidFill>
              <a:schemeClr val="tx1">
                <a:lumMod val="50000"/>
                <a:lumOff val="50000"/>
              </a:schemeClr>
            </a:solidFill>
            <a:ln w="12700" cap="flat">
              <a:noFill/>
              <a:miter lim="400000"/>
            </a:ln>
            <a:effectLst/>
          </p:spPr>
          <p:txBody>
            <a:bodyPr wrap="square" lIns="40181" tIns="40181" rIns="40181" bIns="40181" numCol="1" anchor="ctr">
              <a:noAutofit/>
            </a:bodyPr>
            <a:lstStyle/>
            <a:p>
              <a:pPr lvl="0">
                <a:defRPr sz="3200">
                  <a:solidFill>
                    <a:srgbClr val="FFFFFF"/>
                  </a:solidFill>
                  <a:latin typeface="Helvetica"/>
                  <a:ea typeface="Helvetica"/>
                  <a:cs typeface="Helvetica"/>
                  <a:sym typeface="Helvetica"/>
                </a:defRPr>
              </a:pPr>
              <a:endParaRPr sz="3375">
                <a:latin typeface="Times New Roman" panose="02020603050405020304" pitchFamily="18" charset="0"/>
                <a:ea typeface="微软雅黑" pitchFamily="34" charset="-122"/>
                <a:sym typeface="Times New Roman" panose="02020603050405020304" pitchFamily="18" charset="0"/>
              </a:endParaRPr>
            </a:p>
          </p:txBody>
        </p:sp>
      </p:grpSp>
      <p:sp>
        <p:nvSpPr>
          <p:cNvPr id="88" name="TextBox 87"/>
          <p:cNvSpPr txBox="1"/>
          <p:nvPr/>
        </p:nvSpPr>
        <p:spPr>
          <a:xfrm>
            <a:off x="8779889" y="5409137"/>
            <a:ext cx="2786893" cy="357021"/>
          </a:xfrm>
          <a:prstGeom prst="rect">
            <a:avLst/>
          </a:prstGeom>
          <a:noFill/>
        </p:spPr>
        <p:txBody>
          <a:bodyPr wrap="square" lIns="0" tIns="0" rIns="0" bIns="0" rtlCol="0">
            <a:spAutoFit/>
          </a:bodyPr>
          <a:lstStyle/>
          <a:p>
            <a:pPr algn="just"/>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Lorem</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ipsum</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dolor sit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amet</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consectetur</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adta</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imperdiet</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tinciduntar</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velit</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a:t>
            </a:r>
            <a:endPar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endParaRPr>
          </a:p>
        </p:txBody>
      </p:sp>
      <p:grpSp>
        <p:nvGrpSpPr>
          <p:cNvPr id="89" name="Group 4551"/>
          <p:cNvGrpSpPr/>
          <p:nvPr/>
        </p:nvGrpSpPr>
        <p:grpSpPr>
          <a:xfrm>
            <a:off x="8265124" y="5907904"/>
            <a:ext cx="307561" cy="307561"/>
            <a:chOff x="0" y="0"/>
            <a:chExt cx="624331" cy="624331"/>
          </a:xfrm>
        </p:grpSpPr>
        <p:sp>
          <p:nvSpPr>
            <p:cNvPr id="90" name="Shape 4549"/>
            <p:cNvSpPr/>
            <p:nvPr/>
          </p:nvSpPr>
          <p:spPr>
            <a:xfrm>
              <a:off x="0" y="0"/>
              <a:ext cx="624332" cy="62433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solidFill>
                <a:schemeClr val="tx1">
                  <a:lumMod val="50000"/>
                  <a:lumOff val="50000"/>
                </a:schemeClr>
              </a:solidFill>
              <a:prstDash val="solid"/>
              <a:miter lim="400000"/>
            </a:ln>
            <a:effectLst/>
          </p:spPr>
          <p:txBody>
            <a:bodyPr wrap="square" lIns="53575" tIns="53575" rIns="53575" bIns="53575" numCol="1" anchor="ctr">
              <a:noAutofit/>
            </a:bodyPr>
            <a:lstStyle/>
            <a:p>
              <a:pPr lvl="0" algn="l">
                <a:defRPr sz="3100" b="1">
                  <a:latin typeface="Kontrapunkt Bob Bold"/>
                  <a:ea typeface="Kontrapunkt Bob Bold"/>
                  <a:cs typeface="Kontrapunkt Bob Bold"/>
                  <a:sym typeface="Kontrapunkt Bob Bold"/>
                </a:defRPr>
              </a:pPr>
              <a:endParaRPr sz="3270">
                <a:latin typeface="Times New Roman" panose="02020603050405020304" pitchFamily="18" charset="0"/>
                <a:ea typeface="微软雅黑" pitchFamily="34" charset="-122"/>
                <a:sym typeface="Times New Roman" panose="02020603050405020304" pitchFamily="18" charset="0"/>
              </a:endParaRPr>
            </a:p>
          </p:txBody>
        </p:sp>
        <p:sp>
          <p:nvSpPr>
            <p:cNvPr id="91" name="Shape 4550"/>
            <p:cNvSpPr/>
            <p:nvPr/>
          </p:nvSpPr>
          <p:spPr>
            <a:xfrm>
              <a:off x="166531" y="159396"/>
              <a:ext cx="291270" cy="305540"/>
            </a:xfrm>
            <a:custGeom>
              <a:avLst/>
              <a:gdLst/>
              <a:ahLst/>
              <a:cxnLst>
                <a:cxn ang="0">
                  <a:pos x="wd2" y="hd2"/>
                </a:cxn>
                <a:cxn ang="5400000">
                  <a:pos x="wd2" y="hd2"/>
                </a:cxn>
                <a:cxn ang="10800000">
                  <a:pos x="wd2" y="hd2"/>
                </a:cxn>
                <a:cxn ang="16200000">
                  <a:pos x="wd2" y="hd2"/>
                </a:cxn>
              </a:cxnLst>
              <a:rect l="0" t="0" r="r" b="b"/>
              <a:pathLst>
                <a:path w="21005" h="21302" extrusionOk="0">
                  <a:moveTo>
                    <a:pt x="7820" y="21302"/>
                  </a:moveTo>
                  <a:cubicBezTo>
                    <a:pt x="7134" y="21302"/>
                    <a:pt x="6486" y="20992"/>
                    <a:pt x="6071" y="20461"/>
                  </a:cubicBezTo>
                  <a:lnTo>
                    <a:pt x="446" y="13281"/>
                  </a:lnTo>
                  <a:cubicBezTo>
                    <a:pt x="-286" y="12346"/>
                    <a:pt x="-96" y="11016"/>
                    <a:pt x="870" y="10309"/>
                  </a:cubicBezTo>
                  <a:cubicBezTo>
                    <a:pt x="1839" y="9601"/>
                    <a:pt x="3213" y="9787"/>
                    <a:pt x="3944" y="10719"/>
                  </a:cubicBezTo>
                  <a:lnTo>
                    <a:pt x="7644" y="15443"/>
                  </a:lnTo>
                  <a:lnTo>
                    <a:pt x="16947" y="999"/>
                  </a:lnTo>
                  <a:cubicBezTo>
                    <a:pt x="17588" y="6"/>
                    <a:pt x="18941" y="-298"/>
                    <a:pt x="19970" y="321"/>
                  </a:cubicBezTo>
                  <a:cubicBezTo>
                    <a:pt x="20999" y="939"/>
                    <a:pt x="21314" y="2249"/>
                    <a:pt x="20673" y="3242"/>
                  </a:cubicBezTo>
                  <a:lnTo>
                    <a:pt x="9683" y="20302"/>
                  </a:lnTo>
                  <a:cubicBezTo>
                    <a:pt x="9300" y="20895"/>
                    <a:pt x="8641" y="21269"/>
                    <a:pt x="7920" y="21300"/>
                  </a:cubicBezTo>
                  <a:cubicBezTo>
                    <a:pt x="7886" y="21302"/>
                    <a:pt x="7852" y="21302"/>
                    <a:pt x="7820" y="21302"/>
                  </a:cubicBezTo>
                  <a:close/>
                </a:path>
              </a:pathLst>
            </a:custGeom>
            <a:solidFill>
              <a:schemeClr val="tx1">
                <a:lumMod val="50000"/>
                <a:lumOff val="50000"/>
              </a:schemeClr>
            </a:solidFill>
            <a:ln w="12700" cap="flat">
              <a:noFill/>
              <a:miter lim="400000"/>
            </a:ln>
            <a:effectLst/>
          </p:spPr>
          <p:txBody>
            <a:bodyPr wrap="square" lIns="40181" tIns="40181" rIns="40181" bIns="40181" numCol="1" anchor="ctr">
              <a:noAutofit/>
            </a:bodyPr>
            <a:lstStyle/>
            <a:p>
              <a:pPr lvl="0">
                <a:defRPr sz="3200">
                  <a:solidFill>
                    <a:srgbClr val="FFFFFF"/>
                  </a:solidFill>
                  <a:latin typeface="Helvetica"/>
                  <a:ea typeface="Helvetica"/>
                  <a:cs typeface="Helvetica"/>
                  <a:sym typeface="Helvetica"/>
                </a:defRPr>
              </a:pPr>
              <a:endParaRPr sz="3375">
                <a:latin typeface="Times New Roman" panose="02020603050405020304" pitchFamily="18" charset="0"/>
                <a:ea typeface="微软雅黑" pitchFamily="34" charset="-122"/>
                <a:sym typeface="Times New Roman" panose="02020603050405020304" pitchFamily="18" charset="0"/>
              </a:endParaRPr>
            </a:p>
          </p:txBody>
        </p:sp>
      </p:grpSp>
      <p:sp>
        <p:nvSpPr>
          <p:cNvPr id="92" name="TextBox 91"/>
          <p:cNvSpPr txBox="1"/>
          <p:nvPr/>
        </p:nvSpPr>
        <p:spPr>
          <a:xfrm>
            <a:off x="8779889" y="5864086"/>
            <a:ext cx="2786893" cy="357021"/>
          </a:xfrm>
          <a:prstGeom prst="rect">
            <a:avLst/>
          </a:prstGeom>
          <a:noFill/>
        </p:spPr>
        <p:txBody>
          <a:bodyPr wrap="square" lIns="0" tIns="0" rIns="0" bIns="0" rtlCol="0">
            <a:spAutoFit/>
          </a:bodyPr>
          <a:lstStyle/>
          <a:p>
            <a:pPr algn="just"/>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Lorem</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ipsum</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dolor sit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amet</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consectetur</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adta</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imperdiet</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tinciduntar</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velit</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a:t>
            </a:r>
            <a:endPar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endParaRPr>
          </a:p>
        </p:txBody>
      </p:sp>
      <p:grpSp>
        <p:nvGrpSpPr>
          <p:cNvPr id="93" name="Group 4536"/>
          <p:cNvGrpSpPr/>
          <p:nvPr/>
        </p:nvGrpSpPr>
        <p:grpSpPr>
          <a:xfrm>
            <a:off x="4446897" y="1975824"/>
            <a:ext cx="307561" cy="307561"/>
            <a:chOff x="0" y="0"/>
            <a:chExt cx="624331" cy="624331"/>
          </a:xfrm>
        </p:grpSpPr>
        <p:sp>
          <p:nvSpPr>
            <p:cNvPr id="94" name="Shape 4534"/>
            <p:cNvSpPr/>
            <p:nvPr/>
          </p:nvSpPr>
          <p:spPr>
            <a:xfrm>
              <a:off x="0" y="0"/>
              <a:ext cx="624332" cy="62433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solidFill>
                <a:schemeClr val="tx1">
                  <a:lumMod val="50000"/>
                  <a:lumOff val="50000"/>
                </a:schemeClr>
              </a:solidFill>
              <a:prstDash val="solid"/>
              <a:miter lim="400000"/>
            </a:ln>
            <a:effectLst/>
          </p:spPr>
          <p:txBody>
            <a:bodyPr wrap="square" lIns="53575" tIns="53575" rIns="53575" bIns="53575" numCol="1" anchor="ctr">
              <a:noAutofit/>
            </a:bodyPr>
            <a:lstStyle/>
            <a:p>
              <a:pPr lvl="0" algn="l">
                <a:defRPr sz="3100" b="1">
                  <a:latin typeface="Kontrapunkt Bob Bold"/>
                  <a:ea typeface="Kontrapunkt Bob Bold"/>
                  <a:cs typeface="Kontrapunkt Bob Bold"/>
                  <a:sym typeface="Kontrapunkt Bob Bold"/>
                </a:defRPr>
              </a:pPr>
              <a:endParaRPr sz="3270">
                <a:latin typeface="Times New Roman" panose="02020603050405020304" pitchFamily="18" charset="0"/>
                <a:ea typeface="微软雅黑" pitchFamily="34" charset="-122"/>
                <a:sym typeface="Times New Roman" panose="02020603050405020304" pitchFamily="18" charset="0"/>
              </a:endParaRPr>
            </a:p>
          </p:txBody>
        </p:sp>
        <p:sp>
          <p:nvSpPr>
            <p:cNvPr id="95" name="Shape 4535"/>
            <p:cNvSpPr/>
            <p:nvPr/>
          </p:nvSpPr>
          <p:spPr>
            <a:xfrm>
              <a:off x="166531" y="159396"/>
              <a:ext cx="291270" cy="305540"/>
            </a:xfrm>
            <a:custGeom>
              <a:avLst/>
              <a:gdLst/>
              <a:ahLst/>
              <a:cxnLst>
                <a:cxn ang="0">
                  <a:pos x="wd2" y="hd2"/>
                </a:cxn>
                <a:cxn ang="5400000">
                  <a:pos x="wd2" y="hd2"/>
                </a:cxn>
                <a:cxn ang="10800000">
                  <a:pos x="wd2" y="hd2"/>
                </a:cxn>
                <a:cxn ang="16200000">
                  <a:pos x="wd2" y="hd2"/>
                </a:cxn>
              </a:cxnLst>
              <a:rect l="0" t="0" r="r" b="b"/>
              <a:pathLst>
                <a:path w="21005" h="21302" extrusionOk="0">
                  <a:moveTo>
                    <a:pt x="7820" y="21302"/>
                  </a:moveTo>
                  <a:cubicBezTo>
                    <a:pt x="7134" y="21302"/>
                    <a:pt x="6486" y="20992"/>
                    <a:pt x="6071" y="20461"/>
                  </a:cubicBezTo>
                  <a:lnTo>
                    <a:pt x="446" y="13281"/>
                  </a:lnTo>
                  <a:cubicBezTo>
                    <a:pt x="-286" y="12346"/>
                    <a:pt x="-96" y="11016"/>
                    <a:pt x="870" y="10309"/>
                  </a:cubicBezTo>
                  <a:cubicBezTo>
                    <a:pt x="1839" y="9601"/>
                    <a:pt x="3213" y="9787"/>
                    <a:pt x="3944" y="10719"/>
                  </a:cubicBezTo>
                  <a:lnTo>
                    <a:pt x="7644" y="15443"/>
                  </a:lnTo>
                  <a:lnTo>
                    <a:pt x="16947" y="999"/>
                  </a:lnTo>
                  <a:cubicBezTo>
                    <a:pt x="17588" y="6"/>
                    <a:pt x="18941" y="-298"/>
                    <a:pt x="19970" y="321"/>
                  </a:cubicBezTo>
                  <a:cubicBezTo>
                    <a:pt x="20999" y="939"/>
                    <a:pt x="21314" y="2249"/>
                    <a:pt x="20673" y="3242"/>
                  </a:cubicBezTo>
                  <a:lnTo>
                    <a:pt x="9683" y="20302"/>
                  </a:lnTo>
                  <a:cubicBezTo>
                    <a:pt x="9300" y="20895"/>
                    <a:pt x="8641" y="21269"/>
                    <a:pt x="7920" y="21300"/>
                  </a:cubicBezTo>
                  <a:cubicBezTo>
                    <a:pt x="7886" y="21302"/>
                    <a:pt x="7852" y="21302"/>
                    <a:pt x="7820" y="21302"/>
                  </a:cubicBezTo>
                  <a:close/>
                </a:path>
              </a:pathLst>
            </a:custGeom>
            <a:solidFill>
              <a:schemeClr val="tx1">
                <a:lumMod val="50000"/>
                <a:lumOff val="50000"/>
              </a:schemeClr>
            </a:solidFill>
            <a:ln w="12700" cap="flat">
              <a:noFill/>
              <a:miter lim="400000"/>
            </a:ln>
            <a:effectLst/>
          </p:spPr>
          <p:txBody>
            <a:bodyPr wrap="square" lIns="40181" tIns="40181" rIns="40181" bIns="40181" numCol="1" anchor="ctr">
              <a:noAutofit/>
            </a:bodyPr>
            <a:lstStyle/>
            <a:p>
              <a:pPr lvl="0">
                <a:defRPr sz="3200">
                  <a:solidFill>
                    <a:srgbClr val="FFFFFF"/>
                  </a:solidFill>
                  <a:latin typeface="Helvetica"/>
                  <a:ea typeface="Helvetica"/>
                  <a:cs typeface="Helvetica"/>
                  <a:sym typeface="Helvetica"/>
                </a:defRPr>
              </a:pPr>
              <a:endParaRPr sz="3375">
                <a:latin typeface="Times New Roman" panose="02020603050405020304" pitchFamily="18" charset="0"/>
                <a:ea typeface="微软雅黑" pitchFamily="34" charset="-122"/>
                <a:sym typeface="Times New Roman" panose="02020603050405020304" pitchFamily="18" charset="0"/>
              </a:endParaRPr>
            </a:p>
          </p:txBody>
        </p:sp>
      </p:grpSp>
      <p:sp>
        <p:nvSpPr>
          <p:cNvPr id="96" name="TextBox 95"/>
          <p:cNvSpPr txBox="1"/>
          <p:nvPr/>
        </p:nvSpPr>
        <p:spPr>
          <a:xfrm>
            <a:off x="4961664" y="1959189"/>
            <a:ext cx="2786891" cy="357021"/>
          </a:xfrm>
          <a:prstGeom prst="rect">
            <a:avLst/>
          </a:prstGeom>
          <a:noFill/>
        </p:spPr>
        <p:txBody>
          <a:bodyPr wrap="square" lIns="0" tIns="0" rIns="0" bIns="0" rtlCol="0">
            <a:spAutoFit/>
          </a:bodyPr>
          <a:lstStyle/>
          <a:p>
            <a:pPr algn="just"/>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Lorem</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ipsum</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dolor sit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amet</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consectetur</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adta</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imperdiet</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tinciduntar</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velit</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a:t>
            </a:r>
            <a:endPar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endParaRPr>
          </a:p>
        </p:txBody>
      </p:sp>
      <p:grpSp>
        <p:nvGrpSpPr>
          <p:cNvPr id="97" name="Group 4541"/>
          <p:cNvGrpSpPr/>
          <p:nvPr/>
        </p:nvGrpSpPr>
        <p:grpSpPr>
          <a:xfrm>
            <a:off x="4446897" y="2455386"/>
            <a:ext cx="307561" cy="307561"/>
            <a:chOff x="0" y="0"/>
            <a:chExt cx="624331" cy="624331"/>
          </a:xfrm>
        </p:grpSpPr>
        <p:sp>
          <p:nvSpPr>
            <p:cNvPr id="98" name="Shape 4539"/>
            <p:cNvSpPr/>
            <p:nvPr/>
          </p:nvSpPr>
          <p:spPr>
            <a:xfrm>
              <a:off x="0" y="0"/>
              <a:ext cx="624332" cy="62433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solidFill>
                <a:schemeClr val="tx1">
                  <a:lumMod val="50000"/>
                  <a:lumOff val="50000"/>
                </a:schemeClr>
              </a:solidFill>
              <a:prstDash val="solid"/>
              <a:miter lim="400000"/>
            </a:ln>
            <a:effectLst/>
          </p:spPr>
          <p:txBody>
            <a:bodyPr wrap="square" lIns="53575" tIns="53575" rIns="53575" bIns="53575" numCol="1" anchor="ctr">
              <a:noAutofit/>
            </a:bodyPr>
            <a:lstStyle/>
            <a:p>
              <a:pPr lvl="0" algn="l">
                <a:defRPr sz="3100" b="1">
                  <a:latin typeface="Kontrapunkt Bob Bold"/>
                  <a:ea typeface="Kontrapunkt Bob Bold"/>
                  <a:cs typeface="Kontrapunkt Bob Bold"/>
                  <a:sym typeface="Kontrapunkt Bob Bold"/>
                </a:defRPr>
              </a:pPr>
              <a:endParaRPr sz="3270">
                <a:latin typeface="Times New Roman" panose="02020603050405020304" pitchFamily="18" charset="0"/>
                <a:ea typeface="微软雅黑" pitchFamily="34" charset="-122"/>
                <a:sym typeface="Times New Roman" panose="02020603050405020304" pitchFamily="18" charset="0"/>
              </a:endParaRPr>
            </a:p>
          </p:txBody>
        </p:sp>
        <p:sp>
          <p:nvSpPr>
            <p:cNvPr id="99" name="Shape 4540"/>
            <p:cNvSpPr/>
            <p:nvPr/>
          </p:nvSpPr>
          <p:spPr>
            <a:xfrm>
              <a:off x="166531" y="159396"/>
              <a:ext cx="291270" cy="305540"/>
            </a:xfrm>
            <a:custGeom>
              <a:avLst/>
              <a:gdLst/>
              <a:ahLst/>
              <a:cxnLst>
                <a:cxn ang="0">
                  <a:pos x="wd2" y="hd2"/>
                </a:cxn>
                <a:cxn ang="5400000">
                  <a:pos x="wd2" y="hd2"/>
                </a:cxn>
                <a:cxn ang="10800000">
                  <a:pos x="wd2" y="hd2"/>
                </a:cxn>
                <a:cxn ang="16200000">
                  <a:pos x="wd2" y="hd2"/>
                </a:cxn>
              </a:cxnLst>
              <a:rect l="0" t="0" r="r" b="b"/>
              <a:pathLst>
                <a:path w="21005" h="21302" extrusionOk="0">
                  <a:moveTo>
                    <a:pt x="7820" y="21302"/>
                  </a:moveTo>
                  <a:cubicBezTo>
                    <a:pt x="7134" y="21302"/>
                    <a:pt x="6486" y="20992"/>
                    <a:pt x="6071" y="20461"/>
                  </a:cubicBezTo>
                  <a:lnTo>
                    <a:pt x="446" y="13281"/>
                  </a:lnTo>
                  <a:cubicBezTo>
                    <a:pt x="-286" y="12346"/>
                    <a:pt x="-96" y="11016"/>
                    <a:pt x="870" y="10309"/>
                  </a:cubicBezTo>
                  <a:cubicBezTo>
                    <a:pt x="1839" y="9601"/>
                    <a:pt x="3213" y="9787"/>
                    <a:pt x="3944" y="10719"/>
                  </a:cubicBezTo>
                  <a:lnTo>
                    <a:pt x="7644" y="15443"/>
                  </a:lnTo>
                  <a:lnTo>
                    <a:pt x="16947" y="999"/>
                  </a:lnTo>
                  <a:cubicBezTo>
                    <a:pt x="17588" y="6"/>
                    <a:pt x="18941" y="-298"/>
                    <a:pt x="19970" y="321"/>
                  </a:cubicBezTo>
                  <a:cubicBezTo>
                    <a:pt x="20999" y="939"/>
                    <a:pt x="21314" y="2249"/>
                    <a:pt x="20673" y="3242"/>
                  </a:cubicBezTo>
                  <a:lnTo>
                    <a:pt x="9683" y="20302"/>
                  </a:lnTo>
                  <a:cubicBezTo>
                    <a:pt x="9300" y="20895"/>
                    <a:pt x="8641" y="21269"/>
                    <a:pt x="7920" y="21300"/>
                  </a:cubicBezTo>
                  <a:cubicBezTo>
                    <a:pt x="7886" y="21302"/>
                    <a:pt x="7852" y="21302"/>
                    <a:pt x="7820" y="21302"/>
                  </a:cubicBezTo>
                  <a:close/>
                </a:path>
              </a:pathLst>
            </a:custGeom>
            <a:solidFill>
              <a:schemeClr val="tx1">
                <a:lumMod val="50000"/>
                <a:lumOff val="50000"/>
              </a:schemeClr>
            </a:solidFill>
            <a:ln w="12700" cap="flat">
              <a:noFill/>
              <a:miter lim="400000"/>
            </a:ln>
            <a:effectLst/>
          </p:spPr>
          <p:txBody>
            <a:bodyPr wrap="square" lIns="40181" tIns="40181" rIns="40181" bIns="40181" numCol="1" anchor="ctr">
              <a:noAutofit/>
            </a:bodyPr>
            <a:lstStyle/>
            <a:p>
              <a:pPr lvl="0">
                <a:defRPr sz="3200">
                  <a:solidFill>
                    <a:srgbClr val="FFFFFF"/>
                  </a:solidFill>
                  <a:latin typeface="Helvetica"/>
                  <a:ea typeface="Helvetica"/>
                  <a:cs typeface="Helvetica"/>
                  <a:sym typeface="Helvetica"/>
                </a:defRPr>
              </a:pPr>
              <a:endParaRPr sz="3375">
                <a:latin typeface="Times New Roman" panose="02020603050405020304" pitchFamily="18" charset="0"/>
                <a:ea typeface="微软雅黑" pitchFamily="34" charset="-122"/>
                <a:sym typeface="Times New Roman" panose="02020603050405020304" pitchFamily="18" charset="0"/>
              </a:endParaRPr>
            </a:p>
          </p:txBody>
        </p:sp>
      </p:grpSp>
      <p:sp>
        <p:nvSpPr>
          <p:cNvPr id="100" name="TextBox 99"/>
          <p:cNvSpPr txBox="1"/>
          <p:nvPr/>
        </p:nvSpPr>
        <p:spPr>
          <a:xfrm>
            <a:off x="4961663" y="2451564"/>
            <a:ext cx="2786893" cy="357021"/>
          </a:xfrm>
          <a:prstGeom prst="rect">
            <a:avLst/>
          </a:prstGeom>
          <a:noFill/>
        </p:spPr>
        <p:txBody>
          <a:bodyPr wrap="square" lIns="0" tIns="0" rIns="0" bIns="0" rtlCol="0">
            <a:spAutoFit/>
          </a:bodyPr>
          <a:lstStyle/>
          <a:p>
            <a:pPr algn="just"/>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Lorem</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ipsum</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dolor sit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amet</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consectetur</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adta</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imperdiet</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tinciduntar</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velit</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a:t>
            </a:r>
            <a:endPar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endParaRPr>
          </a:p>
        </p:txBody>
      </p:sp>
      <p:grpSp>
        <p:nvGrpSpPr>
          <p:cNvPr id="101" name="Group 4546"/>
          <p:cNvGrpSpPr/>
          <p:nvPr/>
        </p:nvGrpSpPr>
        <p:grpSpPr>
          <a:xfrm>
            <a:off x="4446897" y="2934948"/>
            <a:ext cx="307561" cy="307561"/>
            <a:chOff x="0" y="0"/>
            <a:chExt cx="624331" cy="624331"/>
          </a:xfrm>
        </p:grpSpPr>
        <p:sp>
          <p:nvSpPr>
            <p:cNvPr id="102" name="Shape 4544"/>
            <p:cNvSpPr/>
            <p:nvPr/>
          </p:nvSpPr>
          <p:spPr>
            <a:xfrm>
              <a:off x="0" y="0"/>
              <a:ext cx="624332" cy="62433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solidFill>
                <a:schemeClr val="tx1">
                  <a:lumMod val="50000"/>
                  <a:lumOff val="50000"/>
                </a:schemeClr>
              </a:solidFill>
              <a:prstDash val="solid"/>
              <a:miter lim="400000"/>
            </a:ln>
            <a:effectLst/>
          </p:spPr>
          <p:txBody>
            <a:bodyPr wrap="square" lIns="53575" tIns="53575" rIns="53575" bIns="53575" numCol="1" anchor="ctr">
              <a:noAutofit/>
            </a:bodyPr>
            <a:lstStyle/>
            <a:p>
              <a:pPr lvl="0" algn="l">
                <a:defRPr sz="3100" b="1">
                  <a:latin typeface="Kontrapunkt Bob Bold"/>
                  <a:ea typeface="Kontrapunkt Bob Bold"/>
                  <a:cs typeface="Kontrapunkt Bob Bold"/>
                  <a:sym typeface="Kontrapunkt Bob Bold"/>
                </a:defRPr>
              </a:pPr>
              <a:endParaRPr sz="3270">
                <a:latin typeface="Times New Roman" panose="02020603050405020304" pitchFamily="18" charset="0"/>
                <a:ea typeface="微软雅黑" pitchFamily="34" charset="-122"/>
                <a:sym typeface="Times New Roman" panose="02020603050405020304" pitchFamily="18" charset="0"/>
              </a:endParaRPr>
            </a:p>
          </p:txBody>
        </p:sp>
        <p:sp>
          <p:nvSpPr>
            <p:cNvPr id="103" name="Shape 4545"/>
            <p:cNvSpPr/>
            <p:nvPr/>
          </p:nvSpPr>
          <p:spPr>
            <a:xfrm>
              <a:off x="166531" y="159396"/>
              <a:ext cx="291270" cy="305540"/>
            </a:xfrm>
            <a:custGeom>
              <a:avLst/>
              <a:gdLst/>
              <a:ahLst/>
              <a:cxnLst>
                <a:cxn ang="0">
                  <a:pos x="wd2" y="hd2"/>
                </a:cxn>
                <a:cxn ang="5400000">
                  <a:pos x="wd2" y="hd2"/>
                </a:cxn>
                <a:cxn ang="10800000">
                  <a:pos x="wd2" y="hd2"/>
                </a:cxn>
                <a:cxn ang="16200000">
                  <a:pos x="wd2" y="hd2"/>
                </a:cxn>
              </a:cxnLst>
              <a:rect l="0" t="0" r="r" b="b"/>
              <a:pathLst>
                <a:path w="21005" h="21302" extrusionOk="0">
                  <a:moveTo>
                    <a:pt x="7820" y="21302"/>
                  </a:moveTo>
                  <a:cubicBezTo>
                    <a:pt x="7134" y="21302"/>
                    <a:pt x="6486" y="20992"/>
                    <a:pt x="6071" y="20461"/>
                  </a:cubicBezTo>
                  <a:lnTo>
                    <a:pt x="446" y="13281"/>
                  </a:lnTo>
                  <a:cubicBezTo>
                    <a:pt x="-286" y="12346"/>
                    <a:pt x="-96" y="11016"/>
                    <a:pt x="870" y="10309"/>
                  </a:cubicBezTo>
                  <a:cubicBezTo>
                    <a:pt x="1839" y="9601"/>
                    <a:pt x="3213" y="9787"/>
                    <a:pt x="3944" y="10719"/>
                  </a:cubicBezTo>
                  <a:lnTo>
                    <a:pt x="7644" y="15443"/>
                  </a:lnTo>
                  <a:lnTo>
                    <a:pt x="16947" y="999"/>
                  </a:lnTo>
                  <a:cubicBezTo>
                    <a:pt x="17588" y="6"/>
                    <a:pt x="18941" y="-298"/>
                    <a:pt x="19970" y="321"/>
                  </a:cubicBezTo>
                  <a:cubicBezTo>
                    <a:pt x="20999" y="939"/>
                    <a:pt x="21314" y="2249"/>
                    <a:pt x="20673" y="3242"/>
                  </a:cubicBezTo>
                  <a:lnTo>
                    <a:pt x="9683" y="20302"/>
                  </a:lnTo>
                  <a:cubicBezTo>
                    <a:pt x="9300" y="20895"/>
                    <a:pt x="8641" y="21269"/>
                    <a:pt x="7920" y="21300"/>
                  </a:cubicBezTo>
                  <a:cubicBezTo>
                    <a:pt x="7886" y="21302"/>
                    <a:pt x="7852" y="21302"/>
                    <a:pt x="7820" y="21302"/>
                  </a:cubicBezTo>
                  <a:close/>
                </a:path>
              </a:pathLst>
            </a:custGeom>
            <a:solidFill>
              <a:schemeClr val="tx1">
                <a:lumMod val="50000"/>
                <a:lumOff val="50000"/>
              </a:schemeClr>
            </a:solidFill>
            <a:ln w="12700" cap="flat">
              <a:noFill/>
              <a:miter lim="400000"/>
            </a:ln>
            <a:effectLst/>
          </p:spPr>
          <p:txBody>
            <a:bodyPr wrap="square" lIns="40181" tIns="40181" rIns="40181" bIns="40181" numCol="1" anchor="ctr">
              <a:noAutofit/>
            </a:bodyPr>
            <a:lstStyle/>
            <a:p>
              <a:pPr lvl="0">
                <a:defRPr sz="3200">
                  <a:solidFill>
                    <a:srgbClr val="FFFFFF"/>
                  </a:solidFill>
                  <a:latin typeface="Helvetica"/>
                  <a:ea typeface="Helvetica"/>
                  <a:cs typeface="Helvetica"/>
                  <a:sym typeface="Helvetica"/>
                </a:defRPr>
              </a:pPr>
              <a:endParaRPr sz="3375">
                <a:latin typeface="Times New Roman" panose="02020603050405020304" pitchFamily="18" charset="0"/>
                <a:ea typeface="微软雅黑" pitchFamily="34" charset="-122"/>
                <a:sym typeface="Times New Roman" panose="02020603050405020304" pitchFamily="18" charset="0"/>
              </a:endParaRPr>
            </a:p>
          </p:txBody>
        </p:sp>
      </p:grpSp>
      <p:sp>
        <p:nvSpPr>
          <p:cNvPr id="104" name="TextBox 103"/>
          <p:cNvSpPr txBox="1"/>
          <p:nvPr/>
        </p:nvSpPr>
        <p:spPr>
          <a:xfrm>
            <a:off x="4961663" y="2913038"/>
            <a:ext cx="2786893" cy="357021"/>
          </a:xfrm>
          <a:prstGeom prst="rect">
            <a:avLst/>
          </a:prstGeom>
          <a:noFill/>
        </p:spPr>
        <p:txBody>
          <a:bodyPr wrap="square" lIns="0" tIns="0" rIns="0" bIns="0" rtlCol="0">
            <a:spAutoFit/>
          </a:bodyPr>
          <a:lstStyle/>
          <a:p>
            <a:pPr algn="just"/>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Lorem</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ipsum</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dolor sit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amet</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consectetur</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adta</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imperdiet</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tinciduntar</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velit</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a:t>
            </a:r>
            <a:endPar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endParaRPr>
          </a:p>
        </p:txBody>
      </p:sp>
      <p:grpSp>
        <p:nvGrpSpPr>
          <p:cNvPr id="105" name="Group 4551"/>
          <p:cNvGrpSpPr/>
          <p:nvPr/>
        </p:nvGrpSpPr>
        <p:grpSpPr>
          <a:xfrm>
            <a:off x="4446897" y="3411805"/>
            <a:ext cx="307561" cy="307561"/>
            <a:chOff x="0" y="0"/>
            <a:chExt cx="624331" cy="624331"/>
          </a:xfrm>
        </p:grpSpPr>
        <p:sp>
          <p:nvSpPr>
            <p:cNvPr id="106" name="Shape 4549"/>
            <p:cNvSpPr/>
            <p:nvPr/>
          </p:nvSpPr>
          <p:spPr>
            <a:xfrm>
              <a:off x="0" y="0"/>
              <a:ext cx="624332" cy="62433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solidFill>
                <a:schemeClr val="tx1">
                  <a:lumMod val="50000"/>
                  <a:lumOff val="50000"/>
                </a:schemeClr>
              </a:solidFill>
              <a:prstDash val="solid"/>
              <a:miter lim="400000"/>
            </a:ln>
            <a:effectLst/>
          </p:spPr>
          <p:txBody>
            <a:bodyPr wrap="square" lIns="53575" tIns="53575" rIns="53575" bIns="53575" numCol="1" anchor="ctr">
              <a:noAutofit/>
            </a:bodyPr>
            <a:lstStyle/>
            <a:p>
              <a:pPr lvl="0" algn="l">
                <a:defRPr sz="3100" b="1">
                  <a:latin typeface="Kontrapunkt Bob Bold"/>
                  <a:ea typeface="Kontrapunkt Bob Bold"/>
                  <a:cs typeface="Kontrapunkt Bob Bold"/>
                  <a:sym typeface="Kontrapunkt Bob Bold"/>
                </a:defRPr>
              </a:pPr>
              <a:endParaRPr sz="3270">
                <a:latin typeface="Times New Roman" panose="02020603050405020304" pitchFamily="18" charset="0"/>
                <a:ea typeface="微软雅黑" pitchFamily="34" charset="-122"/>
                <a:sym typeface="Times New Roman" panose="02020603050405020304" pitchFamily="18" charset="0"/>
              </a:endParaRPr>
            </a:p>
          </p:txBody>
        </p:sp>
        <p:sp>
          <p:nvSpPr>
            <p:cNvPr id="107" name="Shape 4550"/>
            <p:cNvSpPr/>
            <p:nvPr/>
          </p:nvSpPr>
          <p:spPr>
            <a:xfrm>
              <a:off x="166531" y="159396"/>
              <a:ext cx="291270" cy="305540"/>
            </a:xfrm>
            <a:custGeom>
              <a:avLst/>
              <a:gdLst/>
              <a:ahLst/>
              <a:cxnLst>
                <a:cxn ang="0">
                  <a:pos x="wd2" y="hd2"/>
                </a:cxn>
                <a:cxn ang="5400000">
                  <a:pos x="wd2" y="hd2"/>
                </a:cxn>
                <a:cxn ang="10800000">
                  <a:pos x="wd2" y="hd2"/>
                </a:cxn>
                <a:cxn ang="16200000">
                  <a:pos x="wd2" y="hd2"/>
                </a:cxn>
              </a:cxnLst>
              <a:rect l="0" t="0" r="r" b="b"/>
              <a:pathLst>
                <a:path w="21005" h="21302" extrusionOk="0">
                  <a:moveTo>
                    <a:pt x="7820" y="21302"/>
                  </a:moveTo>
                  <a:cubicBezTo>
                    <a:pt x="7134" y="21302"/>
                    <a:pt x="6486" y="20992"/>
                    <a:pt x="6071" y="20461"/>
                  </a:cubicBezTo>
                  <a:lnTo>
                    <a:pt x="446" y="13281"/>
                  </a:lnTo>
                  <a:cubicBezTo>
                    <a:pt x="-286" y="12346"/>
                    <a:pt x="-96" y="11016"/>
                    <a:pt x="870" y="10309"/>
                  </a:cubicBezTo>
                  <a:cubicBezTo>
                    <a:pt x="1839" y="9601"/>
                    <a:pt x="3213" y="9787"/>
                    <a:pt x="3944" y="10719"/>
                  </a:cubicBezTo>
                  <a:lnTo>
                    <a:pt x="7644" y="15443"/>
                  </a:lnTo>
                  <a:lnTo>
                    <a:pt x="16947" y="999"/>
                  </a:lnTo>
                  <a:cubicBezTo>
                    <a:pt x="17588" y="6"/>
                    <a:pt x="18941" y="-298"/>
                    <a:pt x="19970" y="321"/>
                  </a:cubicBezTo>
                  <a:cubicBezTo>
                    <a:pt x="20999" y="939"/>
                    <a:pt x="21314" y="2249"/>
                    <a:pt x="20673" y="3242"/>
                  </a:cubicBezTo>
                  <a:lnTo>
                    <a:pt x="9683" y="20302"/>
                  </a:lnTo>
                  <a:cubicBezTo>
                    <a:pt x="9300" y="20895"/>
                    <a:pt x="8641" y="21269"/>
                    <a:pt x="7920" y="21300"/>
                  </a:cubicBezTo>
                  <a:cubicBezTo>
                    <a:pt x="7886" y="21302"/>
                    <a:pt x="7852" y="21302"/>
                    <a:pt x="7820" y="21302"/>
                  </a:cubicBezTo>
                  <a:close/>
                </a:path>
              </a:pathLst>
            </a:custGeom>
            <a:solidFill>
              <a:schemeClr val="tx1">
                <a:lumMod val="50000"/>
                <a:lumOff val="50000"/>
              </a:schemeClr>
            </a:solidFill>
            <a:ln w="12700" cap="flat">
              <a:noFill/>
              <a:miter lim="400000"/>
            </a:ln>
            <a:effectLst/>
          </p:spPr>
          <p:txBody>
            <a:bodyPr wrap="square" lIns="40181" tIns="40181" rIns="40181" bIns="40181" numCol="1" anchor="ctr">
              <a:noAutofit/>
            </a:bodyPr>
            <a:lstStyle/>
            <a:p>
              <a:pPr lvl="0">
                <a:defRPr sz="3200">
                  <a:solidFill>
                    <a:srgbClr val="FFFFFF"/>
                  </a:solidFill>
                  <a:latin typeface="Helvetica"/>
                  <a:ea typeface="Helvetica"/>
                  <a:cs typeface="Helvetica"/>
                  <a:sym typeface="Helvetica"/>
                </a:defRPr>
              </a:pPr>
              <a:endParaRPr sz="3375">
                <a:latin typeface="Times New Roman" panose="02020603050405020304" pitchFamily="18" charset="0"/>
                <a:ea typeface="微软雅黑" pitchFamily="34" charset="-122"/>
                <a:sym typeface="Times New Roman" panose="02020603050405020304" pitchFamily="18" charset="0"/>
              </a:endParaRPr>
            </a:p>
          </p:txBody>
        </p:sp>
      </p:grpSp>
      <p:sp>
        <p:nvSpPr>
          <p:cNvPr id="108" name="TextBox 107"/>
          <p:cNvSpPr txBox="1"/>
          <p:nvPr/>
        </p:nvSpPr>
        <p:spPr>
          <a:xfrm>
            <a:off x="4961663" y="3367988"/>
            <a:ext cx="2786893" cy="357021"/>
          </a:xfrm>
          <a:prstGeom prst="rect">
            <a:avLst/>
          </a:prstGeom>
          <a:noFill/>
        </p:spPr>
        <p:txBody>
          <a:bodyPr wrap="square" lIns="0" tIns="0" rIns="0" bIns="0" rtlCol="0">
            <a:spAutoFit/>
          </a:bodyPr>
          <a:lstStyle/>
          <a:p>
            <a:pPr algn="just"/>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Lorem</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ipsum</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dolor sit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amet</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consectetur</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adta</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imperdiet</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tinciduntar</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t>
            </a:r>
            <a:r>
              <a:rPr lang="en-US" sz="1160" err="1">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velit</a:t>
            </a:r>
            <a:r>
              <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rPr>
              <a:t> a.</a:t>
            </a:r>
            <a:endParaRPr lang="en-US" sz="1160">
              <a:solidFill>
                <a:schemeClr val="bg1">
                  <a:lumMod val="50000"/>
                </a:schemeClr>
              </a:solidFill>
              <a:latin typeface="Times New Roman" panose="02020603050405020304" pitchFamily="18" charset="0"/>
              <a:ea typeface="微软雅黑" pitchFamily="34" charset="-122"/>
              <a:cs typeface="Open Sans" panose="020B0606030504020204" pitchFamily="34" charset="0"/>
              <a:sym typeface="Times New Roman" panose="02020603050405020304" pitchFamily="18" charset="0"/>
            </a:endParaRPr>
          </a:p>
        </p:txBody>
      </p:sp>
      <p:grpSp>
        <p:nvGrpSpPr>
          <p:cNvPr id="119" name="Group 144"/>
          <p:cNvGrpSpPr/>
          <p:nvPr/>
        </p:nvGrpSpPr>
        <p:grpSpPr>
          <a:xfrm>
            <a:off x="1998841" y="1856293"/>
            <a:ext cx="1001719" cy="1207615"/>
            <a:chOff x="4219575" y="1416050"/>
            <a:chExt cx="687388" cy="828676"/>
          </a:xfrm>
          <a:solidFill>
            <a:schemeClr val="accent1"/>
          </a:solidFill>
        </p:grpSpPr>
        <p:sp>
          <p:nvSpPr>
            <p:cNvPr id="120" name="Freeform 36"/>
            <p:cNvSpPr/>
            <p:nvPr/>
          </p:nvSpPr>
          <p:spPr bwMode="auto">
            <a:xfrm>
              <a:off x="4568825" y="1816100"/>
              <a:ext cx="26988" cy="39688"/>
            </a:xfrm>
            <a:custGeom>
              <a:avLst/>
              <a:gdLst/>
              <a:ahLst/>
              <a:cxnLst>
                <a:cxn ang="0">
                  <a:pos x="3" y="27"/>
                </a:cxn>
                <a:cxn ang="0">
                  <a:pos x="9" y="21"/>
                </a:cxn>
                <a:cxn ang="0">
                  <a:pos x="0" y="14"/>
                </a:cxn>
                <a:cxn ang="0">
                  <a:pos x="9" y="0"/>
                </a:cxn>
                <a:cxn ang="0">
                  <a:pos x="20" y="12"/>
                </a:cxn>
                <a:cxn ang="0">
                  <a:pos x="6" y="30"/>
                </a:cxn>
                <a:cxn ang="0">
                  <a:pos x="0" y="27"/>
                </a:cxn>
                <a:cxn ang="0">
                  <a:pos x="2" y="25"/>
                </a:cxn>
                <a:cxn ang="0">
                  <a:pos x="3" y="27"/>
                </a:cxn>
              </a:cxnLst>
              <a:rect l="0" t="0" r="r" b="b"/>
              <a:pathLst>
                <a:path w="20" h="30">
                  <a:moveTo>
                    <a:pt x="3" y="27"/>
                  </a:moveTo>
                  <a:cubicBezTo>
                    <a:pt x="6" y="26"/>
                    <a:pt x="9" y="23"/>
                    <a:pt x="9" y="21"/>
                  </a:cubicBezTo>
                  <a:cubicBezTo>
                    <a:pt x="5" y="20"/>
                    <a:pt x="0" y="16"/>
                    <a:pt x="0" y="14"/>
                  </a:cubicBezTo>
                  <a:cubicBezTo>
                    <a:pt x="0" y="12"/>
                    <a:pt x="5" y="0"/>
                    <a:pt x="9" y="0"/>
                  </a:cubicBezTo>
                  <a:cubicBezTo>
                    <a:pt x="17" y="0"/>
                    <a:pt x="18" y="4"/>
                    <a:pt x="20" y="12"/>
                  </a:cubicBezTo>
                  <a:cubicBezTo>
                    <a:pt x="12" y="14"/>
                    <a:pt x="16" y="30"/>
                    <a:pt x="6" y="30"/>
                  </a:cubicBezTo>
                  <a:cubicBezTo>
                    <a:pt x="3" y="30"/>
                    <a:pt x="1" y="27"/>
                    <a:pt x="0" y="27"/>
                  </a:cubicBezTo>
                  <a:cubicBezTo>
                    <a:pt x="1" y="26"/>
                    <a:pt x="2" y="25"/>
                    <a:pt x="2" y="25"/>
                  </a:cubicBezTo>
                  <a:lnTo>
                    <a:pt x="3" y="27"/>
                  </a:lnTo>
                  <a:close/>
                </a:path>
              </a:pathLst>
            </a:custGeom>
            <a:grpFill/>
            <a:ln w="9525">
              <a:noFill/>
              <a:round/>
            </a:ln>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grpSp>
          <p:nvGrpSpPr>
            <p:cNvPr id="121" name="Group 343"/>
            <p:cNvGrpSpPr/>
            <p:nvPr/>
          </p:nvGrpSpPr>
          <p:grpSpPr>
            <a:xfrm>
              <a:off x="4219575" y="1416050"/>
              <a:ext cx="687388" cy="828676"/>
              <a:chOff x="4219575" y="1416050"/>
              <a:chExt cx="687388" cy="828676"/>
            </a:xfrm>
            <a:grpFill/>
          </p:grpSpPr>
          <p:sp>
            <p:nvSpPr>
              <p:cNvPr id="122" name="Freeform 24"/>
              <p:cNvSpPr/>
              <p:nvPr/>
            </p:nvSpPr>
            <p:spPr bwMode="auto">
              <a:xfrm>
                <a:off x="4230688" y="1782763"/>
                <a:ext cx="646113" cy="461963"/>
              </a:xfrm>
              <a:custGeom>
                <a:avLst/>
                <a:gdLst/>
                <a:ahLst/>
                <a:cxnLst>
                  <a:cxn ang="0">
                    <a:pos x="473" y="233"/>
                  </a:cxn>
                  <a:cxn ang="0">
                    <a:pos x="470" y="273"/>
                  </a:cxn>
                  <a:cxn ang="0">
                    <a:pos x="427" y="274"/>
                  </a:cxn>
                  <a:cxn ang="0">
                    <a:pos x="401" y="283"/>
                  </a:cxn>
                  <a:cxn ang="0">
                    <a:pos x="403" y="303"/>
                  </a:cxn>
                  <a:cxn ang="0">
                    <a:pos x="413" y="322"/>
                  </a:cxn>
                  <a:cxn ang="0">
                    <a:pos x="401" y="319"/>
                  </a:cxn>
                  <a:cxn ang="0">
                    <a:pos x="397" y="336"/>
                  </a:cxn>
                  <a:cxn ang="0">
                    <a:pos x="382" y="315"/>
                  </a:cxn>
                  <a:cxn ang="0">
                    <a:pos x="358" y="278"/>
                  </a:cxn>
                  <a:cxn ang="0">
                    <a:pos x="329" y="238"/>
                  </a:cxn>
                  <a:cxn ang="0">
                    <a:pos x="289" y="213"/>
                  </a:cxn>
                  <a:cxn ang="0">
                    <a:pos x="270" y="212"/>
                  </a:cxn>
                  <a:cxn ang="0">
                    <a:pos x="289" y="244"/>
                  </a:cxn>
                  <a:cxn ang="0">
                    <a:pos x="315" y="264"/>
                  </a:cxn>
                  <a:cxn ang="0">
                    <a:pos x="330" y="283"/>
                  </a:cxn>
                  <a:cxn ang="0">
                    <a:pos x="323" y="305"/>
                  </a:cxn>
                  <a:cxn ang="0">
                    <a:pos x="316" y="303"/>
                  </a:cxn>
                  <a:cxn ang="0">
                    <a:pos x="291" y="273"/>
                  </a:cxn>
                  <a:cxn ang="0">
                    <a:pos x="229" y="223"/>
                  </a:cxn>
                  <a:cxn ang="0">
                    <a:pos x="168" y="237"/>
                  </a:cxn>
                  <a:cxn ang="0">
                    <a:pos x="135" y="272"/>
                  </a:cxn>
                  <a:cxn ang="0">
                    <a:pos x="101" y="326"/>
                  </a:cxn>
                  <a:cxn ang="0">
                    <a:pos x="72" y="338"/>
                  </a:cxn>
                  <a:cxn ang="0">
                    <a:pos x="10" y="334"/>
                  </a:cxn>
                  <a:cxn ang="0">
                    <a:pos x="0" y="306"/>
                  </a:cxn>
                  <a:cxn ang="0">
                    <a:pos x="4" y="246"/>
                  </a:cxn>
                  <a:cxn ang="0">
                    <a:pos x="48" y="235"/>
                  </a:cxn>
                  <a:cxn ang="0">
                    <a:pos x="89" y="240"/>
                  </a:cxn>
                  <a:cxn ang="0">
                    <a:pos x="105" y="206"/>
                  </a:cxn>
                  <a:cxn ang="0">
                    <a:pos x="103" y="193"/>
                  </a:cxn>
                  <a:cxn ang="0">
                    <a:pos x="60" y="163"/>
                  </a:cxn>
                  <a:cxn ang="0">
                    <a:pos x="88" y="157"/>
                  </a:cxn>
                  <a:cxn ang="0">
                    <a:pos x="96" y="143"/>
                  </a:cxn>
                  <a:cxn ang="0">
                    <a:pos x="114" y="145"/>
                  </a:cxn>
                  <a:cxn ang="0">
                    <a:pos x="147" y="118"/>
                  </a:cxn>
                  <a:cxn ang="0">
                    <a:pos x="176" y="89"/>
                  </a:cxn>
                  <a:cxn ang="0">
                    <a:pos x="208" y="73"/>
                  </a:cxn>
                  <a:cxn ang="0">
                    <a:pos x="225" y="54"/>
                  </a:cxn>
                  <a:cxn ang="0">
                    <a:pos x="245" y="5"/>
                  </a:cxn>
                  <a:cxn ang="0">
                    <a:pos x="251" y="25"/>
                  </a:cxn>
                  <a:cxn ang="0">
                    <a:pos x="240" y="54"/>
                  </a:cxn>
                  <a:cxn ang="0">
                    <a:pos x="254" y="66"/>
                  </a:cxn>
                  <a:cxn ang="0">
                    <a:pos x="289" y="68"/>
                  </a:cxn>
                  <a:cxn ang="0">
                    <a:pos x="333" y="50"/>
                  </a:cxn>
                  <a:cxn ang="0">
                    <a:pos x="378" y="55"/>
                  </a:cxn>
                  <a:cxn ang="0">
                    <a:pos x="408" y="95"/>
                  </a:cxn>
                  <a:cxn ang="0">
                    <a:pos x="399" y="153"/>
                  </a:cxn>
                  <a:cxn ang="0">
                    <a:pos x="470" y="180"/>
                  </a:cxn>
                  <a:cxn ang="0">
                    <a:pos x="474" y="204"/>
                  </a:cxn>
                  <a:cxn ang="0">
                    <a:pos x="476" y="216"/>
                  </a:cxn>
                </a:cxnLst>
                <a:rect l="0" t="0" r="r" b="b"/>
                <a:pathLst>
                  <a:path w="485" h="347">
                    <a:moveTo>
                      <a:pt x="476" y="216"/>
                    </a:moveTo>
                    <a:cubicBezTo>
                      <a:pt x="474" y="223"/>
                      <a:pt x="475" y="219"/>
                      <a:pt x="473" y="222"/>
                    </a:cubicBezTo>
                    <a:cubicBezTo>
                      <a:pt x="473" y="233"/>
                      <a:pt x="473" y="233"/>
                      <a:pt x="473" y="233"/>
                    </a:cubicBezTo>
                    <a:cubicBezTo>
                      <a:pt x="469" y="238"/>
                      <a:pt x="461" y="246"/>
                      <a:pt x="461" y="253"/>
                    </a:cubicBezTo>
                    <a:cubicBezTo>
                      <a:pt x="461" y="261"/>
                      <a:pt x="473" y="268"/>
                      <a:pt x="476" y="272"/>
                    </a:cubicBezTo>
                    <a:cubicBezTo>
                      <a:pt x="474" y="273"/>
                      <a:pt x="472" y="273"/>
                      <a:pt x="470" y="273"/>
                    </a:cubicBezTo>
                    <a:cubicBezTo>
                      <a:pt x="466" y="275"/>
                      <a:pt x="463" y="273"/>
                      <a:pt x="459" y="275"/>
                    </a:cubicBezTo>
                    <a:cubicBezTo>
                      <a:pt x="453" y="277"/>
                      <a:pt x="452" y="283"/>
                      <a:pt x="446" y="283"/>
                    </a:cubicBezTo>
                    <a:cubicBezTo>
                      <a:pt x="439" y="283"/>
                      <a:pt x="435" y="274"/>
                      <a:pt x="427" y="274"/>
                    </a:cubicBezTo>
                    <a:cubicBezTo>
                      <a:pt x="420" y="274"/>
                      <a:pt x="419" y="278"/>
                      <a:pt x="413" y="280"/>
                    </a:cubicBezTo>
                    <a:cubicBezTo>
                      <a:pt x="414" y="284"/>
                      <a:pt x="414" y="286"/>
                      <a:pt x="413" y="290"/>
                    </a:cubicBezTo>
                    <a:cubicBezTo>
                      <a:pt x="406" y="290"/>
                      <a:pt x="405" y="283"/>
                      <a:pt x="401" y="283"/>
                    </a:cubicBezTo>
                    <a:cubicBezTo>
                      <a:pt x="399" y="283"/>
                      <a:pt x="397" y="286"/>
                      <a:pt x="397" y="288"/>
                    </a:cubicBezTo>
                    <a:cubicBezTo>
                      <a:pt x="405" y="298"/>
                      <a:pt x="405" y="298"/>
                      <a:pt x="405" y="298"/>
                    </a:cubicBezTo>
                    <a:cubicBezTo>
                      <a:pt x="405" y="300"/>
                      <a:pt x="403" y="302"/>
                      <a:pt x="403" y="303"/>
                    </a:cubicBezTo>
                    <a:cubicBezTo>
                      <a:pt x="403" y="304"/>
                      <a:pt x="415" y="315"/>
                      <a:pt x="419" y="315"/>
                    </a:cubicBezTo>
                    <a:cubicBezTo>
                      <a:pt x="419" y="317"/>
                      <a:pt x="420" y="318"/>
                      <a:pt x="420" y="319"/>
                    </a:cubicBezTo>
                    <a:cubicBezTo>
                      <a:pt x="418" y="321"/>
                      <a:pt x="414" y="319"/>
                      <a:pt x="413" y="322"/>
                    </a:cubicBezTo>
                    <a:cubicBezTo>
                      <a:pt x="412" y="322"/>
                      <a:pt x="412" y="322"/>
                      <a:pt x="412" y="322"/>
                    </a:cubicBezTo>
                    <a:cubicBezTo>
                      <a:pt x="407" y="321"/>
                      <a:pt x="403" y="317"/>
                      <a:pt x="401" y="315"/>
                    </a:cubicBezTo>
                    <a:cubicBezTo>
                      <a:pt x="401" y="319"/>
                      <a:pt x="401" y="319"/>
                      <a:pt x="401" y="319"/>
                    </a:cubicBezTo>
                    <a:cubicBezTo>
                      <a:pt x="402" y="321"/>
                      <a:pt x="403" y="323"/>
                      <a:pt x="403" y="326"/>
                    </a:cubicBezTo>
                    <a:cubicBezTo>
                      <a:pt x="403" y="329"/>
                      <a:pt x="399" y="334"/>
                      <a:pt x="403" y="336"/>
                    </a:cubicBezTo>
                    <a:cubicBezTo>
                      <a:pt x="401" y="336"/>
                      <a:pt x="397" y="336"/>
                      <a:pt x="397" y="336"/>
                    </a:cubicBezTo>
                    <a:cubicBezTo>
                      <a:pt x="390" y="336"/>
                      <a:pt x="384" y="329"/>
                      <a:pt x="384" y="322"/>
                    </a:cubicBezTo>
                    <a:cubicBezTo>
                      <a:pt x="384" y="319"/>
                      <a:pt x="388" y="317"/>
                      <a:pt x="390" y="315"/>
                    </a:cubicBezTo>
                    <a:cubicBezTo>
                      <a:pt x="387" y="315"/>
                      <a:pt x="385" y="315"/>
                      <a:pt x="382" y="315"/>
                    </a:cubicBezTo>
                    <a:cubicBezTo>
                      <a:pt x="380" y="315"/>
                      <a:pt x="379" y="311"/>
                      <a:pt x="379" y="310"/>
                    </a:cubicBezTo>
                    <a:cubicBezTo>
                      <a:pt x="378" y="304"/>
                      <a:pt x="374" y="300"/>
                      <a:pt x="370" y="296"/>
                    </a:cubicBezTo>
                    <a:cubicBezTo>
                      <a:pt x="365" y="291"/>
                      <a:pt x="358" y="287"/>
                      <a:pt x="358" y="278"/>
                    </a:cubicBezTo>
                    <a:cubicBezTo>
                      <a:pt x="358" y="272"/>
                      <a:pt x="358" y="270"/>
                      <a:pt x="358" y="266"/>
                    </a:cubicBezTo>
                    <a:cubicBezTo>
                      <a:pt x="358" y="260"/>
                      <a:pt x="348" y="251"/>
                      <a:pt x="342" y="248"/>
                    </a:cubicBezTo>
                    <a:cubicBezTo>
                      <a:pt x="336" y="245"/>
                      <a:pt x="329" y="244"/>
                      <a:pt x="329" y="238"/>
                    </a:cubicBezTo>
                    <a:cubicBezTo>
                      <a:pt x="326" y="238"/>
                      <a:pt x="325" y="238"/>
                      <a:pt x="323" y="238"/>
                    </a:cubicBezTo>
                    <a:cubicBezTo>
                      <a:pt x="313" y="238"/>
                      <a:pt x="302" y="223"/>
                      <a:pt x="302" y="213"/>
                    </a:cubicBezTo>
                    <a:cubicBezTo>
                      <a:pt x="297" y="213"/>
                      <a:pt x="293" y="213"/>
                      <a:pt x="289" y="213"/>
                    </a:cubicBezTo>
                    <a:cubicBezTo>
                      <a:pt x="283" y="213"/>
                      <a:pt x="285" y="204"/>
                      <a:pt x="283" y="201"/>
                    </a:cubicBezTo>
                    <a:cubicBezTo>
                      <a:pt x="278" y="204"/>
                      <a:pt x="268" y="204"/>
                      <a:pt x="268" y="209"/>
                    </a:cubicBezTo>
                    <a:cubicBezTo>
                      <a:pt x="268" y="210"/>
                      <a:pt x="270" y="212"/>
                      <a:pt x="270" y="212"/>
                    </a:cubicBezTo>
                    <a:cubicBezTo>
                      <a:pt x="270" y="214"/>
                      <a:pt x="269" y="217"/>
                      <a:pt x="269" y="220"/>
                    </a:cubicBezTo>
                    <a:cubicBezTo>
                      <a:pt x="269" y="226"/>
                      <a:pt x="273" y="229"/>
                      <a:pt x="278" y="231"/>
                    </a:cubicBezTo>
                    <a:cubicBezTo>
                      <a:pt x="285" y="233"/>
                      <a:pt x="288" y="240"/>
                      <a:pt x="289" y="244"/>
                    </a:cubicBezTo>
                    <a:cubicBezTo>
                      <a:pt x="291" y="250"/>
                      <a:pt x="294" y="257"/>
                      <a:pt x="298" y="259"/>
                    </a:cubicBezTo>
                    <a:cubicBezTo>
                      <a:pt x="304" y="262"/>
                      <a:pt x="309" y="260"/>
                      <a:pt x="315" y="260"/>
                    </a:cubicBezTo>
                    <a:cubicBezTo>
                      <a:pt x="315" y="261"/>
                      <a:pt x="315" y="263"/>
                      <a:pt x="315" y="264"/>
                    </a:cubicBezTo>
                    <a:cubicBezTo>
                      <a:pt x="313" y="269"/>
                      <a:pt x="323" y="271"/>
                      <a:pt x="326" y="272"/>
                    </a:cubicBezTo>
                    <a:cubicBezTo>
                      <a:pt x="335" y="277"/>
                      <a:pt x="345" y="280"/>
                      <a:pt x="344" y="290"/>
                    </a:cubicBezTo>
                    <a:cubicBezTo>
                      <a:pt x="340" y="289"/>
                      <a:pt x="337" y="283"/>
                      <a:pt x="330" y="283"/>
                    </a:cubicBezTo>
                    <a:cubicBezTo>
                      <a:pt x="325" y="283"/>
                      <a:pt x="320" y="286"/>
                      <a:pt x="320" y="290"/>
                    </a:cubicBezTo>
                    <a:cubicBezTo>
                      <a:pt x="320" y="296"/>
                      <a:pt x="328" y="297"/>
                      <a:pt x="328" y="303"/>
                    </a:cubicBezTo>
                    <a:cubicBezTo>
                      <a:pt x="328" y="305"/>
                      <a:pt x="323" y="305"/>
                      <a:pt x="323" y="305"/>
                    </a:cubicBezTo>
                    <a:cubicBezTo>
                      <a:pt x="319" y="309"/>
                      <a:pt x="319" y="318"/>
                      <a:pt x="313" y="318"/>
                    </a:cubicBezTo>
                    <a:cubicBezTo>
                      <a:pt x="310" y="318"/>
                      <a:pt x="308" y="317"/>
                      <a:pt x="308" y="315"/>
                    </a:cubicBezTo>
                    <a:cubicBezTo>
                      <a:pt x="314" y="315"/>
                      <a:pt x="316" y="309"/>
                      <a:pt x="316" y="303"/>
                    </a:cubicBezTo>
                    <a:cubicBezTo>
                      <a:pt x="316" y="297"/>
                      <a:pt x="312" y="295"/>
                      <a:pt x="311" y="291"/>
                    </a:cubicBezTo>
                    <a:cubicBezTo>
                      <a:pt x="310" y="291"/>
                      <a:pt x="300" y="281"/>
                      <a:pt x="299" y="278"/>
                    </a:cubicBezTo>
                    <a:cubicBezTo>
                      <a:pt x="297" y="278"/>
                      <a:pt x="291" y="276"/>
                      <a:pt x="291" y="273"/>
                    </a:cubicBezTo>
                    <a:cubicBezTo>
                      <a:pt x="277" y="270"/>
                      <a:pt x="274" y="266"/>
                      <a:pt x="266" y="259"/>
                    </a:cubicBezTo>
                    <a:cubicBezTo>
                      <a:pt x="263" y="256"/>
                      <a:pt x="257" y="254"/>
                      <a:pt x="256" y="251"/>
                    </a:cubicBezTo>
                    <a:cubicBezTo>
                      <a:pt x="248" y="241"/>
                      <a:pt x="245" y="223"/>
                      <a:pt x="229" y="223"/>
                    </a:cubicBezTo>
                    <a:cubicBezTo>
                      <a:pt x="221" y="223"/>
                      <a:pt x="220" y="228"/>
                      <a:pt x="216" y="230"/>
                    </a:cubicBezTo>
                    <a:cubicBezTo>
                      <a:pt x="208" y="234"/>
                      <a:pt x="202" y="242"/>
                      <a:pt x="192" y="242"/>
                    </a:cubicBezTo>
                    <a:cubicBezTo>
                      <a:pt x="183" y="242"/>
                      <a:pt x="177" y="237"/>
                      <a:pt x="168" y="237"/>
                    </a:cubicBezTo>
                    <a:cubicBezTo>
                      <a:pt x="161" y="237"/>
                      <a:pt x="154" y="242"/>
                      <a:pt x="154" y="248"/>
                    </a:cubicBezTo>
                    <a:cubicBezTo>
                      <a:pt x="157" y="258"/>
                      <a:pt x="157" y="258"/>
                      <a:pt x="157" y="258"/>
                    </a:cubicBezTo>
                    <a:cubicBezTo>
                      <a:pt x="154" y="267"/>
                      <a:pt x="144" y="270"/>
                      <a:pt x="135" y="272"/>
                    </a:cubicBezTo>
                    <a:cubicBezTo>
                      <a:pt x="127" y="274"/>
                      <a:pt x="114" y="292"/>
                      <a:pt x="114" y="302"/>
                    </a:cubicBezTo>
                    <a:cubicBezTo>
                      <a:pt x="114" y="305"/>
                      <a:pt x="117" y="306"/>
                      <a:pt x="119" y="307"/>
                    </a:cubicBezTo>
                    <a:cubicBezTo>
                      <a:pt x="113" y="316"/>
                      <a:pt x="110" y="321"/>
                      <a:pt x="101" y="326"/>
                    </a:cubicBezTo>
                    <a:cubicBezTo>
                      <a:pt x="96" y="328"/>
                      <a:pt x="95" y="340"/>
                      <a:pt x="86" y="337"/>
                    </a:cubicBezTo>
                    <a:cubicBezTo>
                      <a:pt x="86" y="337"/>
                      <a:pt x="86" y="337"/>
                      <a:pt x="86" y="337"/>
                    </a:cubicBezTo>
                    <a:cubicBezTo>
                      <a:pt x="82" y="336"/>
                      <a:pt x="75" y="338"/>
                      <a:pt x="72" y="338"/>
                    </a:cubicBezTo>
                    <a:cubicBezTo>
                      <a:pt x="62" y="338"/>
                      <a:pt x="56" y="347"/>
                      <a:pt x="46" y="347"/>
                    </a:cubicBezTo>
                    <a:cubicBezTo>
                      <a:pt x="40" y="347"/>
                      <a:pt x="39" y="331"/>
                      <a:pt x="29" y="331"/>
                    </a:cubicBezTo>
                    <a:cubicBezTo>
                      <a:pt x="22" y="331"/>
                      <a:pt x="17" y="334"/>
                      <a:pt x="10" y="334"/>
                    </a:cubicBezTo>
                    <a:cubicBezTo>
                      <a:pt x="8" y="334"/>
                      <a:pt x="7" y="332"/>
                      <a:pt x="7" y="330"/>
                    </a:cubicBezTo>
                    <a:cubicBezTo>
                      <a:pt x="7" y="321"/>
                      <a:pt x="7" y="318"/>
                      <a:pt x="7" y="313"/>
                    </a:cubicBezTo>
                    <a:cubicBezTo>
                      <a:pt x="3" y="313"/>
                      <a:pt x="0" y="310"/>
                      <a:pt x="0" y="306"/>
                    </a:cubicBezTo>
                    <a:cubicBezTo>
                      <a:pt x="0" y="301"/>
                      <a:pt x="4" y="299"/>
                      <a:pt x="4" y="296"/>
                    </a:cubicBezTo>
                    <a:cubicBezTo>
                      <a:pt x="4" y="285"/>
                      <a:pt x="8" y="274"/>
                      <a:pt x="8" y="262"/>
                    </a:cubicBezTo>
                    <a:cubicBezTo>
                      <a:pt x="8" y="256"/>
                      <a:pt x="4" y="250"/>
                      <a:pt x="4" y="246"/>
                    </a:cubicBezTo>
                    <a:cubicBezTo>
                      <a:pt x="4" y="243"/>
                      <a:pt x="19" y="234"/>
                      <a:pt x="21" y="234"/>
                    </a:cubicBezTo>
                    <a:cubicBezTo>
                      <a:pt x="23" y="234"/>
                      <a:pt x="25" y="236"/>
                      <a:pt x="28" y="235"/>
                    </a:cubicBezTo>
                    <a:cubicBezTo>
                      <a:pt x="48" y="235"/>
                      <a:pt x="48" y="235"/>
                      <a:pt x="48" y="235"/>
                    </a:cubicBezTo>
                    <a:cubicBezTo>
                      <a:pt x="49" y="237"/>
                      <a:pt x="53" y="238"/>
                      <a:pt x="55" y="238"/>
                    </a:cubicBezTo>
                    <a:cubicBezTo>
                      <a:pt x="76" y="238"/>
                      <a:pt x="76" y="238"/>
                      <a:pt x="76" y="238"/>
                    </a:cubicBezTo>
                    <a:cubicBezTo>
                      <a:pt x="82" y="237"/>
                      <a:pt x="84" y="240"/>
                      <a:pt x="89" y="240"/>
                    </a:cubicBezTo>
                    <a:cubicBezTo>
                      <a:pt x="92" y="240"/>
                      <a:pt x="98" y="238"/>
                      <a:pt x="100" y="238"/>
                    </a:cubicBezTo>
                    <a:cubicBezTo>
                      <a:pt x="100" y="229"/>
                      <a:pt x="105" y="226"/>
                      <a:pt x="105" y="218"/>
                    </a:cubicBezTo>
                    <a:cubicBezTo>
                      <a:pt x="105" y="216"/>
                      <a:pt x="105" y="208"/>
                      <a:pt x="105" y="206"/>
                    </a:cubicBezTo>
                    <a:cubicBezTo>
                      <a:pt x="104" y="206"/>
                      <a:pt x="104" y="206"/>
                      <a:pt x="104" y="206"/>
                    </a:cubicBezTo>
                    <a:cubicBezTo>
                      <a:pt x="105" y="205"/>
                      <a:pt x="106" y="201"/>
                      <a:pt x="106" y="200"/>
                    </a:cubicBezTo>
                    <a:cubicBezTo>
                      <a:pt x="106" y="196"/>
                      <a:pt x="103" y="197"/>
                      <a:pt x="103" y="193"/>
                    </a:cubicBezTo>
                    <a:cubicBezTo>
                      <a:pt x="94" y="193"/>
                      <a:pt x="92" y="185"/>
                      <a:pt x="92" y="178"/>
                    </a:cubicBezTo>
                    <a:cubicBezTo>
                      <a:pt x="89" y="178"/>
                      <a:pt x="89" y="175"/>
                      <a:pt x="87" y="175"/>
                    </a:cubicBezTo>
                    <a:cubicBezTo>
                      <a:pt x="79" y="173"/>
                      <a:pt x="60" y="169"/>
                      <a:pt x="60" y="163"/>
                    </a:cubicBezTo>
                    <a:cubicBezTo>
                      <a:pt x="60" y="163"/>
                      <a:pt x="60" y="161"/>
                      <a:pt x="60" y="161"/>
                    </a:cubicBezTo>
                    <a:cubicBezTo>
                      <a:pt x="60" y="157"/>
                      <a:pt x="72" y="154"/>
                      <a:pt x="76" y="153"/>
                    </a:cubicBezTo>
                    <a:cubicBezTo>
                      <a:pt x="78" y="156"/>
                      <a:pt x="85" y="157"/>
                      <a:pt x="88" y="157"/>
                    </a:cubicBezTo>
                    <a:cubicBezTo>
                      <a:pt x="92" y="157"/>
                      <a:pt x="97" y="156"/>
                      <a:pt x="98" y="155"/>
                    </a:cubicBezTo>
                    <a:cubicBezTo>
                      <a:pt x="98" y="152"/>
                      <a:pt x="98" y="152"/>
                      <a:pt x="98" y="152"/>
                    </a:cubicBezTo>
                    <a:cubicBezTo>
                      <a:pt x="95" y="151"/>
                      <a:pt x="97" y="145"/>
                      <a:pt x="96" y="143"/>
                    </a:cubicBezTo>
                    <a:cubicBezTo>
                      <a:pt x="96" y="140"/>
                      <a:pt x="96" y="140"/>
                      <a:pt x="96" y="140"/>
                    </a:cubicBezTo>
                    <a:cubicBezTo>
                      <a:pt x="101" y="140"/>
                      <a:pt x="101" y="140"/>
                      <a:pt x="101" y="140"/>
                    </a:cubicBezTo>
                    <a:cubicBezTo>
                      <a:pt x="104" y="143"/>
                      <a:pt x="109" y="145"/>
                      <a:pt x="114" y="145"/>
                    </a:cubicBezTo>
                    <a:cubicBezTo>
                      <a:pt x="117" y="145"/>
                      <a:pt x="120" y="142"/>
                      <a:pt x="121" y="139"/>
                    </a:cubicBezTo>
                    <a:cubicBezTo>
                      <a:pt x="135" y="139"/>
                      <a:pt x="138" y="129"/>
                      <a:pt x="141" y="119"/>
                    </a:cubicBezTo>
                    <a:cubicBezTo>
                      <a:pt x="143" y="119"/>
                      <a:pt x="145" y="118"/>
                      <a:pt x="147" y="118"/>
                    </a:cubicBezTo>
                    <a:cubicBezTo>
                      <a:pt x="150" y="117"/>
                      <a:pt x="167" y="110"/>
                      <a:pt x="169" y="108"/>
                    </a:cubicBezTo>
                    <a:cubicBezTo>
                      <a:pt x="173" y="104"/>
                      <a:pt x="171" y="99"/>
                      <a:pt x="171" y="94"/>
                    </a:cubicBezTo>
                    <a:cubicBezTo>
                      <a:pt x="171" y="92"/>
                      <a:pt x="175" y="89"/>
                      <a:pt x="176" y="89"/>
                    </a:cubicBezTo>
                    <a:cubicBezTo>
                      <a:pt x="182" y="83"/>
                      <a:pt x="188" y="76"/>
                      <a:pt x="198" y="76"/>
                    </a:cubicBezTo>
                    <a:cubicBezTo>
                      <a:pt x="204" y="76"/>
                      <a:pt x="201" y="77"/>
                      <a:pt x="204" y="76"/>
                    </a:cubicBezTo>
                    <a:cubicBezTo>
                      <a:pt x="206" y="77"/>
                      <a:pt x="207" y="74"/>
                      <a:pt x="208" y="73"/>
                    </a:cubicBezTo>
                    <a:cubicBezTo>
                      <a:pt x="211" y="70"/>
                      <a:pt x="215" y="72"/>
                      <a:pt x="219" y="72"/>
                    </a:cubicBezTo>
                    <a:cubicBezTo>
                      <a:pt x="221" y="72"/>
                      <a:pt x="229" y="68"/>
                      <a:pt x="229" y="65"/>
                    </a:cubicBezTo>
                    <a:cubicBezTo>
                      <a:pt x="229" y="63"/>
                      <a:pt x="225" y="54"/>
                      <a:pt x="225" y="54"/>
                    </a:cubicBezTo>
                    <a:cubicBezTo>
                      <a:pt x="224" y="42"/>
                      <a:pt x="217" y="38"/>
                      <a:pt x="217" y="28"/>
                    </a:cubicBezTo>
                    <a:cubicBezTo>
                      <a:pt x="217" y="9"/>
                      <a:pt x="234" y="8"/>
                      <a:pt x="245" y="0"/>
                    </a:cubicBezTo>
                    <a:cubicBezTo>
                      <a:pt x="245" y="5"/>
                      <a:pt x="245" y="5"/>
                      <a:pt x="245" y="5"/>
                    </a:cubicBezTo>
                    <a:cubicBezTo>
                      <a:pt x="243" y="10"/>
                      <a:pt x="242" y="12"/>
                      <a:pt x="242" y="17"/>
                    </a:cubicBezTo>
                    <a:cubicBezTo>
                      <a:pt x="242" y="21"/>
                      <a:pt x="247" y="22"/>
                      <a:pt x="251" y="22"/>
                    </a:cubicBezTo>
                    <a:cubicBezTo>
                      <a:pt x="251" y="23"/>
                      <a:pt x="251" y="24"/>
                      <a:pt x="251" y="25"/>
                    </a:cubicBezTo>
                    <a:cubicBezTo>
                      <a:pt x="251" y="27"/>
                      <a:pt x="247" y="28"/>
                      <a:pt x="245" y="29"/>
                    </a:cubicBezTo>
                    <a:cubicBezTo>
                      <a:pt x="241" y="34"/>
                      <a:pt x="236" y="38"/>
                      <a:pt x="236" y="46"/>
                    </a:cubicBezTo>
                    <a:cubicBezTo>
                      <a:pt x="236" y="50"/>
                      <a:pt x="238" y="53"/>
                      <a:pt x="240" y="54"/>
                    </a:cubicBezTo>
                    <a:cubicBezTo>
                      <a:pt x="240" y="56"/>
                      <a:pt x="241" y="57"/>
                      <a:pt x="240" y="59"/>
                    </a:cubicBezTo>
                    <a:cubicBezTo>
                      <a:pt x="245" y="59"/>
                      <a:pt x="247" y="60"/>
                      <a:pt x="251" y="60"/>
                    </a:cubicBezTo>
                    <a:cubicBezTo>
                      <a:pt x="252" y="63"/>
                      <a:pt x="253" y="66"/>
                      <a:pt x="254" y="66"/>
                    </a:cubicBezTo>
                    <a:cubicBezTo>
                      <a:pt x="266" y="66"/>
                      <a:pt x="274" y="56"/>
                      <a:pt x="285" y="57"/>
                    </a:cubicBezTo>
                    <a:cubicBezTo>
                      <a:pt x="284" y="59"/>
                      <a:pt x="282" y="60"/>
                      <a:pt x="282" y="62"/>
                    </a:cubicBezTo>
                    <a:cubicBezTo>
                      <a:pt x="282" y="63"/>
                      <a:pt x="289" y="68"/>
                      <a:pt x="289" y="68"/>
                    </a:cubicBezTo>
                    <a:cubicBezTo>
                      <a:pt x="294" y="68"/>
                      <a:pt x="295" y="65"/>
                      <a:pt x="297" y="64"/>
                    </a:cubicBezTo>
                    <a:cubicBezTo>
                      <a:pt x="304" y="60"/>
                      <a:pt x="310" y="62"/>
                      <a:pt x="317" y="59"/>
                    </a:cubicBezTo>
                    <a:cubicBezTo>
                      <a:pt x="321" y="57"/>
                      <a:pt x="328" y="50"/>
                      <a:pt x="333" y="50"/>
                    </a:cubicBezTo>
                    <a:cubicBezTo>
                      <a:pt x="339" y="50"/>
                      <a:pt x="345" y="51"/>
                      <a:pt x="348" y="52"/>
                    </a:cubicBezTo>
                    <a:cubicBezTo>
                      <a:pt x="347" y="54"/>
                      <a:pt x="346" y="56"/>
                      <a:pt x="346" y="57"/>
                    </a:cubicBezTo>
                    <a:cubicBezTo>
                      <a:pt x="358" y="57"/>
                      <a:pt x="370" y="55"/>
                      <a:pt x="378" y="55"/>
                    </a:cubicBezTo>
                    <a:cubicBezTo>
                      <a:pt x="386" y="55"/>
                      <a:pt x="392" y="54"/>
                      <a:pt x="401" y="54"/>
                    </a:cubicBezTo>
                    <a:cubicBezTo>
                      <a:pt x="410" y="54"/>
                      <a:pt x="414" y="70"/>
                      <a:pt x="414" y="80"/>
                    </a:cubicBezTo>
                    <a:cubicBezTo>
                      <a:pt x="414" y="86"/>
                      <a:pt x="408" y="89"/>
                      <a:pt x="408" y="95"/>
                    </a:cubicBezTo>
                    <a:cubicBezTo>
                      <a:pt x="408" y="104"/>
                      <a:pt x="416" y="110"/>
                      <a:pt x="416" y="118"/>
                    </a:cubicBezTo>
                    <a:cubicBezTo>
                      <a:pt x="416" y="123"/>
                      <a:pt x="408" y="125"/>
                      <a:pt x="406" y="128"/>
                    </a:cubicBezTo>
                    <a:cubicBezTo>
                      <a:pt x="401" y="136"/>
                      <a:pt x="399" y="143"/>
                      <a:pt x="399" y="153"/>
                    </a:cubicBezTo>
                    <a:cubicBezTo>
                      <a:pt x="399" y="166"/>
                      <a:pt x="408" y="163"/>
                      <a:pt x="418" y="163"/>
                    </a:cubicBezTo>
                    <a:cubicBezTo>
                      <a:pt x="432" y="163"/>
                      <a:pt x="439" y="157"/>
                      <a:pt x="450" y="157"/>
                    </a:cubicBezTo>
                    <a:cubicBezTo>
                      <a:pt x="461" y="157"/>
                      <a:pt x="459" y="180"/>
                      <a:pt x="470" y="180"/>
                    </a:cubicBezTo>
                    <a:cubicBezTo>
                      <a:pt x="470" y="198"/>
                      <a:pt x="470" y="198"/>
                      <a:pt x="470" y="198"/>
                    </a:cubicBezTo>
                    <a:cubicBezTo>
                      <a:pt x="470" y="200"/>
                      <a:pt x="471" y="201"/>
                      <a:pt x="472" y="201"/>
                    </a:cubicBezTo>
                    <a:cubicBezTo>
                      <a:pt x="474" y="204"/>
                      <a:pt x="474" y="204"/>
                      <a:pt x="474" y="204"/>
                    </a:cubicBezTo>
                    <a:cubicBezTo>
                      <a:pt x="476" y="204"/>
                      <a:pt x="482" y="202"/>
                      <a:pt x="485" y="201"/>
                    </a:cubicBezTo>
                    <a:cubicBezTo>
                      <a:pt x="485" y="204"/>
                      <a:pt x="485" y="206"/>
                      <a:pt x="485" y="208"/>
                    </a:cubicBezTo>
                    <a:cubicBezTo>
                      <a:pt x="481" y="209"/>
                      <a:pt x="476" y="211"/>
                      <a:pt x="476" y="216"/>
                    </a:cubicBezTo>
                    <a:close/>
                  </a:path>
                </a:pathLst>
              </a:custGeom>
              <a:grpFill/>
              <a:ln w="9525">
                <a:noFill/>
                <a:round/>
              </a:ln>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123" name="Freeform 25"/>
              <p:cNvSpPr/>
              <p:nvPr/>
            </p:nvSpPr>
            <p:spPr bwMode="auto">
              <a:xfrm>
                <a:off x="4470400" y="1416050"/>
                <a:ext cx="436563" cy="423863"/>
              </a:xfrm>
              <a:custGeom>
                <a:avLst/>
                <a:gdLst/>
                <a:ahLst/>
                <a:cxnLst>
                  <a:cxn ang="0">
                    <a:pos x="66" y="236"/>
                  </a:cxn>
                  <a:cxn ang="0">
                    <a:pos x="4" y="254"/>
                  </a:cxn>
                  <a:cxn ang="0">
                    <a:pos x="12" y="241"/>
                  </a:cxn>
                  <a:cxn ang="0">
                    <a:pos x="8" y="231"/>
                  </a:cxn>
                  <a:cxn ang="0">
                    <a:pos x="10" y="190"/>
                  </a:cxn>
                  <a:cxn ang="0">
                    <a:pos x="55" y="163"/>
                  </a:cxn>
                  <a:cxn ang="0">
                    <a:pos x="85" y="129"/>
                  </a:cxn>
                  <a:cxn ang="0">
                    <a:pos x="97" y="102"/>
                  </a:cxn>
                  <a:cxn ang="0">
                    <a:pos x="142" y="55"/>
                  </a:cxn>
                  <a:cxn ang="0">
                    <a:pos x="124" y="57"/>
                  </a:cxn>
                  <a:cxn ang="0">
                    <a:pos x="124" y="49"/>
                  </a:cxn>
                  <a:cxn ang="0">
                    <a:pos x="132" y="44"/>
                  </a:cxn>
                  <a:cxn ang="0">
                    <a:pos x="148" y="57"/>
                  </a:cxn>
                  <a:cxn ang="0">
                    <a:pos x="149" y="45"/>
                  </a:cxn>
                  <a:cxn ang="0">
                    <a:pos x="168" y="37"/>
                  </a:cxn>
                  <a:cxn ang="0">
                    <a:pos x="183" y="28"/>
                  </a:cxn>
                  <a:cxn ang="0">
                    <a:pos x="199" y="21"/>
                  </a:cxn>
                  <a:cxn ang="0">
                    <a:pos x="221" y="17"/>
                  </a:cxn>
                  <a:cxn ang="0">
                    <a:pos x="223" y="5"/>
                  </a:cxn>
                  <a:cxn ang="0">
                    <a:pos x="256" y="6"/>
                  </a:cxn>
                  <a:cxn ang="0">
                    <a:pos x="266" y="7"/>
                  </a:cxn>
                  <a:cxn ang="0">
                    <a:pos x="285" y="2"/>
                  </a:cxn>
                  <a:cxn ang="0">
                    <a:pos x="296" y="6"/>
                  </a:cxn>
                  <a:cxn ang="0">
                    <a:pos x="293" y="24"/>
                  </a:cxn>
                  <a:cxn ang="0">
                    <a:pos x="315" y="32"/>
                  </a:cxn>
                  <a:cxn ang="0">
                    <a:pos x="309" y="72"/>
                  </a:cxn>
                  <a:cxn ang="0">
                    <a:pos x="310" y="113"/>
                  </a:cxn>
                  <a:cxn ang="0">
                    <a:pos x="318" y="148"/>
                  </a:cxn>
                  <a:cxn ang="0">
                    <a:pos x="327" y="172"/>
                  </a:cxn>
                  <a:cxn ang="0">
                    <a:pos x="255" y="224"/>
                  </a:cxn>
                  <a:cxn ang="0">
                    <a:pos x="218" y="225"/>
                  </a:cxn>
                  <a:cxn ang="0">
                    <a:pos x="206" y="200"/>
                  </a:cxn>
                  <a:cxn ang="0">
                    <a:pos x="197" y="174"/>
                  </a:cxn>
                  <a:cxn ang="0">
                    <a:pos x="254" y="130"/>
                  </a:cxn>
                  <a:cxn ang="0">
                    <a:pos x="202" y="135"/>
                  </a:cxn>
                  <a:cxn ang="0">
                    <a:pos x="172" y="169"/>
                  </a:cxn>
                  <a:cxn ang="0">
                    <a:pos x="146" y="201"/>
                  </a:cxn>
                  <a:cxn ang="0">
                    <a:pos x="150" y="218"/>
                  </a:cxn>
                  <a:cxn ang="0">
                    <a:pos x="152" y="253"/>
                  </a:cxn>
                  <a:cxn ang="0">
                    <a:pos x="146" y="283"/>
                  </a:cxn>
                  <a:cxn ang="0">
                    <a:pos x="121" y="304"/>
                  </a:cxn>
                  <a:cxn ang="0">
                    <a:pos x="90" y="297"/>
                  </a:cxn>
                  <a:cxn ang="0">
                    <a:pos x="82" y="269"/>
                  </a:cxn>
                  <a:cxn ang="0">
                    <a:pos x="76" y="245"/>
                  </a:cxn>
                </a:cxnLst>
                <a:rect l="0" t="0" r="r" b="b"/>
                <a:pathLst>
                  <a:path w="327" h="318">
                    <a:moveTo>
                      <a:pt x="76" y="247"/>
                    </a:moveTo>
                    <a:cubicBezTo>
                      <a:pt x="70" y="245"/>
                      <a:pt x="69" y="241"/>
                      <a:pt x="66" y="236"/>
                    </a:cubicBezTo>
                    <a:cubicBezTo>
                      <a:pt x="57" y="249"/>
                      <a:pt x="43" y="266"/>
                      <a:pt x="24" y="266"/>
                    </a:cubicBezTo>
                    <a:cubicBezTo>
                      <a:pt x="22" y="266"/>
                      <a:pt x="4" y="256"/>
                      <a:pt x="4" y="254"/>
                    </a:cubicBezTo>
                    <a:cubicBezTo>
                      <a:pt x="4" y="250"/>
                      <a:pt x="10" y="248"/>
                      <a:pt x="12" y="247"/>
                    </a:cubicBezTo>
                    <a:cubicBezTo>
                      <a:pt x="12" y="241"/>
                      <a:pt x="12" y="241"/>
                      <a:pt x="12" y="241"/>
                    </a:cubicBezTo>
                    <a:cubicBezTo>
                      <a:pt x="6" y="241"/>
                      <a:pt x="6" y="241"/>
                      <a:pt x="0" y="243"/>
                    </a:cubicBezTo>
                    <a:cubicBezTo>
                      <a:pt x="0" y="240"/>
                      <a:pt x="5" y="234"/>
                      <a:pt x="8" y="231"/>
                    </a:cubicBezTo>
                    <a:cubicBezTo>
                      <a:pt x="1" y="223"/>
                      <a:pt x="0" y="212"/>
                      <a:pt x="0" y="200"/>
                    </a:cubicBezTo>
                    <a:cubicBezTo>
                      <a:pt x="0" y="193"/>
                      <a:pt x="7" y="194"/>
                      <a:pt x="10" y="190"/>
                    </a:cubicBezTo>
                    <a:cubicBezTo>
                      <a:pt x="15" y="182"/>
                      <a:pt x="20" y="177"/>
                      <a:pt x="30" y="174"/>
                    </a:cubicBezTo>
                    <a:cubicBezTo>
                      <a:pt x="38" y="172"/>
                      <a:pt x="39" y="162"/>
                      <a:pt x="55" y="163"/>
                    </a:cubicBezTo>
                    <a:cubicBezTo>
                      <a:pt x="50" y="162"/>
                      <a:pt x="49" y="161"/>
                      <a:pt x="45" y="160"/>
                    </a:cubicBezTo>
                    <a:cubicBezTo>
                      <a:pt x="64" y="155"/>
                      <a:pt x="71" y="140"/>
                      <a:pt x="85" y="129"/>
                    </a:cubicBezTo>
                    <a:cubicBezTo>
                      <a:pt x="90" y="126"/>
                      <a:pt x="89" y="112"/>
                      <a:pt x="93" y="112"/>
                    </a:cubicBezTo>
                    <a:cubicBezTo>
                      <a:pt x="93" y="112"/>
                      <a:pt x="97" y="102"/>
                      <a:pt x="97" y="102"/>
                    </a:cubicBezTo>
                    <a:cubicBezTo>
                      <a:pt x="102" y="93"/>
                      <a:pt x="109" y="87"/>
                      <a:pt x="118" y="83"/>
                    </a:cubicBezTo>
                    <a:cubicBezTo>
                      <a:pt x="127" y="80"/>
                      <a:pt x="139" y="65"/>
                      <a:pt x="142" y="55"/>
                    </a:cubicBezTo>
                    <a:cubicBezTo>
                      <a:pt x="131" y="58"/>
                      <a:pt x="126" y="63"/>
                      <a:pt x="116" y="63"/>
                    </a:cubicBezTo>
                    <a:cubicBezTo>
                      <a:pt x="118" y="60"/>
                      <a:pt x="123" y="58"/>
                      <a:pt x="124" y="57"/>
                    </a:cubicBezTo>
                    <a:cubicBezTo>
                      <a:pt x="122" y="57"/>
                      <a:pt x="118" y="56"/>
                      <a:pt x="118" y="56"/>
                    </a:cubicBezTo>
                    <a:cubicBezTo>
                      <a:pt x="119" y="51"/>
                      <a:pt x="121" y="49"/>
                      <a:pt x="124" y="49"/>
                    </a:cubicBezTo>
                    <a:cubicBezTo>
                      <a:pt x="126" y="49"/>
                      <a:pt x="127" y="50"/>
                      <a:pt x="128" y="50"/>
                    </a:cubicBezTo>
                    <a:cubicBezTo>
                      <a:pt x="129" y="47"/>
                      <a:pt x="131" y="46"/>
                      <a:pt x="132" y="44"/>
                    </a:cubicBezTo>
                    <a:cubicBezTo>
                      <a:pt x="134" y="47"/>
                      <a:pt x="135" y="49"/>
                      <a:pt x="133" y="52"/>
                    </a:cubicBezTo>
                    <a:cubicBezTo>
                      <a:pt x="140" y="52"/>
                      <a:pt x="142" y="57"/>
                      <a:pt x="148" y="57"/>
                    </a:cubicBezTo>
                    <a:cubicBezTo>
                      <a:pt x="150" y="57"/>
                      <a:pt x="155" y="46"/>
                      <a:pt x="156" y="46"/>
                    </a:cubicBezTo>
                    <a:cubicBezTo>
                      <a:pt x="153" y="45"/>
                      <a:pt x="153" y="44"/>
                      <a:pt x="149" y="45"/>
                    </a:cubicBezTo>
                    <a:cubicBezTo>
                      <a:pt x="151" y="41"/>
                      <a:pt x="154" y="38"/>
                      <a:pt x="159" y="38"/>
                    </a:cubicBezTo>
                    <a:cubicBezTo>
                      <a:pt x="162" y="38"/>
                      <a:pt x="165" y="39"/>
                      <a:pt x="168" y="37"/>
                    </a:cubicBezTo>
                    <a:cubicBezTo>
                      <a:pt x="165" y="35"/>
                      <a:pt x="166" y="35"/>
                      <a:pt x="164" y="33"/>
                    </a:cubicBezTo>
                    <a:cubicBezTo>
                      <a:pt x="169" y="29"/>
                      <a:pt x="176" y="29"/>
                      <a:pt x="183" y="28"/>
                    </a:cubicBezTo>
                    <a:cubicBezTo>
                      <a:pt x="183" y="33"/>
                      <a:pt x="183" y="33"/>
                      <a:pt x="183" y="33"/>
                    </a:cubicBezTo>
                    <a:cubicBezTo>
                      <a:pt x="189" y="32"/>
                      <a:pt x="190" y="22"/>
                      <a:pt x="199" y="21"/>
                    </a:cubicBezTo>
                    <a:cubicBezTo>
                      <a:pt x="199" y="29"/>
                      <a:pt x="199" y="29"/>
                      <a:pt x="199" y="29"/>
                    </a:cubicBezTo>
                    <a:cubicBezTo>
                      <a:pt x="205" y="18"/>
                      <a:pt x="213" y="21"/>
                      <a:pt x="221" y="17"/>
                    </a:cubicBezTo>
                    <a:cubicBezTo>
                      <a:pt x="217" y="15"/>
                      <a:pt x="214" y="14"/>
                      <a:pt x="214" y="11"/>
                    </a:cubicBezTo>
                    <a:cubicBezTo>
                      <a:pt x="214" y="9"/>
                      <a:pt x="222" y="7"/>
                      <a:pt x="223" y="5"/>
                    </a:cubicBezTo>
                    <a:cubicBezTo>
                      <a:pt x="226" y="8"/>
                      <a:pt x="228" y="11"/>
                      <a:pt x="232" y="11"/>
                    </a:cubicBezTo>
                    <a:cubicBezTo>
                      <a:pt x="239" y="11"/>
                      <a:pt x="256" y="0"/>
                      <a:pt x="256" y="6"/>
                    </a:cubicBezTo>
                    <a:cubicBezTo>
                      <a:pt x="256" y="12"/>
                      <a:pt x="248" y="14"/>
                      <a:pt x="247" y="20"/>
                    </a:cubicBezTo>
                    <a:cubicBezTo>
                      <a:pt x="255" y="21"/>
                      <a:pt x="258" y="11"/>
                      <a:pt x="266" y="7"/>
                    </a:cubicBezTo>
                    <a:cubicBezTo>
                      <a:pt x="267" y="10"/>
                      <a:pt x="267" y="12"/>
                      <a:pt x="268" y="15"/>
                    </a:cubicBezTo>
                    <a:cubicBezTo>
                      <a:pt x="274" y="9"/>
                      <a:pt x="277" y="7"/>
                      <a:pt x="285" y="2"/>
                    </a:cubicBezTo>
                    <a:cubicBezTo>
                      <a:pt x="285" y="8"/>
                      <a:pt x="284" y="12"/>
                      <a:pt x="289" y="13"/>
                    </a:cubicBezTo>
                    <a:cubicBezTo>
                      <a:pt x="290" y="9"/>
                      <a:pt x="292" y="6"/>
                      <a:pt x="296" y="6"/>
                    </a:cubicBezTo>
                    <a:cubicBezTo>
                      <a:pt x="298" y="6"/>
                      <a:pt x="307" y="11"/>
                      <a:pt x="311" y="13"/>
                    </a:cubicBezTo>
                    <a:cubicBezTo>
                      <a:pt x="307" y="24"/>
                      <a:pt x="303" y="20"/>
                      <a:pt x="293" y="24"/>
                    </a:cubicBezTo>
                    <a:cubicBezTo>
                      <a:pt x="298" y="27"/>
                      <a:pt x="301" y="28"/>
                      <a:pt x="301" y="30"/>
                    </a:cubicBezTo>
                    <a:cubicBezTo>
                      <a:pt x="305" y="31"/>
                      <a:pt x="314" y="32"/>
                      <a:pt x="315" y="32"/>
                    </a:cubicBezTo>
                    <a:cubicBezTo>
                      <a:pt x="309" y="36"/>
                      <a:pt x="293" y="44"/>
                      <a:pt x="293" y="55"/>
                    </a:cubicBezTo>
                    <a:cubicBezTo>
                      <a:pt x="293" y="63"/>
                      <a:pt x="309" y="62"/>
                      <a:pt x="309" y="72"/>
                    </a:cubicBezTo>
                    <a:cubicBezTo>
                      <a:pt x="309" y="80"/>
                      <a:pt x="301" y="83"/>
                      <a:pt x="301" y="91"/>
                    </a:cubicBezTo>
                    <a:cubicBezTo>
                      <a:pt x="301" y="99"/>
                      <a:pt x="310" y="104"/>
                      <a:pt x="310" y="113"/>
                    </a:cubicBezTo>
                    <a:cubicBezTo>
                      <a:pt x="310" y="118"/>
                      <a:pt x="305" y="121"/>
                      <a:pt x="305" y="126"/>
                    </a:cubicBezTo>
                    <a:cubicBezTo>
                      <a:pt x="305" y="136"/>
                      <a:pt x="318" y="138"/>
                      <a:pt x="318" y="148"/>
                    </a:cubicBezTo>
                    <a:cubicBezTo>
                      <a:pt x="318" y="151"/>
                      <a:pt x="314" y="153"/>
                      <a:pt x="313" y="154"/>
                    </a:cubicBezTo>
                    <a:cubicBezTo>
                      <a:pt x="317" y="161"/>
                      <a:pt x="327" y="163"/>
                      <a:pt x="327" y="172"/>
                    </a:cubicBezTo>
                    <a:cubicBezTo>
                      <a:pt x="327" y="187"/>
                      <a:pt x="297" y="203"/>
                      <a:pt x="288" y="215"/>
                    </a:cubicBezTo>
                    <a:cubicBezTo>
                      <a:pt x="283" y="224"/>
                      <a:pt x="263" y="226"/>
                      <a:pt x="255" y="224"/>
                    </a:cubicBezTo>
                    <a:cubicBezTo>
                      <a:pt x="246" y="227"/>
                      <a:pt x="236" y="231"/>
                      <a:pt x="228" y="231"/>
                    </a:cubicBezTo>
                    <a:cubicBezTo>
                      <a:pt x="222" y="231"/>
                      <a:pt x="218" y="230"/>
                      <a:pt x="218" y="225"/>
                    </a:cubicBezTo>
                    <a:cubicBezTo>
                      <a:pt x="209" y="225"/>
                      <a:pt x="199" y="219"/>
                      <a:pt x="199" y="210"/>
                    </a:cubicBezTo>
                    <a:cubicBezTo>
                      <a:pt x="199" y="205"/>
                      <a:pt x="204" y="202"/>
                      <a:pt x="206" y="200"/>
                    </a:cubicBezTo>
                    <a:cubicBezTo>
                      <a:pt x="201" y="198"/>
                      <a:pt x="197" y="188"/>
                      <a:pt x="197" y="183"/>
                    </a:cubicBezTo>
                    <a:cubicBezTo>
                      <a:pt x="197" y="180"/>
                      <a:pt x="198" y="178"/>
                      <a:pt x="197" y="174"/>
                    </a:cubicBezTo>
                    <a:cubicBezTo>
                      <a:pt x="216" y="174"/>
                      <a:pt x="225" y="150"/>
                      <a:pt x="237" y="144"/>
                    </a:cubicBezTo>
                    <a:cubicBezTo>
                      <a:pt x="243" y="140"/>
                      <a:pt x="254" y="138"/>
                      <a:pt x="254" y="130"/>
                    </a:cubicBezTo>
                    <a:cubicBezTo>
                      <a:pt x="254" y="119"/>
                      <a:pt x="239" y="117"/>
                      <a:pt x="228" y="117"/>
                    </a:cubicBezTo>
                    <a:cubicBezTo>
                      <a:pt x="213" y="117"/>
                      <a:pt x="202" y="122"/>
                      <a:pt x="202" y="135"/>
                    </a:cubicBezTo>
                    <a:cubicBezTo>
                      <a:pt x="202" y="140"/>
                      <a:pt x="203" y="142"/>
                      <a:pt x="202" y="145"/>
                    </a:cubicBezTo>
                    <a:cubicBezTo>
                      <a:pt x="202" y="155"/>
                      <a:pt x="181" y="164"/>
                      <a:pt x="172" y="169"/>
                    </a:cubicBezTo>
                    <a:cubicBezTo>
                      <a:pt x="165" y="174"/>
                      <a:pt x="157" y="175"/>
                      <a:pt x="152" y="183"/>
                    </a:cubicBezTo>
                    <a:cubicBezTo>
                      <a:pt x="149" y="189"/>
                      <a:pt x="153" y="198"/>
                      <a:pt x="146" y="201"/>
                    </a:cubicBezTo>
                    <a:cubicBezTo>
                      <a:pt x="146" y="210"/>
                      <a:pt x="146" y="210"/>
                      <a:pt x="146" y="210"/>
                    </a:cubicBezTo>
                    <a:cubicBezTo>
                      <a:pt x="149" y="212"/>
                      <a:pt x="150" y="215"/>
                      <a:pt x="150" y="218"/>
                    </a:cubicBezTo>
                    <a:cubicBezTo>
                      <a:pt x="158" y="219"/>
                      <a:pt x="170" y="227"/>
                      <a:pt x="170" y="235"/>
                    </a:cubicBezTo>
                    <a:cubicBezTo>
                      <a:pt x="170" y="242"/>
                      <a:pt x="157" y="253"/>
                      <a:pt x="152" y="253"/>
                    </a:cubicBezTo>
                    <a:cubicBezTo>
                      <a:pt x="143" y="253"/>
                      <a:pt x="140" y="266"/>
                      <a:pt x="140" y="275"/>
                    </a:cubicBezTo>
                    <a:cubicBezTo>
                      <a:pt x="140" y="280"/>
                      <a:pt x="144" y="282"/>
                      <a:pt x="146" y="283"/>
                    </a:cubicBezTo>
                    <a:cubicBezTo>
                      <a:pt x="145" y="294"/>
                      <a:pt x="135" y="295"/>
                      <a:pt x="133" y="304"/>
                    </a:cubicBezTo>
                    <a:cubicBezTo>
                      <a:pt x="127" y="304"/>
                      <a:pt x="125" y="304"/>
                      <a:pt x="121" y="304"/>
                    </a:cubicBezTo>
                    <a:cubicBezTo>
                      <a:pt x="114" y="304"/>
                      <a:pt x="111" y="318"/>
                      <a:pt x="100" y="318"/>
                    </a:cubicBezTo>
                    <a:cubicBezTo>
                      <a:pt x="97" y="318"/>
                      <a:pt x="90" y="299"/>
                      <a:pt x="90" y="297"/>
                    </a:cubicBezTo>
                    <a:cubicBezTo>
                      <a:pt x="90" y="296"/>
                      <a:pt x="91" y="294"/>
                      <a:pt x="91" y="293"/>
                    </a:cubicBezTo>
                    <a:cubicBezTo>
                      <a:pt x="84" y="285"/>
                      <a:pt x="85" y="279"/>
                      <a:pt x="82" y="269"/>
                    </a:cubicBezTo>
                    <a:cubicBezTo>
                      <a:pt x="79" y="263"/>
                      <a:pt x="73" y="261"/>
                      <a:pt x="73" y="253"/>
                    </a:cubicBezTo>
                    <a:cubicBezTo>
                      <a:pt x="73" y="250"/>
                      <a:pt x="75" y="246"/>
                      <a:pt x="76" y="245"/>
                    </a:cubicBezTo>
                    <a:lnTo>
                      <a:pt x="76" y="247"/>
                    </a:lnTo>
                    <a:close/>
                  </a:path>
                </a:pathLst>
              </a:custGeom>
              <a:grpFill/>
              <a:ln w="9525">
                <a:noFill/>
                <a:round/>
              </a:ln>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124" name="Freeform 28"/>
              <p:cNvSpPr/>
              <p:nvPr/>
            </p:nvSpPr>
            <p:spPr bwMode="auto">
              <a:xfrm>
                <a:off x="4219575" y="1841500"/>
                <a:ext cx="73025" cy="87313"/>
              </a:xfrm>
              <a:custGeom>
                <a:avLst/>
                <a:gdLst/>
                <a:ahLst/>
                <a:cxnLst>
                  <a:cxn ang="0">
                    <a:pos x="9" y="19"/>
                  </a:cxn>
                  <a:cxn ang="0">
                    <a:pos x="22" y="14"/>
                  </a:cxn>
                  <a:cxn ang="0">
                    <a:pos x="19" y="8"/>
                  </a:cxn>
                  <a:cxn ang="0">
                    <a:pos x="32" y="0"/>
                  </a:cxn>
                  <a:cxn ang="0">
                    <a:pos x="40" y="0"/>
                  </a:cxn>
                  <a:cxn ang="0">
                    <a:pos x="55" y="18"/>
                  </a:cxn>
                  <a:cxn ang="0">
                    <a:pos x="47" y="24"/>
                  </a:cxn>
                  <a:cxn ang="0">
                    <a:pos x="47" y="39"/>
                  </a:cxn>
                  <a:cxn ang="0">
                    <a:pos x="47" y="52"/>
                  </a:cxn>
                  <a:cxn ang="0">
                    <a:pos x="35" y="54"/>
                  </a:cxn>
                  <a:cxn ang="0">
                    <a:pos x="19" y="64"/>
                  </a:cxn>
                  <a:cxn ang="0">
                    <a:pos x="11" y="65"/>
                  </a:cxn>
                  <a:cxn ang="0">
                    <a:pos x="0" y="55"/>
                  </a:cxn>
                  <a:cxn ang="0">
                    <a:pos x="13" y="33"/>
                  </a:cxn>
                  <a:cxn ang="0">
                    <a:pos x="4" y="23"/>
                  </a:cxn>
                  <a:cxn ang="0">
                    <a:pos x="9" y="19"/>
                  </a:cxn>
                </a:cxnLst>
                <a:rect l="0" t="0" r="r" b="b"/>
                <a:pathLst>
                  <a:path w="55" h="65">
                    <a:moveTo>
                      <a:pt x="9" y="19"/>
                    </a:moveTo>
                    <a:cubicBezTo>
                      <a:pt x="12" y="19"/>
                      <a:pt x="19" y="16"/>
                      <a:pt x="22" y="14"/>
                    </a:cubicBezTo>
                    <a:cubicBezTo>
                      <a:pt x="20" y="11"/>
                      <a:pt x="19" y="10"/>
                      <a:pt x="19" y="8"/>
                    </a:cubicBezTo>
                    <a:cubicBezTo>
                      <a:pt x="19" y="5"/>
                      <a:pt x="28" y="0"/>
                      <a:pt x="32" y="0"/>
                    </a:cubicBezTo>
                    <a:cubicBezTo>
                      <a:pt x="35" y="0"/>
                      <a:pt x="37" y="0"/>
                      <a:pt x="40" y="0"/>
                    </a:cubicBezTo>
                    <a:cubicBezTo>
                      <a:pt x="50" y="0"/>
                      <a:pt x="55" y="10"/>
                      <a:pt x="55" y="18"/>
                    </a:cubicBezTo>
                    <a:cubicBezTo>
                      <a:pt x="55" y="21"/>
                      <a:pt x="47" y="21"/>
                      <a:pt x="47" y="24"/>
                    </a:cubicBezTo>
                    <a:cubicBezTo>
                      <a:pt x="47" y="27"/>
                      <a:pt x="47" y="39"/>
                      <a:pt x="47" y="39"/>
                    </a:cubicBezTo>
                    <a:cubicBezTo>
                      <a:pt x="47" y="43"/>
                      <a:pt x="50" y="48"/>
                      <a:pt x="47" y="52"/>
                    </a:cubicBezTo>
                    <a:cubicBezTo>
                      <a:pt x="44" y="54"/>
                      <a:pt x="40" y="54"/>
                      <a:pt x="35" y="54"/>
                    </a:cubicBezTo>
                    <a:cubicBezTo>
                      <a:pt x="28" y="54"/>
                      <a:pt x="23" y="61"/>
                      <a:pt x="19" y="64"/>
                    </a:cubicBezTo>
                    <a:cubicBezTo>
                      <a:pt x="17" y="65"/>
                      <a:pt x="13" y="65"/>
                      <a:pt x="11" y="65"/>
                    </a:cubicBezTo>
                    <a:cubicBezTo>
                      <a:pt x="6" y="65"/>
                      <a:pt x="0" y="60"/>
                      <a:pt x="0" y="55"/>
                    </a:cubicBezTo>
                    <a:cubicBezTo>
                      <a:pt x="0" y="44"/>
                      <a:pt x="11" y="43"/>
                      <a:pt x="13" y="33"/>
                    </a:cubicBezTo>
                    <a:cubicBezTo>
                      <a:pt x="8" y="30"/>
                      <a:pt x="4" y="28"/>
                      <a:pt x="4" y="23"/>
                    </a:cubicBezTo>
                    <a:cubicBezTo>
                      <a:pt x="4" y="18"/>
                      <a:pt x="8" y="19"/>
                      <a:pt x="9" y="19"/>
                    </a:cubicBezTo>
                    <a:close/>
                  </a:path>
                </a:pathLst>
              </a:custGeom>
              <a:grpFill/>
              <a:ln w="9525">
                <a:noFill/>
                <a:round/>
              </a:ln>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125" name="Freeform 29"/>
              <p:cNvSpPr/>
              <p:nvPr/>
            </p:nvSpPr>
            <p:spPr bwMode="auto">
              <a:xfrm>
                <a:off x="4276725" y="1758950"/>
                <a:ext cx="139700" cy="203200"/>
              </a:xfrm>
              <a:custGeom>
                <a:avLst/>
                <a:gdLst/>
                <a:ahLst/>
                <a:cxnLst>
                  <a:cxn ang="0">
                    <a:pos x="96" y="102"/>
                  </a:cxn>
                  <a:cxn ang="0">
                    <a:pos x="91" y="128"/>
                  </a:cxn>
                  <a:cxn ang="0">
                    <a:pos x="100" y="133"/>
                  </a:cxn>
                  <a:cxn ang="0">
                    <a:pos x="70" y="139"/>
                  </a:cxn>
                  <a:cxn ang="0">
                    <a:pos x="39" y="141"/>
                  </a:cxn>
                  <a:cxn ang="0">
                    <a:pos x="26" y="148"/>
                  </a:cxn>
                  <a:cxn ang="0">
                    <a:pos x="16" y="152"/>
                  </a:cxn>
                  <a:cxn ang="0">
                    <a:pos x="32" y="133"/>
                  </a:cxn>
                  <a:cxn ang="0">
                    <a:pos x="46" y="124"/>
                  </a:cxn>
                  <a:cxn ang="0">
                    <a:pos x="26" y="123"/>
                  </a:cxn>
                  <a:cxn ang="0">
                    <a:pos x="19" y="123"/>
                  </a:cxn>
                  <a:cxn ang="0">
                    <a:pos x="28" y="96"/>
                  </a:cxn>
                  <a:cxn ang="0">
                    <a:pos x="48" y="81"/>
                  </a:cxn>
                  <a:cxn ang="0">
                    <a:pos x="40" y="70"/>
                  </a:cxn>
                  <a:cxn ang="0">
                    <a:pos x="26" y="72"/>
                  </a:cxn>
                  <a:cxn ang="0">
                    <a:pos x="23" y="59"/>
                  </a:cxn>
                  <a:cxn ang="0">
                    <a:pos x="16" y="49"/>
                  </a:cxn>
                  <a:cxn ang="0">
                    <a:pos x="12" y="55"/>
                  </a:cxn>
                  <a:cxn ang="0">
                    <a:pos x="14" y="45"/>
                  </a:cxn>
                  <a:cxn ang="0">
                    <a:pos x="8" y="38"/>
                  </a:cxn>
                  <a:cxn ang="0">
                    <a:pos x="11" y="29"/>
                  </a:cxn>
                  <a:cxn ang="0">
                    <a:pos x="8" y="20"/>
                  </a:cxn>
                  <a:cxn ang="0">
                    <a:pos x="12" y="21"/>
                  </a:cxn>
                  <a:cxn ang="0">
                    <a:pos x="16" y="14"/>
                  </a:cxn>
                  <a:cxn ang="0">
                    <a:pos x="25" y="0"/>
                  </a:cxn>
                  <a:cxn ang="0">
                    <a:pos x="42" y="4"/>
                  </a:cxn>
                  <a:cxn ang="0">
                    <a:pos x="33" y="19"/>
                  </a:cxn>
                  <a:cxn ang="0">
                    <a:pos x="47" y="46"/>
                  </a:cxn>
                  <a:cxn ang="0">
                    <a:pos x="53" y="50"/>
                  </a:cxn>
                  <a:cxn ang="0">
                    <a:pos x="84" y="89"/>
                  </a:cxn>
                  <a:cxn ang="0">
                    <a:pos x="87" y="102"/>
                  </a:cxn>
                  <a:cxn ang="0">
                    <a:pos x="92" y="102"/>
                  </a:cxn>
                </a:cxnLst>
                <a:rect l="0" t="0" r="r" b="b"/>
                <a:pathLst>
                  <a:path w="105" h="152">
                    <a:moveTo>
                      <a:pt x="90" y="103"/>
                    </a:moveTo>
                    <a:cubicBezTo>
                      <a:pt x="93" y="101"/>
                      <a:pt x="92" y="102"/>
                      <a:pt x="96" y="102"/>
                    </a:cubicBezTo>
                    <a:cubicBezTo>
                      <a:pt x="101" y="102"/>
                      <a:pt x="105" y="106"/>
                      <a:pt x="105" y="110"/>
                    </a:cubicBezTo>
                    <a:cubicBezTo>
                      <a:pt x="105" y="118"/>
                      <a:pt x="94" y="122"/>
                      <a:pt x="91" y="128"/>
                    </a:cubicBezTo>
                    <a:cubicBezTo>
                      <a:pt x="95" y="129"/>
                      <a:pt x="97" y="130"/>
                      <a:pt x="100" y="130"/>
                    </a:cubicBezTo>
                    <a:cubicBezTo>
                      <a:pt x="100" y="133"/>
                      <a:pt x="100" y="133"/>
                      <a:pt x="100" y="133"/>
                    </a:cubicBezTo>
                    <a:cubicBezTo>
                      <a:pt x="96" y="137"/>
                      <a:pt x="93" y="139"/>
                      <a:pt x="87" y="139"/>
                    </a:cubicBezTo>
                    <a:cubicBezTo>
                      <a:pt x="82" y="139"/>
                      <a:pt x="72" y="139"/>
                      <a:pt x="70" y="139"/>
                    </a:cubicBezTo>
                    <a:cubicBezTo>
                      <a:pt x="65" y="139"/>
                      <a:pt x="53" y="143"/>
                      <a:pt x="47" y="143"/>
                    </a:cubicBezTo>
                    <a:cubicBezTo>
                      <a:pt x="44" y="143"/>
                      <a:pt x="42" y="141"/>
                      <a:pt x="39" y="141"/>
                    </a:cubicBezTo>
                    <a:cubicBezTo>
                      <a:pt x="34" y="141"/>
                      <a:pt x="32" y="144"/>
                      <a:pt x="32" y="148"/>
                    </a:cubicBezTo>
                    <a:cubicBezTo>
                      <a:pt x="26" y="148"/>
                      <a:pt x="26" y="148"/>
                      <a:pt x="26" y="148"/>
                    </a:cubicBezTo>
                    <a:cubicBezTo>
                      <a:pt x="23" y="148"/>
                      <a:pt x="21" y="150"/>
                      <a:pt x="19" y="152"/>
                    </a:cubicBezTo>
                    <a:cubicBezTo>
                      <a:pt x="16" y="152"/>
                      <a:pt x="16" y="152"/>
                      <a:pt x="16" y="152"/>
                    </a:cubicBezTo>
                    <a:cubicBezTo>
                      <a:pt x="16" y="149"/>
                      <a:pt x="16" y="149"/>
                      <a:pt x="16" y="149"/>
                    </a:cubicBezTo>
                    <a:cubicBezTo>
                      <a:pt x="17" y="147"/>
                      <a:pt x="30" y="133"/>
                      <a:pt x="32" y="133"/>
                    </a:cubicBezTo>
                    <a:cubicBezTo>
                      <a:pt x="38" y="131"/>
                      <a:pt x="47" y="133"/>
                      <a:pt x="47" y="127"/>
                    </a:cubicBezTo>
                    <a:cubicBezTo>
                      <a:pt x="47" y="126"/>
                      <a:pt x="46" y="125"/>
                      <a:pt x="46" y="124"/>
                    </a:cubicBezTo>
                    <a:cubicBezTo>
                      <a:pt x="44" y="126"/>
                      <a:pt x="41" y="128"/>
                      <a:pt x="38" y="128"/>
                    </a:cubicBezTo>
                    <a:cubicBezTo>
                      <a:pt x="32" y="128"/>
                      <a:pt x="30" y="123"/>
                      <a:pt x="26" y="123"/>
                    </a:cubicBezTo>
                    <a:cubicBezTo>
                      <a:pt x="23" y="123"/>
                      <a:pt x="23" y="125"/>
                      <a:pt x="21" y="125"/>
                    </a:cubicBezTo>
                    <a:cubicBezTo>
                      <a:pt x="20" y="125"/>
                      <a:pt x="19" y="124"/>
                      <a:pt x="19" y="123"/>
                    </a:cubicBezTo>
                    <a:cubicBezTo>
                      <a:pt x="19" y="116"/>
                      <a:pt x="31" y="116"/>
                      <a:pt x="31" y="109"/>
                    </a:cubicBezTo>
                    <a:cubicBezTo>
                      <a:pt x="31" y="103"/>
                      <a:pt x="28" y="101"/>
                      <a:pt x="28" y="96"/>
                    </a:cubicBezTo>
                    <a:cubicBezTo>
                      <a:pt x="36" y="96"/>
                      <a:pt x="45" y="92"/>
                      <a:pt x="48" y="88"/>
                    </a:cubicBezTo>
                    <a:cubicBezTo>
                      <a:pt x="48" y="81"/>
                      <a:pt x="48" y="81"/>
                      <a:pt x="48" y="81"/>
                    </a:cubicBezTo>
                    <a:cubicBezTo>
                      <a:pt x="43" y="82"/>
                      <a:pt x="37" y="81"/>
                      <a:pt x="37" y="77"/>
                    </a:cubicBezTo>
                    <a:cubicBezTo>
                      <a:pt x="37" y="73"/>
                      <a:pt x="39" y="72"/>
                      <a:pt x="40" y="70"/>
                    </a:cubicBezTo>
                    <a:cubicBezTo>
                      <a:pt x="39" y="70"/>
                      <a:pt x="38" y="70"/>
                      <a:pt x="36" y="70"/>
                    </a:cubicBezTo>
                    <a:cubicBezTo>
                      <a:pt x="32" y="70"/>
                      <a:pt x="30" y="72"/>
                      <a:pt x="26" y="72"/>
                    </a:cubicBezTo>
                    <a:cubicBezTo>
                      <a:pt x="22" y="72"/>
                      <a:pt x="19" y="72"/>
                      <a:pt x="19" y="69"/>
                    </a:cubicBezTo>
                    <a:cubicBezTo>
                      <a:pt x="19" y="65"/>
                      <a:pt x="23" y="63"/>
                      <a:pt x="23" y="59"/>
                    </a:cubicBezTo>
                    <a:cubicBezTo>
                      <a:pt x="23" y="55"/>
                      <a:pt x="22" y="55"/>
                      <a:pt x="23" y="51"/>
                    </a:cubicBezTo>
                    <a:cubicBezTo>
                      <a:pt x="20" y="51"/>
                      <a:pt x="17" y="50"/>
                      <a:pt x="16" y="49"/>
                    </a:cubicBezTo>
                    <a:cubicBezTo>
                      <a:pt x="14" y="52"/>
                      <a:pt x="15" y="54"/>
                      <a:pt x="16" y="55"/>
                    </a:cubicBezTo>
                    <a:cubicBezTo>
                      <a:pt x="12" y="55"/>
                      <a:pt x="12" y="55"/>
                      <a:pt x="12" y="55"/>
                    </a:cubicBezTo>
                    <a:cubicBezTo>
                      <a:pt x="12" y="52"/>
                      <a:pt x="12" y="51"/>
                      <a:pt x="12" y="48"/>
                    </a:cubicBezTo>
                    <a:cubicBezTo>
                      <a:pt x="12" y="47"/>
                      <a:pt x="13" y="46"/>
                      <a:pt x="14" y="45"/>
                    </a:cubicBezTo>
                    <a:cubicBezTo>
                      <a:pt x="14" y="41"/>
                      <a:pt x="14" y="41"/>
                      <a:pt x="14" y="41"/>
                    </a:cubicBezTo>
                    <a:cubicBezTo>
                      <a:pt x="12" y="41"/>
                      <a:pt x="8" y="40"/>
                      <a:pt x="8" y="38"/>
                    </a:cubicBezTo>
                    <a:cubicBezTo>
                      <a:pt x="8" y="36"/>
                      <a:pt x="11" y="32"/>
                      <a:pt x="11" y="32"/>
                    </a:cubicBezTo>
                    <a:cubicBezTo>
                      <a:pt x="11" y="29"/>
                      <a:pt x="11" y="29"/>
                      <a:pt x="11" y="29"/>
                    </a:cubicBezTo>
                    <a:cubicBezTo>
                      <a:pt x="4" y="27"/>
                      <a:pt x="0" y="26"/>
                      <a:pt x="0" y="20"/>
                    </a:cubicBezTo>
                    <a:cubicBezTo>
                      <a:pt x="8" y="20"/>
                      <a:pt x="8" y="20"/>
                      <a:pt x="8" y="20"/>
                    </a:cubicBezTo>
                    <a:cubicBezTo>
                      <a:pt x="8" y="23"/>
                      <a:pt x="10" y="24"/>
                      <a:pt x="11" y="24"/>
                    </a:cubicBezTo>
                    <a:cubicBezTo>
                      <a:pt x="12" y="24"/>
                      <a:pt x="12" y="22"/>
                      <a:pt x="12" y="21"/>
                    </a:cubicBezTo>
                    <a:cubicBezTo>
                      <a:pt x="12" y="21"/>
                      <a:pt x="10" y="20"/>
                      <a:pt x="10" y="19"/>
                    </a:cubicBezTo>
                    <a:cubicBezTo>
                      <a:pt x="10" y="15"/>
                      <a:pt x="13" y="14"/>
                      <a:pt x="16" y="14"/>
                    </a:cubicBezTo>
                    <a:cubicBezTo>
                      <a:pt x="16" y="10"/>
                      <a:pt x="18" y="8"/>
                      <a:pt x="18" y="6"/>
                    </a:cubicBezTo>
                    <a:cubicBezTo>
                      <a:pt x="18" y="4"/>
                      <a:pt x="23" y="0"/>
                      <a:pt x="25" y="0"/>
                    </a:cubicBezTo>
                    <a:cubicBezTo>
                      <a:pt x="30" y="0"/>
                      <a:pt x="35" y="0"/>
                      <a:pt x="38" y="0"/>
                    </a:cubicBezTo>
                    <a:cubicBezTo>
                      <a:pt x="40" y="0"/>
                      <a:pt x="42" y="3"/>
                      <a:pt x="42" y="4"/>
                    </a:cubicBezTo>
                    <a:cubicBezTo>
                      <a:pt x="42" y="10"/>
                      <a:pt x="33" y="10"/>
                      <a:pt x="31" y="16"/>
                    </a:cubicBezTo>
                    <a:cubicBezTo>
                      <a:pt x="31" y="17"/>
                      <a:pt x="32" y="18"/>
                      <a:pt x="33" y="19"/>
                    </a:cubicBezTo>
                    <a:cubicBezTo>
                      <a:pt x="59" y="19"/>
                      <a:pt x="59" y="19"/>
                      <a:pt x="59" y="19"/>
                    </a:cubicBezTo>
                    <a:cubicBezTo>
                      <a:pt x="60" y="32"/>
                      <a:pt x="47" y="37"/>
                      <a:pt x="47" y="46"/>
                    </a:cubicBezTo>
                    <a:cubicBezTo>
                      <a:pt x="45" y="47"/>
                      <a:pt x="44" y="48"/>
                      <a:pt x="43" y="50"/>
                    </a:cubicBezTo>
                    <a:cubicBezTo>
                      <a:pt x="48" y="51"/>
                      <a:pt x="50" y="49"/>
                      <a:pt x="53" y="50"/>
                    </a:cubicBezTo>
                    <a:cubicBezTo>
                      <a:pt x="62" y="53"/>
                      <a:pt x="60" y="63"/>
                      <a:pt x="66" y="69"/>
                    </a:cubicBezTo>
                    <a:cubicBezTo>
                      <a:pt x="73" y="76"/>
                      <a:pt x="84" y="79"/>
                      <a:pt x="84" y="89"/>
                    </a:cubicBezTo>
                    <a:cubicBezTo>
                      <a:pt x="84" y="93"/>
                      <a:pt x="89" y="95"/>
                      <a:pt x="89" y="99"/>
                    </a:cubicBezTo>
                    <a:cubicBezTo>
                      <a:pt x="89" y="100"/>
                      <a:pt x="88" y="101"/>
                      <a:pt x="87" y="102"/>
                    </a:cubicBezTo>
                    <a:cubicBezTo>
                      <a:pt x="87" y="105"/>
                      <a:pt x="87" y="105"/>
                      <a:pt x="87" y="105"/>
                    </a:cubicBezTo>
                    <a:cubicBezTo>
                      <a:pt x="90" y="104"/>
                      <a:pt x="90" y="103"/>
                      <a:pt x="92" y="102"/>
                    </a:cubicBezTo>
                    <a:lnTo>
                      <a:pt x="90" y="103"/>
                    </a:lnTo>
                    <a:close/>
                  </a:path>
                </a:pathLst>
              </a:custGeom>
              <a:grpFill/>
              <a:ln w="9525">
                <a:noFill/>
                <a:round/>
              </a:ln>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126" name="Freeform 31"/>
              <p:cNvSpPr/>
              <p:nvPr/>
            </p:nvSpPr>
            <p:spPr bwMode="auto">
              <a:xfrm>
                <a:off x="4592638" y="2203450"/>
                <a:ext cx="46038" cy="30163"/>
              </a:xfrm>
              <a:custGeom>
                <a:avLst/>
                <a:gdLst/>
                <a:ahLst/>
                <a:cxnLst>
                  <a:cxn ang="0">
                    <a:pos x="0" y="5"/>
                  </a:cxn>
                  <a:cxn ang="0">
                    <a:pos x="0" y="8"/>
                  </a:cxn>
                  <a:cxn ang="0">
                    <a:pos x="7" y="10"/>
                  </a:cxn>
                  <a:cxn ang="0">
                    <a:pos x="27" y="21"/>
                  </a:cxn>
                  <a:cxn ang="0">
                    <a:pos x="30" y="23"/>
                  </a:cxn>
                  <a:cxn ang="0">
                    <a:pos x="33" y="20"/>
                  </a:cxn>
                  <a:cxn ang="0">
                    <a:pos x="31" y="13"/>
                  </a:cxn>
                  <a:cxn ang="0">
                    <a:pos x="33" y="8"/>
                  </a:cxn>
                  <a:cxn ang="0">
                    <a:pos x="35" y="3"/>
                  </a:cxn>
                  <a:cxn ang="0">
                    <a:pos x="20" y="6"/>
                  </a:cxn>
                  <a:cxn ang="0">
                    <a:pos x="0" y="5"/>
                  </a:cxn>
                </a:cxnLst>
                <a:rect l="0" t="0" r="r" b="b"/>
                <a:pathLst>
                  <a:path w="35" h="23">
                    <a:moveTo>
                      <a:pt x="0" y="5"/>
                    </a:moveTo>
                    <a:cubicBezTo>
                      <a:pt x="0" y="8"/>
                      <a:pt x="0" y="8"/>
                      <a:pt x="0" y="8"/>
                    </a:cubicBezTo>
                    <a:cubicBezTo>
                      <a:pt x="2" y="10"/>
                      <a:pt x="5" y="10"/>
                      <a:pt x="7" y="10"/>
                    </a:cubicBezTo>
                    <a:cubicBezTo>
                      <a:pt x="14" y="12"/>
                      <a:pt x="19" y="20"/>
                      <a:pt x="27" y="21"/>
                    </a:cubicBezTo>
                    <a:cubicBezTo>
                      <a:pt x="27" y="23"/>
                      <a:pt x="29" y="23"/>
                      <a:pt x="30" y="23"/>
                    </a:cubicBezTo>
                    <a:cubicBezTo>
                      <a:pt x="32" y="23"/>
                      <a:pt x="33" y="21"/>
                      <a:pt x="33" y="20"/>
                    </a:cubicBezTo>
                    <a:cubicBezTo>
                      <a:pt x="33" y="17"/>
                      <a:pt x="31" y="16"/>
                      <a:pt x="31" y="13"/>
                    </a:cubicBezTo>
                    <a:cubicBezTo>
                      <a:pt x="31" y="11"/>
                      <a:pt x="33" y="8"/>
                      <a:pt x="33" y="8"/>
                    </a:cubicBezTo>
                    <a:cubicBezTo>
                      <a:pt x="35" y="3"/>
                      <a:pt x="35" y="3"/>
                      <a:pt x="35" y="3"/>
                    </a:cubicBezTo>
                    <a:cubicBezTo>
                      <a:pt x="28" y="2"/>
                      <a:pt x="25" y="6"/>
                      <a:pt x="20" y="6"/>
                    </a:cubicBezTo>
                    <a:cubicBezTo>
                      <a:pt x="14" y="6"/>
                      <a:pt x="10" y="0"/>
                      <a:pt x="0" y="5"/>
                    </a:cubicBezTo>
                    <a:close/>
                  </a:path>
                </a:pathLst>
              </a:custGeom>
              <a:grpFill/>
              <a:ln w="9525">
                <a:noFill/>
                <a:round/>
              </a:ln>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127" name="Freeform 32"/>
              <p:cNvSpPr/>
              <p:nvPr/>
            </p:nvSpPr>
            <p:spPr bwMode="auto">
              <a:xfrm>
                <a:off x="4527550" y="2111375"/>
                <a:ext cx="15875" cy="30163"/>
              </a:xfrm>
              <a:custGeom>
                <a:avLst/>
                <a:gdLst/>
                <a:ahLst/>
                <a:cxnLst>
                  <a:cxn ang="0">
                    <a:pos x="3" y="5"/>
                  </a:cxn>
                  <a:cxn ang="0">
                    <a:pos x="10" y="0"/>
                  </a:cxn>
                  <a:cxn ang="0">
                    <a:pos x="12" y="5"/>
                  </a:cxn>
                  <a:cxn ang="0">
                    <a:pos x="8" y="23"/>
                  </a:cxn>
                  <a:cxn ang="0">
                    <a:pos x="0" y="6"/>
                  </a:cxn>
                  <a:cxn ang="0">
                    <a:pos x="3" y="5"/>
                  </a:cxn>
                </a:cxnLst>
                <a:rect l="0" t="0" r="r" b="b"/>
                <a:pathLst>
                  <a:path w="12" h="23">
                    <a:moveTo>
                      <a:pt x="3" y="5"/>
                    </a:moveTo>
                    <a:cubicBezTo>
                      <a:pt x="6" y="5"/>
                      <a:pt x="8" y="1"/>
                      <a:pt x="10" y="0"/>
                    </a:cubicBezTo>
                    <a:cubicBezTo>
                      <a:pt x="10" y="3"/>
                      <a:pt x="11" y="5"/>
                      <a:pt x="12" y="5"/>
                    </a:cubicBezTo>
                    <a:cubicBezTo>
                      <a:pt x="11" y="11"/>
                      <a:pt x="10" y="20"/>
                      <a:pt x="8" y="23"/>
                    </a:cubicBezTo>
                    <a:cubicBezTo>
                      <a:pt x="4" y="22"/>
                      <a:pt x="2" y="9"/>
                      <a:pt x="0" y="6"/>
                    </a:cubicBezTo>
                    <a:cubicBezTo>
                      <a:pt x="1" y="6"/>
                      <a:pt x="2" y="5"/>
                      <a:pt x="3" y="5"/>
                    </a:cubicBezTo>
                    <a:close/>
                  </a:path>
                </a:pathLst>
              </a:custGeom>
              <a:grpFill/>
              <a:ln w="9525">
                <a:noFill/>
                <a:round/>
              </a:ln>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128" name="Freeform 33"/>
              <p:cNvSpPr/>
              <p:nvPr/>
            </p:nvSpPr>
            <p:spPr bwMode="auto">
              <a:xfrm>
                <a:off x="4524375" y="2144713"/>
                <a:ext cx="25400" cy="44450"/>
              </a:xfrm>
              <a:custGeom>
                <a:avLst/>
                <a:gdLst/>
                <a:ahLst/>
                <a:cxnLst>
                  <a:cxn ang="0">
                    <a:pos x="5" y="15"/>
                  </a:cxn>
                  <a:cxn ang="0">
                    <a:pos x="0" y="6"/>
                  </a:cxn>
                  <a:cxn ang="0">
                    <a:pos x="9" y="0"/>
                  </a:cxn>
                  <a:cxn ang="0">
                    <a:pos x="15" y="3"/>
                  </a:cxn>
                  <a:cxn ang="0">
                    <a:pos x="18" y="21"/>
                  </a:cxn>
                  <a:cxn ang="0">
                    <a:pos x="6" y="33"/>
                  </a:cxn>
                  <a:cxn ang="0">
                    <a:pos x="2" y="24"/>
                  </a:cxn>
                  <a:cxn ang="0">
                    <a:pos x="5" y="15"/>
                  </a:cxn>
                </a:cxnLst>
                <a:rect l="0" t="0" r="r" b="b"/>
                <a:pathLst>
                  <a:path w="19" h="33">
                    <a:moveTo>
                      <a:pt x="5" y="15"/>
                    </a:moveTo>
                    <a:cubicBezTo>
                      <a:pt x="5" y="12"/>
                      <a:pt x="1" y="9"/>
                      <a:pt x="0" y="6"/>
                    </a:cubicBezTo>
                    <a:cubicBezTo>
                      <a:pt x="5" y="4"/>
                      <a:pt x="5" y="0"/>
                      <a:pt x="9" y="0"/>
                    </a:cubicBezTo>
                    <a:cubicBezTo>
                      <a:pt x="13" y="0"/>
                      <a:pt x="14" y="3"/>
                      <a:pt x="15" y="3"/>
                    </a:cubicBezTo>
                    <a:cubicBezTo>
                      <a:pt x="19" y="10"/>
                      <a:pt x="18" y="14"/>
                      <a:pt x="18" y="21"/>
                    </a:cubicBezTo>
                    <a:cubicBezTo>
                      <a:pt x="18" y="27"/>
                      <a:pt x="10" y="33"/>
                      <a:pt x="6" y="33"/>
                    </a:cubicBezTo>
                    <a:cubicBezTo>
                      <a:pt x="2" y="33"/>
                      <a:pt x="2" y="27"/>
                      <a:pt x="2" y="24"/>
                    </a:cubicBezTo>
                    <a:cubicBezTo>
                      <a:pt x="2" y="20"/>
                      <a:pt x="5" y="18"/>
                      <a:pt x="5" y="15"/>
                    </a:cubicBezTo>
                    <a:close/>
                  </a:path>
                </a:pathLst>
              </a:custGeom>
              <a:grpFill/>
              <a:ln w="9525">
                <a:noFill/>
                <a:round/>
              </a:ln>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129" name="Freeform 34"/>
              <p:cNvSpPr/>
              <p:nvPr/>
            </p:nvSpPr>
            <p:spPr bwMode="auto">
              <a:xfrm>
                <a:off x="4429125" y="2171700"/>
                <a:ext cx="12700" cy="9525"/>
              </a:xfrm>
              <a:custGeom>
                <a:avLst/>
                <a:gdLst/>
                <a:ahLst/>
                <a:cxnLst>
                  <a:cxn ang="0">
                    <a:pos x="9" y="5"/>
                  </a:cxn>
                  <a:cxn ang="0">
                    <a:pos x="6" y="7"/>
                  </a:cxn>
                  <a:cxn ang="0">
                    <a:pos x="0" y="3"/>
                  </a:cxn>
                  <a:cxn ang="0">
                    <a:pos x="7" y="0"/>
                  </a:cxn>
                  <a:cxn ang="0">
                    <a:pos x="9" y="5"/>
                  </a:cxn>
                </a:cxnLst>
                <a:rect l="0" t="0" r="r" b="b"/>
                <a:pathLst>
                  <a:path w="9" h="7">
                    <a:moveTo>
                      <a:pt x="9" y="5"/>
                    </a:moveTo>
                    <a:cubicBezTo>
                      <a:pt x="9" y="6"/>
                      <a:pt x="7" y="7"/>
                      <a:pt x="6" y="7"/>
                    </a:cubicBezTo>
                    <a:cubicBezTo>
                      <a:pt x="4" y="7"/>
                      <a:pt x="1" y="3"/>
                      <a:pt x="0" y="3"/>
                    </a:cubicBezTo>
                    <a:cubicBezTo>
                      <a:pt x="3" y="2"/>
                      <a:pt x="5" y="0"/>
                      <a:pt x="7" y="0"/>
                    </a:cubicBezTo>
                    <a:cubicBezTo>
                      <a:pt x="7" y="1"/>
                      <a:pt x="9" y="3"/>
                      <a:pt x="9" y="5"/>
                    </a:cubicBezTo>
                    <a:close/>
                  </a:path>
                </a:pathLst>
              </a:custGeom>
              <a:grpFill/>
              <a:ln w="9525">
                <a:noFill/>
                <a:round/>
              </a:ln>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130" name="Freeform 35"/>
              <p:cNvSpPr/>
              <p:nvPr/>
            </p:nvSpPr>
            <p:spPr bwMode="auto">
              <a:xfrm>
                <a:off x="4551363" y="1833563"/>
                <a:ext cx="15875" cy="19050"/>
              </a:xfrm>
              <a:custGeom>
                <a:avLst/>
                <a:gdLst/>
                <a:ahLst/>
                <a:cxnLst>
                  <a:cxn ang="0">
                    <a:pos x="11" y="10"/>
                  </a:cxn>
                  <a:cxn ang="0">
                    <a:pos x="0" y="5"/>
                  </a:cxn>
                  <a:cxn ang="0">
                    <a:pos x="0" y="0"/>
                  </a:cxn>
                  <a:cxn ang="0">
                    <a:pos x="9" y="0"/>
                  </a:cxn>
                  <a:cxn ang="0">
                    <a:pos x="12" y="9"/>
                  </a:cxn>
                  <a:cxn ang="0">
                    <a:pos x="11" y="14"/>
                  </a:cxn>
                  <a:cxn ang="0">
                    <a:pos x="11" y="10"/>
                  </a:cxn>
                </a:cxnLst>
                <a:rect l="0" t="0" r="r" b="b"/>
                <a:pathLst>
                  <a:path w="12" h="14">
                    <a:moveTo>
                      <a:pt x="11" y="10"/>
                    </a:moveTo>
                    <a:cubicBezTo>
                      <a:pt x="5" y="10"/>
                      <a:pt x="0" y="9"/>
                      <a:pt x="0" y="5"/>
                    </a:cubicBezTo>
                    <a:cubicBezTo>
                      <a:pt x="0" y="3"/>
                      <a:pt x="0" y="2"/>
                      <a:pt x="0" y="0"/>
                    </a:cubicBezTo>
                    <a:cubicBezTo>
                      <a:pt x="9" y="0"/>
                      <a:pt x="9" y="0"/>
                      <a:pt x="9" y="0"/>
                    </a:cubicBezTo>
                    <a:cubicBezTo>
                      <a:pt x="9" y="6"/>
                      <a:pt x="12" y="5"/>
                      <a:pt x="12" y="9"/>
                    </a:cubicBezTo>
                    <a:cubicBezTo>
                      <a:pt x="12" y="13"/>
                      <a:pt x="11" y="12"/>
                      <a:pt x="11" y="14"/>
                    </a:cubicBezTo>
                    <a:cubicBezTo>
                      <a:pt x="11" y="13"/>
                      <a:pt x="11" y="12"/>
                      <a:pt x="11" y="10"/>
                    </a:cubicBezTo>
                    <a:close/>
                  </a:path>
                </a:pathLst>
              </a:custGeom>
              <a:grpFill/>
              <a:ln w="9525">
                <a:noFill/>
                <a:round/>
              </a:ln>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131" name="Freeform 37"/>
              <p:cNvSpPr/>
              <p:nvPr/>
            </p:nvSpPr>
            <p:spPr bwMode="auto">
              <a:xfrm>
                <a:off x="4684713" y="1773238"/>
                <a:ext cx="15875" cy="23813"/>
              </a:xfrm>
              <a:custGeom>
                <a:avLst/>
                <a:gdLst/>
                <a:ahLst/>
                <a:cxnLst>
                  <a:cxn ang="0">
                    <a:pos x="8" y="6"/>
                  </a:cxn>
                  <a:cxn ang="0">
                    <a:pos x="1" y="17"/>
                  </a:cxn>
                  <a:cxn ang="0">
                    <a:pos x="1" y="11"/>
                  </a:cxn>
                  <a:cxn ang="0">
                    <a:pos x="11" y="0"/>
                  </a:cxn>
                  <a:cxn ang="0">
                    <a:pos x="8" y="6"/>
                  </a:cxn>
                </a:cxnLst>
                <a:rect l="0" t="0" r="r" b="b"/>
                <a:pathLst>
                  <a:path w="11" h="17">
                    <a:moveTo>
                      <a:pt x="8" y="6"/>
                    </a:moveTo>
                    <a:cubicBezTo>
                      <a:pt x="8" y="11"/>
                      <a:pt x="4" y="13"/>
                      <a:pt x="1" y="17"/>
                    </a:cubicBezTo>
                    <a:cubicBezTo>
                      <a:pt x="0" y="15"/>
                      <a:pt x="1" y="14"/>
                      <a:pt x="1" y="11"/>
                    </a:cubicBezTo>
                    <a:cubicBezTo>
                      <a:pt x="1" y="9"/>
                      <a:pt x="3" y="1"/>
                      <a:pt x="11" y="0"/>
                    </a:cubicBezTo>
                    <a:cubicBezTo>
                      <a:pt x="10" y="2"/>
                      <a:pt x="8" y="4"/>
                      <a:pt x="8" y="6"/>
                    </a:cubicBezTo>
                    <a:close/>
                  </a:path>
                </a:pathLst>
              </a:custGeom>
              <a:grpFill/>
              <a:ln w="9525">
                <a:noFill/>
                <a:round/>
              </a:ln>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132" name="Freeform 38"/>
              <p:cNvSpPr/>
              <p:nvPr/>
            </p:nvSpPr>
            <p:spPr bwMode="auto">
              <a:xfrm>
                <a:off x="4746625" y="1744663"/>
                <a:ext cx="20638" cy="26988"/>
              </a:xfrm>
              <a:custGeom>
                <a:avLst/>
                <a:gdLst/>
                <a:ahLst/>
                <a:cxnLst>
                  <a:cxn ang="0">
                    <a:pos x="12" y="10"/>
                  </a:cxn>
                  <a:cxn ang="0">
                    <a:pos x="12" y="16"/>
                  </a:cxn>
                  <a:cxn ang="0">
                    <a:pos x="5" y="20"/>
                  </a:cxn>
                  <a:cxn ang="0">
                    <a:pos x="0" y="13"/>
                  </a:cxn>
                  <a:cxn ang="0">
                    <a:pos x="10" y="10"/>
                  </a:cxn>
                  <a:cxn ang="0">
                    <a:pos x="7" y="5"/>
                  </a:cxn>
                  <a:cxn ang="0">
                    <a:pos x="11" y="0"/>
                  </a:cxn>
                  <a:cxn ang="0">
                    <a:pos x="16" y="5"/>
                  </a:cxn>
                  <a:cxn ang="0">
                    <a:pos x="12" y="10"/>
                  </a:cxn>
                </a:cxnLst>
                <a:rect l="0" t="0" r="r" b="b"/>
                <a:pathLst>
                  <a:path w="16" h="20">
                    <a:moveTo>
                      <a:pt x="12" y="10"/>
                    </a:moveTo>
                    <a:cubicBezTo>
                      <a:pt x="12" y="12"/>
                      <a:pt x="12" y="14"/>
                      <a:pt x="12" y="16"/>
                    </a:cubicBezTo>
                    <a:cubicBezTo>
                      <a:pt x="12" y="17"/>
                      <a:pt x="6" y="20"/>
                      <a:pt x="5" y="20"/>
                    </a:cubicBezTo>
                    <a:cubicBezTo>
                      <a:pt x="1" y="20"/>
                      <a:pt x="0" y="16"/>
                      <a:pt x="0" y="13"/>
                    </a:cubicBezTo>
                    <a:cubicBezTo>
                      <a:pt x="4" y="13"/>
                      <a:pt x="6" y="10"/>
                      <a:pt x="10" y="10"/>
                    </a:cubicBezTo>
                    <a:cubicBezTo>
                      <a:pt x="9" y="8"/>
                      <a:pt x="7" y="7"/>
                      <a:pt x="7" y="5"/>
                    </a:cubicBezTo>
                    <a:cubicBezTo>
                      <a:pt x="7" y="2"/>
                      <a:pt x="11" y="0"/>
                      <a:pt x="11" y="0"/>
                    </a:cubicBezTo>
                    <a:cubicBezTo>
                      <a:pt x="13" y="3"/>
                      <a:pt x="14" y="4"/>
                      <a:pt x="16" y="5"/>
                    </a:cubicBezTo>
                    <a:cubicBezTo>
                      <a:pt x="15" y="7"/>
                      <a:pt x="13" y="10"/>
                      <a:pt x="12" y="10"/>
                    </a:cubicBezTo>
                    <a:close/>
                  </a:path>
                </a:pathLst>
              </a:custGeom>
              <a:grpFill/>
              <a:ln w="9525">
                <a:noFill/>
                <a:round/>
              </a:ln>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grpSp>
      </p:grpSp>
      <p:sp>
        <p:nvSpPr>
          <p:cNvPr id="133" name="Freeform 113"/>
          <p:cNvSpPr/>
          <p:nvPr/>
        </p:nvSpPr>
        <p:spPr bwMode="auto">
          <a:xfrm>
            <a:off x="5364276" y="5380789"/>
            <a:ext cx="1490078" cy="918384"/>
          </a:xfrm>
          <a:custGeom>
            <a:avLst/>
            <a:gdLst/>
            <a:ahLst/>
            <a:cxnLst>
              <a:cxn ang="0">
                <a:pos x="2667" y="186"/>
              </a:cxn>
              <a:cxn ang="0">
                <a:pos x="2594" y="86"/>
              </a:cxn>
              <a:cxn ang="0">
                <a:pos x="2535" y="205"/>
              </a:cxn>
              <a:cxn ang="0">
                <a:pos x="2487" y="275"/>
              </a:cxn>
              <a:cxn ang="0">
                <a:pos x="2309" y="357"/>
              </a:cxn>
              <a:cxn ang="0">
                <a:pos x="2175" y="458"/>
              </a:cxn>
              <a:cxn ang="0">
                <a:pos x="1986" y="587"/>
              </a:cxn>
              <a:cxn ang="0">
                <a:pos x="1955" y="470"/>
              </a:cxn>
              <a:cxn ang="0">
                <a:pos x="1955" y="357"/>
              </a:cxn>
              <a:cxn ang="0">
                <a:pos x="1866" y="373"/>
              </a:cxn>
              <a:cxn ang="0">
                <a:pos x="1824" y="492"/>
              </a:cxn>
              <a:cxn ang="0">
                <a:pos x="1750" y="428"/>
              </a:cxn>
              <a:cxn ang="0">
                <a:pos x="1931" y="321"/>
              </a:cxn>
              <a:cxn ang="0">
                <a:pos x="1873" y="275"/>
              </a:cxn>
              <a:cxn ang="0">
                <a:pos x="1747" y="241"/>
              </a:cxn>
              <a:cxn ang="0">
                <a:pos x="1607" y="305"/>
              </a:cxn>
              <a:cxn ang="0">
                <a:pos x="1610" y="244"/>
              </a:cxn>
              <a:cxn ang="0">
                <a:pos x="1555" y="196"/>
              </a:cxn>
              <a:cxn ang="0">
                <a:pos x="1417" y="134"/>
              </a:cxn>
              <a:cxn ang="0">
                <a:pos x="238" y="67"/>
              </a:cxn>
              <a:cxn ang="0">
                <a:pos x="140" y="12"/>
              </a:cxn>
              <a:cxn ang="0">
                <a:pos x="143" y="131"/>
              </a:cxn>
              <a:cxn ang="0">
                <a:pos x="43" y="357"/>
              </a:cxn>
              <a:cxn ang="0">
                <a:pos x="6" y="614"/>
              </a:cxn>
              <a:cxn ang="0">
                <a:pos x="64" y="773"/>
              </a:cxn>
              <a:cxn ang="0">
                <a:pos x="88" y="944"/>
              </a:cxn>
              <a:cxn ang="0">
                <a:pos x="232" y="1103"/>
              </a:cxn>
              <a:cxn ang="0">
                <a:pos x="495" y="1219"/>
              </a:cxn>
              <a:cxn ang="0">
                <a:pos x="803" y="1253"/>
              </a:cxn>
              <a:cxn ang="0">
                <a:pos x="971" y="1451"/>
              </a:cxn>
              <a:cxn ang="0">
                <a:pos x="1179" y="1558"/>
              </a:cxn>
              <a:cxn ang="0">
                <a:pos x="1457" y="1436"/>
              </a:cxn>
              <a:cxn ang="0">
                <a:pos x="1650" y="1430"/>
              </a:cxn>
              <a:cxn ang="0">
                <a:pos x="1705" y="1439"/>
              </a:cxn>
              <a:cxn ang="0">
                <a:pos x="1778" y="1436"/>
              </a:cxn>
              <a:cxn ang="0">
                <a:pos x="1729" y="1393"/>
              </a:cxn>
              <a:cxn ang="0">
                <a:pos x="1833" y="1366"/>
              </a:cxn>
              <a:cxn ang="0">
                <a:pos x="2129" y="1402"/>
              </a:cxn>
              <a:cxn ang="0">
                <a:pos x="2163" y="1482"/>
              </a:cxn>
              <a:cxn ang="0">
                <a:pos x="2206" y="1567"/>
              </a:cxn>
              <a:cxn ang="0">
                <a:pos x="2306" y="1634"/>
              </a:cxn>
              <a:cxn ang="0">
                <a:pos x="2309" y="1619"/>
              </a:cxn>
              <a:cxn ang="0">
                <a:pos x="2199" y="1219"/>
              </a:cxn>
              <a:cxn ang="0">
                <a:pos x="2343" y="1054"/>
              </a:cxn>
              <a:cxn ang="0">
                <a:pos x="2398" y="944"/>
              </a:cxn>
              <a:cxn ang="0">
                <a:pos x="2438" y="907"/>
              </a:cxn>
              <a:cxn ang="0">
                <a:pos x="2407" y="840"/>
              </a:cxn>
              <a:cxn ang="0">
                <a:pos x="2386" y="816"/>
              </a:cxn>
              <a:cxn ang="0">
                <a:pos x="2367" y="684"/>
              </a:cxn>
              <a:cxn ang="0">
                <a:pos x="2392" y="776"/>
              </a:cxn>
              <a:cxn ang="0">
                <a:pos x="2426" y="709"/>
              </a:cxn>
              <a:cxn ang="0">
                <a:pos x="2426" y="700"/>
              </a:cxn>
              <a:cxn ang="0">
                <a:pos x="2453" y="580"/>
              </a:cxn>
              <a:cxn ang="0">
                <a:pos x="2578" y="492"/>
              </a:cxn>
              <a:cxn ang="0">
                <a:pos x="2624" y="467"/>
              </a:cxn>
              <a:cxn ang="0">
                <a:pos x="2566" y="437"/>
              </a:cxn>
              <a:cxn ang="0">
                <a:pos x="2621" y="278"/>
              </a:cxn>
              <a:cxn ang="0">
                <a:pos x="2645" y="272"/>
              </a:cxn>
              <a:cxn ang="0">
                <a:pos x="2688" y="208"/>
              </a:cxn>
            </a:cxnLst>
            <a:rect l="0" t="0" r="r" b="b"/>
            <a:pathLst>
              <a:path w="2717" h="1674">
                <a:moveTo>
                  <a:pt x="2688" y="208"/>
                </a:moveTo>
                <a:cubicBezTo>
                  <a:pt x="2679" y="206"/>
                  <a:pt x="2676" y="214"/>
                  <a:pt x="2670" y="208"/>
                </a:cubicBezTo>
                <a:cubicBezTo>
                  <a:pt x="2672" y="197"/>
                  <a:pt x="2665" y="196"/>
                  <a:pt x="2667" y="186"/>
                </a:cubicBezTo>
                <a:cubicBezTo>
                  <a:pt x="2659" y="186"/>
                  <a:pt x="2649" y="188"/>
                  <a:pt x="2645" y="183"/>
                </a:cubicBezTo>
                <a:cubicBezTo>
                  <a:pt x="2640" y="151"/>
                  <a:pt x="2627" y="126"/>
                  <a:pt x="2621" y="95"/>
                </a:cubicBezTo>
                <a:cubicBezTo>
                  <a:pt x="2609" y="95"/>
                  <a:pt x="2603" y="88"/>
                  <a:pt x="2594" y="86"/>
                </a:cubicBezTo>
                <a:cubicBezTo>
                  <a:pt x="2586" y="92"/>
                  <a:pt x="2580" y="101"/>
                  <a:pt x="2569" y="104"/>
                </a:cubicBezTo>
                <a:cubicBezTo>
                  <a:pt x="2560" y="103"/>
                  <a:pt x="2565" y="89"/>
                  <a:pt x="2554" y="92"/>
                </a:cubicBezTo>
                <a:cubicBezTo>
                  <a:pt x="2542" y="121"/>
                  <a:pt x="2520" y="168"/>
                  <a:pt x="2535" y="205"/>
                </a:cubicBezTo>
                <a:cubicBezTo>
                  <a:pt x="2528" y="217"/>
                  <a:pt x="2519" y="229"/>
                  <a:pt x="2520" y="251"/>
                </a:cubicBezTo>
                <a:cubicBezTo>
                  <a:pt x="2509" y="248"/>
                  <a:pt x="2505" y="257"/>
                  <a:pt x="2499" y="251"/>
                </a:cubicBezTo>
                <a:cubicBezTo>
                  <a:pt x="2496" y="260"/>
                  <a:pt x="2497" y="273"/>
                  <a:pt x="2487" y="275"/>
                </a:cubicBezTo>
                <a:cubicBezTo>
                  <a:pt x="2455" y="281"/>
                  <a:pt x="2420" y="295"/>
                  <a:pt x="2386" y="302"/>
                </a:cubicBezTo>
                <a:cubicBezTo>
                  <a:pt x="2370" y="306"/>
                  <a:pt x="2353" y="303"/>
                  <a:pt x="2340" y="312"/>
                </a:cubicBezTo>
                <a:cubicBezTo>
                  <a:pt x="2325" y="321"/>
                  <a:pt x="2320" y="343"/>
                  <a:pt x="2309" y="357"/>
                </a:cubicBezTo>
                <a:cubicBezTo>
                  <a:pt x="2302" y="368"/>
                  <a:pt x="2287" y="369"/>
                  <a:pt x="2291" y="385"/>
                </a:cubicBezTo>
                <a:cubicBezTo>
                  <a:pt x="2305" y="390"/>
                  <a:pt x="2303" y="406"/>
                  <a:pt x="2303" y="415"/>
                </a:cubicBezTo>
                <a:cubicBezTo>
                  <a:pt x="2274" y="457"/>
                  <a:pt x="2221" y="437"/>
                  <a:pt x="2175" y="458"/>
                </a:cubicBezTo>
                <a:cubicBezTo>
                  <a:pt x="2176" y="473"/>
                  <a:pt x="2185" y="479"/>
                  <a:pt x="2190" y="489"/>
                </a:cubicBezTo>
                <a:cubicBezTo>
                  <a:pt x="2151" y="542"/>
                  <a:pt x="2094" y="578"/>
                  <a:pt x="2031" y="608"/>
                </a:cubicBezTo>
                <a:cubicBezTo>
                  <a:pt x="2022" y="595"/>
                  <a:pt x="1991" y="604"/>
                  <a:pt x="1986" y="587"/>
                </a:cubicBezTo>
                <a:cubicBezTo>
                  <a:pt x="2001" y="571"/>
                  <a:pt x="1998" y="530"/>
                  <a:pt x="2022" y="532"/>
                </a:cubicBezTo>
                <a:cubicBezTo>
                  <a:pt x="2019" y="492"/>
                  <a:pt x="2014" y="454"/>
                  <a:pt x="1989" y="437"/>
                </a:cubicBezTo>
                <a:cubicBezTo>
                  <a:pt x="1969" y="439"/>
                  <a:pt x="1971" y="464"/>
                  <a:pt x="1955" y="470"/>
                </a:cubicBezTo>
                <a:cubicBezTo>
                  <a:pt x="1943" y="472"/>
                  <a:pt x="1946" y="459"/>
                  <a:pt x="1946" y="449"/>
                </a:cubicBezTo>
                <a:cubicBezTo>
                  <a:pt x="1981" y="440"/>
                  <a:pt x="1957" y="386"/>
                  <a:pt x="1964" y="370"/>
                </a:cubicBezTo>
                <a:cubicBezTo>
                  <a:pt x="1956" y="371"/>
                  <a:pt x="1956" y="363"/>
                  <a:pt x="1955" y="357"/>
                </a:cubicBezTo>
                <a:cubicBezTo>
                  <a:pt x="1922" y="357"/>
                  <a:pt x="1894" y="321"/>
                  <a:pt x="1876" y="354"/>
                </a:cubicBezTo>
                <a:cubicBezTo>
                  <a:pt x="1873" y="364"/>
                  <a:pt x="1886" y="359"/>
                  <a:pt x="1885" y="367"/>
                </a:cubicBezTo>
                <a:cubicBezTo>
                  <a:pt x="1874" y="364"/>
                  <a:pt x="1872" y="370"/>
                  <a:pt x="1866" y="373"/>
                </a:cubicBezTo>
                <a:cubicBezTo>
                  <a:pt x="1864" y="391"/>
                  <a:pt x="1875" y="404"/>
                  <a:pt x="1857" y="406"/>
                </a:cubicBezTo>
                <a:cubicBezTo>
                  <a:pt x="1853" y="392"/>
                  <a:pt x="1870" y="380"/>
                  <a:pt x="1857" y="376"/>
                </a:cubicBezTo>
                <a:cubicBezTo>
                  <a:pt x="1829" y="406"/>
                  <a:pt x="1828" y="439"/>
                  <a:pt x="1824" y="492"/>
                </a:cubicBezTo>
                <a:cubicBezTo>
                  <a:pt x="1858" y="525"/>
                  <a:pt x="1848" y="607"/>
                  <a:pt x="1802" y="620"/>
                </a:cubicBezTo>
                <a:cubicBezTo>
                  <a:pt x="1738" y="563"/>
                  <a:pt x="1774" y="444"/>
                  <a:pt x="1790" y="379"/>
                </a:cubicBezTo>
                <a:cubicBezTo>
                  <a:pt x="1778" y="394"/>
                  <a:pt x="1765" y="425"/>
                  <a:pt x="1750" y="428"/>
                </a:cubicBezTo>
                <a:cubicBezTo>
                  <a:pt x="1761" y="398"/>
                  <a:pt x="1779" y="377"/>
                  <a:pt x="1787" y="345"/>
                </a:cubicBezTo>
                <a:cubicBezTo>
                  <a:pt x="1813" y="352"/>
                  <a:pt x="1828" y="332"/>
                  <a:pt x="1860" y="324"/>
                </a:cubicBezTo>
                <a:cubicBezTo>
                  <a:pt x="1887" y="328"/>
                  <a:pt x="1911" y="324"/>
                  <a:pt x="1931" y="321"/>
                </a:cubicBezTo>
                <a:cubicBezTo>
                  <a:pt x="1917" y="318"/>
                  <a:pt x="1913" y="306"/>
                  <a:pt x="1915" y="287"/>
                </a:cubicBezTo>
                <a:cubicBezTo>
                  <a:pt x="1899" y="288"/>
                  <a:pt x="1887" y="300"/>
                  <a:pt x="1873" y="293"/>
                </a:cubicBezTo>
                <a:cubicBezTo>
                  <a:pt x="1873" y="287"/>
                  <a:pt x="1873" y="281"/>
                  <a:pt x="1873" y="275"/>
                </a:cubicBezTo>
                <a:cubicBezTo>
                  <a:pt x="1828" y="280"/>
                  <a:pt x="1805" y="309"/>
                  <a:pt x="1766" y="302"/>
                </a:cubicBezTo>
                <a:cubicBezTo>
                  <a:pt x="1760" y="278"/>
                  <a:pt x="1725" y="273"/>
                  <a:pt x="1717" y="284"/>
                </a:cubicBezTo>
                <a:cubicBezTo>
                  <a:pt x="1721" y="264"/>
                  <a:pt x="1737" y="256"/>
                  <a:pt x="1747" y="241"/>
                </a:cubicBezTo>
                <a:cubicBezTo>
                  <a:pt x="1717" y="242"/>
                  <a:pt x="1706" y="262"/>
                  <a:pt x="1692" y="278"/>
                </a:cubicBezTo>
                <a:cubicBezTo>
                  <a:pt x="1671" y="290"/>
                  <a:pt x="1647" y="298"/>
                  <a:pt x="1628" y="312"/>
                </a:cubicBezTo>
                <a:cubicBezTo>
                  <a:pt x="1625" y="300"/>
                  <a:pt x="1610" y="312"/>
                  <a:pt x="1607" y="305"/>
                </a:cubicBezTo>
                <a:cubicBezTo>
                  <a:pt x="1609" y="299"/>
                  <a:pt x="1616" y="296"/>
                  <a:pt x="1616" y="287"/>
                </a:cubicBezTo>
                <a:cubicBezTo>
                  <a:pt x="1600" y="281"/>
                  <a:pt x="1580" y="312"/>
                  <a:pt x="1558" y="299"/>
                </a:cubicBezTo>
                <a:cubicBezTo>
                  <a:pt x="1580" y="287"/>
                  <a:pt x="1589" y="259"/>
                  <a:pt x="1610" y="244"/>
                </a:cubicBezTo>
                <a:cubicBezTo>
                  <a:pt x="1627" y="232"/>
                  <a:pt x="1652" y="234"/>
                  <a:pt x="1665" y="214"/>
                </a:cubicBezTo>
                <a:cubicBezTo>
                  <a:pt x="1647" y="210"/>
                  <a:pt x="1618" y="213"/>
                  <a:pt x="1607" y="202"/>
                </a:cubicBezTo>
                <a:cubicBezTo>
                  <a:pt x="1591" y="218"/>
                  <a:pt x="1559" y="216"/>
                  <a:pt x="1555" y="196"/>
                </a:cubicBezTo>
                <a:cubicBezTo>
                  <a:pt x="1529" y="204"/>
                  <a:pt x="1506" y="166"/>
                  <a:pt x="1482" y="189"/>
                </a:cubicBezTo>
                <a:cubicBezTo>
                  <a:pt x="1469" y="185"/>
                  <a:pt x="1459" y="177"/>
                  <a:pt x="1442" y="177"/>
                </a:cubicBezTo>
                <a:cubicBezTo>
                  <a:pt x="1428" y="168"/>
                  <a:pt x="1441" y="133"/>
                  <a:pt x="1417" y="134"/>
                </a:cubicBezTo>
                <a:cubicBezTo>
                  <a:pt x="1410" y="138"/>
                  <a:pt x="1419" y="156"/>
                  <a:pt x="1411" y="159"/>
                </a:cubicBezTo>
                <a:cubicBezTo>
                  <a:pt x="959" y="167"/>
                  <a:pt x="577" y="89"/>
                  <a:pt x="232" y="0"/>
                </a:cubicBezTo>
                <a:cubicBezTo>
                  <a:pt x="246" y="22"/>
                  <a:pt x="233" y="49"/>
                  <a:pt x="238" y="67"/>
                </a:cubicBezTo>
                <a:cubicBezTo>
                  <a:pt x="224" y="56"/>
                  <a:pt x="231" y="46"/>
                  <a:pt x="232" y="37"/>
                </a:cubicBezTo>
                <a:cubicBezTo>
                  <a:pt x="220" y="35"/>
                  <a:pt x="225" y="50"/>
                  <a:pt x="214" y="49"/>
                </a:cubicBezTo>
                <a:cubicBezTo>
                  <a:pt x="182" y="44"/>
                  <a:pt x="165" y="24"/>
                  <a:pt x="140" y="12"/>
                </a:cubicBezTo>
                <a:cubicBezTo>
                  <a:pt x="138" y="41"/>
                  <a:pt x="136" y="88"/>
                  <a:pt x="150" y="110"/>
                </a:cubicBezTo>
                <a:cubicBezTo>
                  <a:pt x="144" y="110"/>
                  <a:pt x="140" y="111"/>
                  <a:pt x="137" y="113"/>
                </a:cubicBezTo>
                <a:cubicBezTo>
                  <a:pt x="134" y="124"/>
                  <a:pt x="145" y="122"/>
                  <a:pt x="143" y="131"/>
                </a:cubicBezTo>
                <a:cubicBezTo>
                  <a:pt x="131" y="139"/>
                  <a:pt x="126" y="155"/>
                  <a:pt x="140" y="162"/>
                </a:cubicBezTo>
                <a:cubicBezTo>
                  <a:pt x="131" y="159"/>
                  <a:pt x="134" y="170"/>
                  <a:pt x="128" y="171"/>
                </a:cubicBezTo>
                <a:cubicBezTo>
                  <a:pt x="107" y="240"/>
                  <a:pt x="82" y="306"/>
                  <a:pt x="43" y="357"/>
                </a:cubicBezTo>
                <a:cubicBezTo>
                  <a:pt x="43" y="376"/>
                  <a:pt x="39" y="389"/>
                  <a:pt x="37" y="403"/>
                </a:cubicBezTo>
                <a:cubicBezTo>
                  <a:pt x="55" y="451"/>
                  <a:pt x="14" y="488"/>
                  <a:pt x="0" y="522"/>
                </a:cubicBezTo>
                <a:cubicBezTo>
                  <a:pt x="34" y="544"/>
                  <a:pt x="2" y="585"/>
                  <a:pt x="6" y="614"/>
                </a:cubicBezTo>
                <a:cubicBezTo>
                  <a:pt x="8" y="627"/>
                  <a:pt x="29" y="646"/>
                  <a:pt x="30" y="666"/>
                </a:cubicBezTo>
                <a:cubicBezTo>
                  <a:pt x="31" y="685"/>
                  <a:pt x="33" y="691"/>
                  <a:pt x="46" y="703"/>
                </a:cubicBezTo>
                <a:cubicBezTo>
                  <a:pt x="30" y="729"/>
                  <a:pt x="45" y="763"/>
                  <a:pt x="64" y="773"/>
                </a:cubicBezTo>
                <a:cubicBezTo>
                  <a:pt x="62" y="783"/>
                  <a:pt x="50" y="783"/>
                  <a:pt x="49" y="794"/>
                </a:cubicBezTo>
                <a:cubicBezTo>
                  <a:pt x="50" y="834"/>
                  <a:pt x="89" y="866"/>
                  <a:pt x="92" y="901"/>
                </a:cubicBezTo>
                <a:cubicBezTo>
                  <a:pt x="93" y="917"/>
                  <a:pt x="77" y="929"/>
                  <a:pt x="88" y="944"/>
                </a:cubicBezTo>
                <a:cubicBezTo>
                  <a:pt x="142" y="942"/>
                  <a:pt x="148" y="989"/>
                  <a:pt x="186" y="1002"/>
                </a:cubicBezTo>
                <a:cubicBezTo>
                  <a:pt x="188" y="1012"/>
                  <a:pt x="180" y="1011"/>
                  <a:pt x="186" y="1017"/>
                </a:cubicBezTo>
                <a:cubicBezTo>
                  <a:pt x="222" y="1026"/>
                  <a:pt x="234" y="1057"/>
                  <a:pt x="232" y="1103"/>
                </a:cubicBezTo>
                <a:cubicBezTo>
                  <a:pt x="269" y="1116"/>
                  <a:pt x="321" y="1116"/>
                  <a:pt x="363" y="1124"/>
                </a:cubicBezTo>
                <a:cubicBezTo>
                  <a:pt x="363" y="1130"/>
                  <a:pt x="355" y="1128"/>
                  <a:pt x="357" y="1136"/>
                </a:cubicBezTo>
                <a:cubicBezTo>
                  <a:pt x="405" y="1160"/>
                  <a:pt x="451" y="1193"/>
                  <a:pt x="495" y="1219"/>
                </a:cubicBezTo>
                <a:cubicBezTo>
                  <a:pt x="552" y="1252"/>
                  <a:pt x="619" y="1261"/>
                  <a:pt x="706" y="1271"/>
                </a:cubicBezTo>
                <a:cubicBezTo>
                  <a:pt x="707" y="1260"/>
                  <a:pt x="707" y="1248"/>
                  <a:pt x="712" y="1240"/>
                </a:cubicBezTo>
                <a:cubicBezTo>
                  <a:pt x="741" y="1245"/>
                  <a:pt x="771" y="1251"/>
                  <a:pt x="803" y="1253"/>
                </a:cubicBezTo>
                <a:cubicBezTo>
                  <a:pt x="824" y="1279"/>
                  <a:pt x="841" y="1311"/>
                  <a:pt x="874" y="1326"/>
                </a:cubicBezTo>
                <a:cubicBezTo>
                  <a:pt x="891" y="1344"/>
                  <a:pt x="885" y="1364"/>
                  <a:pt x="892" y="1390"/>
                </a:cubicBezTo>
                <a:cubicBezTo>
                  <a:pt x="901" y="1424"/>
                  <a:pt x="944" y="1432"/>
                  <a:pt x="971" y="1451"/>
                </a:cubicBezTo>
                <a:cubicBezTo>
                  <a:pt x="993" y="1437"/>
                  <a:pt x="990" y="1399"/>
                  <a:pt x="1023" y="1396"/>
                </a:cubicBezTo>
                <a:cubicBezTo>
                  <a:pt x="1088" y="1404"/>
                  <a:pt x="1120" y="1444"/>
                  <a:pt x="1130" y="1506"/>
                </a:cubicBezTo>
                <a:cubicBezTo>
                  <a:pt x="1152" y="1518"/>
                  <a:pt x="1158" y="1546"/>
                  <a:pt x="1179" y="1558"/>
                </a:cubicBezTo>
                <a:cubicBezTo>
                  <a:pt x="1166" y="1635"/>
                  <a:pt x="1252" y="1654"/>
                  <a:pt x="1304" y="1665"/>
                </a:cubicBezTo>
                <a:cubicBezTo>
                  <a:pt x="1295" y="1624"/>
                  <a:pt x="1297" y="1584"/>
                  <a:pt x="1301" y="1540"/>
                </a:cubicBezTo>
                <a:cubicBezTo>
                  <a:pt x="1353" y="1505"/>
                  <a:pt x="1416" y="1481"/>
                  <a:pt x="1457" y="1436"/>
                </a:cubicBezTo>
                <a:cubicBezTo>
                  <a:pt x="1501" y="1399"/>
                  <a:pt x="1577" y="1426"/>
                  <a:pt x="1622" y="1427"/>
                </a:cubicBezTo>
                <a:cubicBezTo>
                  <a:pt x="1620" y="1409"/>
                  <a:pt x="1602" y="1426"/>
                  <a:pt x="1598" y="1414"/>
                </a:cubicBezTo>
                <a:cubicBezTo>
                  <a:pt x="1617" y="1397"/>
                  <a:pt x="1632" y="1426"/>
                  <a:pt x="1650" y="1430"/>
                </a:cubicBezTo>
                <a:cubicBezTo>
                  <a:pt x="1650" y="1436"/>
                  <a:pt x="1646" y="1436"/>
                  <a:pt x="1646" y="1442"/>
                </a:cubicBezTo>
                <a:cubicBezTo>
                  <a:pt x="1657" y="1447"/>
                  <a:pt x="1665" y="1454"/>
                  <a:pt x="1680" y="1454"/>
                </a:cubicBezTo>
                <a:cubicBezTo>
                  <a:pt x="1688" y="1448"/>
                  <a:pt x="1692" y="1439"/>
                  <a:pt x="1705" y="1439"/>
                </a:cubicBezTo>
                <a:cubicBezTo>
                  <a:pt x="1715" y="1445"/>
                  <a:pt x="1697" y="1452"/>
                  <a:pt x="1705" y="1454"/>
                </a:cubicBezTo>
                <a:cubicBezTo>
                  <a:pt x="1729" y="1447"/>
                  <a:pt x="1710" y="1431"/>
                  <a:pt x="1729" y="1424"/>
                </a:cubicBezTo>
                <a:cubicBezTo>
                  <a:pt x="1734" y="1438"/>
                  <a:pt x="1775" y="1458"/>
                  <a:pt x="1778" y="1436"/>
                </a:cubicBezTo>
                <a:cubicBezTo>
                  <a:pt x="1769" y="1424"/>
                  <a:pt x="1744" y="1429"/>
                  <a:pt x="1738" y="1414"/>
                </a:cubicBezTo>
                <a:cubicBezTo>
                  <a:pt x="1748" y="1406"/>
                  <a:pt x="1760" y="1404"/>
                  <a:pt x="1753" y="1381"/>
                </a:cubicBezTo>
                <a:cubicBezTo>
                  <a:pt x="1740" y="1380"/>
                  <a:pt x="1746" y="1398"/>
                  <a:pt x="1729" y="1393"/>
                </a:cubicBezTo>
                <a:cubicBezTo>
                  <a:pt x="1743" y="1357"/>
                  <a:pt x="1774" y="1361"/>
                  <a:pt x="1818" y="1359"/>
                </a:cubicBezTo>
                <a:cubicBezTo>
                  <a:pt x="1824" y="1354"/>
                  <a:pt x="1819" y="1338"/>
                  <a:pt x="1830" y="1338"/>
                </a:cubicBezTo>
                <a:cubicBezTo>
                  <a:pt x="1836" y="1343"/>
                  <a:pt x="1845" y="1360"/>
                  <a:pt x="1833" y="1366"/>
                </a:cubicBezTo>
                <a:cubicBezTo>
                  <a:pt x="1883" y="1349"/>
                  <a:pt x="1957" y="1336"/>
                  <a:pt x="1983" y="1384"/>
                </a:cubicBezTo>
                <a:cubicBezTo>
                  <a:pt x="2010" y="1382"/>
                  <a:pt x="2034" y="1370"/>
                  <a:pt x="2038" y="1353"/>
                </a:cubicBezTo>
                <a:cubicBezTo>
                  <a:pt x="2090" y="1348"/>
                  <a:pt x="2086" y="1398"/>
                  <a:pt x="2129" y="1402"/>
                </a:cubicBezTo>
                <a:cubicBezTo>
                  <a:pt x="2155" y="1423"/>
                  <a:pt x="2126" y="1480"/>
                  <a:pt x="2151" y="1500"/>
                </a:cubicBezTo>
                <a:cubicBezTo>
                  <a:pt x="2158" y="1491"/>
                  <a:pt x="2148" y="1479"/>
                  <a:pt x="2151" y="1479"/>
                </a:cubicBezTo>
                <a:cubicBezTo>
                  <a:pt x="2155" y="1479"/>
                  <a:pt x="2162" y="1478"/>
                  <a:pt x="2163" y="1482"/>
                </a:cubicBezTo>
                <a:cubicBezTo>
                  <a:pt x="2164" y="1496"/>
                  <a:pt x="2151" y="1497"/>
                  <a:pt x="2151" y="1509"/>
                </a:cubicBezTo>
                <a:cubicBezTo>
                  <a:pt x="2166" y="1527"/>
                  <a:pt x="2179" y="1548"/>
                  <a:pt x="2190" y="1570"/>
                </a:cubicBezTo>
                <a:cubicBezTo>
                  <a:pt x="2199" y="1573"/>
                  <a:pt x="2198" y="1566"/>
                  <a:pt x="2206" y="1567"/>
                </a:cubicBezTo>
                <a:cubicBezTo>
                  <a:pt x="2212" y="1577"/>
                  <a:pt x="2215" y="1590"/>
                  <a:pt x="2221" y="1601"/>
                </a:cubicBezTo>
                <a:cubicBezTo>
                  <a:pt x="2248" y="1595"/>
                  <a:pt x="2259" y="1624"/>
                  <a:pt x="2267" y="1647"/>
                </a:cubicBezTo>
                <a:cubicBezTo>
                  <a:pt x="2278" y="1643"/>
                  <a:pt x="2298" y="1632"/>
                  <a:pt x="2306" y="1634"/>
                </a:cubicBezTo>
                <a:cubicBezTo>
                  <a:pt x="2302" y="1653"/>
                  <a:pt x="2272" y="1661"/>
                  <a:pt x="2273" y="1674"/>
                </a:cubicBezTo>
                <a:cubicBezTo>
                  <a:pt x="2294" y="1659"/>
                  <a:pt x="2314" y="1642"/>
                  <a:pt x="2319" y="1610"/>
                </a:cubicBezTo>
                <a:cubicBezTo>
                  <a:pt x="2308" y="1605"/>
                  <a:pt x="2317" y="1620"/>
                  <a:pt x="2309" y="1619"/>
                </a:cubicBezTo>
                <a:cubicBezTo>
                  <a:pt x="2332" y="1539"/>
                  <a:pt x="2288" y="1484"/>
                  <a:pt x="2261" y="1436"/>
                </a:cubicBezTo>
                <a:cubicBezTo>
                  <a:pt x="2261" y="1430"/>
                  <a:pt x="2269" y="1432"/>
                  <a:pt x="2267" y="1424"/>
                </a:cubicBezTo>
                <a:cubicBezTo>
                  <a:pt x="2220" y="1382"/>
                  <a:pt x="2172" y="1299"/>
                  <a:pt x="2199" y="1219"/>
                </a:cubicBezTo>
                <a:cubicBezTo>
                  <a:pt x="2206" y="1200"/>
                  <a:pt x="2227" y="1190"/>
                  <a:pt x="2227" y="1170"/>
                </a:cubicBezTo>
                <a:cubicBezTo>
                  <a:pt x="2256" y="1160"/>
                  <a:pt x="2264" y="1129"/>
                  <a:pt x="2288" y="1115"/>
                </a:cubicBezTo>
                <a:cubicBezTo>
                  <a:pt x="2286" y="1075"/>
                  <a:pt x="2308" y="1058"/>
                  <a:pt x="2343" y="1054"/>
                </a:cubicBezTo>
                <a:cubicBezTo>
                  <a:pt x="2340" y="993"/>
                  <a:pt x="2418" y="1005"/>
                  <a:pt x="2419" y="965"/>
                </a:cubicBezTo>
                <a:cubicBezTo>
                  <a:pt x="2417" y="971"/>
                  <a:pt x="2393" y="974"/>
                  <a:pt x="2389" y="965"/>
                </a:cubicBezTo>
                <a:cubicBezTo>
                  <a:pt x="2402" y="976"/>
                  <a:pt x="2410" y="949"/>
                  <a:pt x="2398" y="944"/>
                </a:cubicBezTo>
                <a:cubicBezTo>
                  <a:pt x="2418" y="950"/>
                  <a:pt x="2439" y="941"/>
                  <a:pt x="2441" y="920"/>
                </a:cubicBezTo>
                <a:cubicBezTo>
                  <a:pt x="2436" y="911"/>
                  <a:pt x="2422" y="927"/>
                  <a:pt x="2416" y="916"/>
                </a:cubicBezTo>
                <a:cubicBezTo>
                  <a:pt x="2427" y="917"/>
                  <a:pt x="2435" y="914"/>
                  <a:pt x="2438" y="907"/>
                </a:cubicBezTo>
                <a:cubicBezTo>
                  <a:pt x="2436" y="903"/>
                  <a:pt x="2436" y="903"/>
                  <a:pt x="2436" y="903"/>
                </a:cubicBezTo>
                <a:cubicBezTo>
                  <a:pt x="2441" y="904"/>
                  <a:pt x="2441" y="904"/>
                  <a:pt x="2441" y="904"/>
                </a:cubicBezTo>
                <a:cubicBezTo>
                  <a:pt x="2428" y="885"/>
                  <a:pt x="2417" y="862"/>
                  <a:pt x="2407" y="840"/>
                </a:cubicBezTo>
                <a:cubicBezTo>
                  <a:pt x="2400" y="840"/>
                  <a:pt x="2392" y="839"/>
                  <a:pt x="2388" y="842"/>
                </a:cubicBezTo>
                <a:cubicBezTo>
                  <a:pt x="2400" y="832"/>
                  <a:pt x="2374" y="820"/>
                  <a:pt x="2380" y="813"/>
                </a:cubicBezTo>
                <a:cubicBezTo>
                  <a:pt x="2383" y="813"/>
                  <a:pt x="2383" y="815"/>
                  <a:pt x="2386" y="816"/>
                </a:cubicBezTo>
                <a:cubicBezTo>
                  <a:pt x="2384" y="793"/>
                  <a:pt x="2377" y="775"/>
                  <a:pt x="2361" y="767"/>
                </a:cubicBezTo>
                <a:cubicBezTo>
                  <a:pt x="2370" y="769"/>
                  <a:pt x="2367" y="760"/>
                  <a:pt x="2371" y="758"/>
                </a:cubicBezTo>
                <a:cubicBezTo>
                  <a:pt x="2349" y="744"/>
                  <a:pt x="2346" y="687"/>
                  <a:pt x="2367" y="684"/>
                </a:cubicBezTo>
                <a:cubicBezTo>
                  <a:pt x="2354" y="697"/>
                  <a:pt x="2376" y="712"/>
                  <a:pt x="2361" y="727"/>
                </a:cubicBezTo>
                <a:cubicBezTo>
                  <a:pt x="2375" y="727"/>
                  <a:pt x="2366" y="731"/>
                  <a:pt x="2367" y="748"/>
                </a:cubicBezTo>
                <a:cubicBezTo>
                  <a:pt x="2384" y="750"/>
                  <a:pt x="2380" y="770"/>
                  <a:pt x="2392" y="776"/>
                </a:cubicBezTo>
                <a:cubicBezTo>
                  <a:pt x="2396" y="765"/>
                  <a:pt x="2382" y="758"/>
                  <a:pt x="2389" y="755"/>
                </a:cubicBezTo>
                <a:cubicBezTo>
                  <a:pt x="2421" y="766"/>
                  <a:pt x="2383" y="811"/>
                  <a:pt x="2407" y="828"/>
                </a:cubicBezTo>
                <a:cubicBezTo>
                  <a:pt x="2413" y="788"/>
                  <a:pt x="2442" y="751"/>
                  <a:pt x="2426" y="709"/>
                </a:cubicBezTo>
                <a:cubicBezTo>
                  <a:pt x="2404" y="703"/>
                  <a:pt x="2401" y="678"/>
                  <a:pt x="2389" y="663"/>
                </a:cubicBezTo>
                <a:cubicBezTo>
                  <a:pt x="2397" y="675"/>
                  <a:pt x="2409" y="684"/>
                  <a:pt x="2429" y="684"/>
                </a:cubicBezTo>
                <a:cubicBezTo>
                  <a:pt x="2430" y="692"/>
                  <a:pt x="2423" y="691"/>
                  <a:pt x="2426" y="700"/>
                </a:cubicBezTo>
                <a:cubicBezTo>
                  <a:pt x="2448" y="678"/>
                  <a:pt x="2467" y="638"/>
                  <a:pt x="2456" y="593"/>
                </a:cubicBezTo>
                <a:cubicBezTo>
                  <a:pt x="2452" y="585"/>
                  <a:pt x="2445" y="599"/>
                  <a:pt x="2441" y="590"/>
                </a:cubicBezTo>
                <a:cubicBezTo>
                  <a:pt x="2447" y="589"/>
                  <a:pt x="2447" y="581"/>
                  <a:pt x="2453" y="580"/>
                </a:cubicBezTo>
                <a:cubicBezTo>
                  <a:pt x="2451" y="572"/>
                  <a:pt x="2451" y="572"/>
                  <a:pt x="2451" y="572"/>
                </a:cubicBezTo>
                <a:cubicBezTo>
                  <a:pt x="2456" y="565"/>
                  <a:pt x="2456" y="565"/>
                  <a:pt x="2456" y="565"/>
                </a:cubicBezTo>
                <a:cubicBezTo>
                  <a:pt x="2478" y="522"/>
                  <a:pt x="2541" y="519"/>
                  <a:pt x="2578" y="492"/>
                </a:cubicBezTo>
                <a:cubicBezTo>
                  <a:pt x="2582" y="483"/>
                  <a:pt x="2577" y="477"/>
                  <a:pt x="2590" y="474"/>
                </a:cubicBezTo>
                <a:cubicBezTo>
                  <a:pt x="2592" y="483"/>
                  <a:pt x="2590" y="489"/>
                  <a:pt x="2584" y="492"/>
                </a:cubicBezTo>
                <a:cubicBezTo>
                  <a:pt x="2598" y="484"/>
                  <a:pt x="2605" y="470"/>
                  <a:pt x="2624" y="467"/>
                </a:cubicBezTo>
                <a:cubicBezTo>
                  <a:pt x="2624" y="452"/>
                  <a:pt x="2619" y="440"/>
                  <a:pt x="2603" y="440"/>
                </a:cubicBezTo>
                <a:cubicBezTo>
                  <a:pt x="2604" y="450"/>
                  <a:pt x="2618" y="447"/>
                  <a:pt x="2618" y="458"/>
                </a:cubicBezTo>
                <a:cubicBezTo>
                  <a:pt x="2592" y="482"/>
                  <a:pt x="2586" y="430"/>
                  <a:pt x="2566" y="437"/>
                </a:cubicBezTo>
                <a:cubicBezTo>
                  <a:pt x="2568" y="410"/>
                  <a:pt x="2564" y="373"/>
                  <a:pt x="2578" y="333"/>
                </a:cubicBezTo>
                <a:cubicBezTo>
                  <a:pt x="2595" y="336"/>
                  <a:pt x="2607" y="317"/>
                  <a:pt x="2621" y="309"/>
                </a:cubicBezTo>
                <a:cubicBezTo>
                  <a:pt x="2623" y="298"/>
                  <a:pt x="2618" y="280"/>
                  <a:pt x="2621" y="278"/>
                </a:cubicBezTo>
                <a:cubicBezTo>
                  <a:pt x="2625" y="283"/>
                  <a:pt x="2634" y="282"/>
                  <a:pt x="2633" y="290"/>
                </a:cubicBezTo>
                <a:cubicBezTo>
                  <a:pt x="2626" y="295"/>
                  <a:pt x="2622" y="295"/>
                  <a:pt x="2627" y="305"/>
                </a:cubicBezTo>
                <a:cubicBezTo>
                  <a:pt x="2643" y="302"/>
                  <a:pt x="2635" y="281"/>
                  <a:pt x="2645" y="272"/>
                </a:cubicBezTo>
                <a:cubicBezTo>
                  <a:pt x="2645" y="280"/>
                  <a:pt x="2644" y="287"/>
                  <a:pt x="2655" y="284"/>
                </a:cubicBezTo>
                <a:cubicBezTo>
                  <a:pt x="2660" y="266"/>
                  <a:pt x="2651" y="276"/>
                  <a:pt x="2649" y="266"/>
                </a:cubicBezTo>
                <a:cubicBezTo>
                  <a:pt x="2672" y="277"/>
                  <a:pt x="2717" y="231"/>
                  <a:pt x="2688" y="208"/>
                </a:cubicBezTo>
                <a:close/>
              </a:path>
            </a:pathLst>
          </a:custGeom>
          <a:solidFill>
            <a:schemeClr val="accent2"/>
          </a:solidFill>
          <a:ln w="9525">
            <a:noFill/>
            <a:round/>
          </a:ln>
        </p:spPr>
        <p:txBody>
          <a:bodyPr vert="horz" wrap="square" lIns="96435" tIns="48218" rIns="96435" bIns="48218" numCol="1" anchor="t" anchorCtr="0" compatLnSpc="1"/>
          <a:lstStyle/>
          <a:p>
            <a:endParaRPr lang="en-US" sz="1685">
              <a:latin typeface="Times New Roman" panose="02020603050405020304" pitchFamily="18" charset="0"/>
              <a:ea typeface="微软雅黑" pitchFamily="34" charset="-122"/>
              <a:sym typeface="Times New Roman" panose="02020603050405020304" pitchFamily="18" charset="0"/>
            </a:endParaRPr>
          </a:p>
        </p:txBody>
      </p:sp>
      <p:grpSp>
        <p:nvGrpSpPr>
          <p:cNvPr id="134" name="Group 45"/>
          <p:cNvGrpSpPr/>
          <p:nvPr/>
        </p:nvGrpSpPr>
        <p:grpSpPr>
          <a:xfrm>
            <a:off x="9046460" y="1920635"/>
            <a:ext cx="1116553" cy="1233615"/>
            <a:chOff x="766763" y="1246789"/>
            <a:chExt cx="2982913" cy="3295650"/>
          </a:xfrm>
          <a:solidFill>
            <a:schemeClr val="accent3"/>
          </a:solidFill>
        </p:grpSpPr>
        <p:sp>
          <p:nvSpPr>
            <p:cNvPr id="135" name="Freeform 5"/>
            <p:cNvSpPr/>
            <p:nvPr/>
          </p:nvSpPr>
          <p:spPr bwMode="auto">
            <a:xfrm>
              <a:off x="766763" y="1246789"/>
              <a:ext cx="2982913" cy="3295650"/>
            </a:xfrm>
            <a:custGeom>
              <a:avLst/>
              <a:gdLst/>
              <a:ahLst/>
              <a:cxnLst>
                <a:cxn ang="0">
                  <a:pos x="977" y="424"/>
                </a:cxn>
                <a:cxn ang="0">
                  <a:pos x="914" y="417"/>
                </a:cxn>
                <a:cxn ang="0">
                  <a:pos x="905" y="397"/>
                </a:cxn>
                <a:cxn ang="0">
                  <a:pos x="855" y="354"/>
                </a:cxn>
                <a:cxn ang="0">
                  <a:pos x="814" y="267"/>
                </a:cxn>
                <a:cxn ang="0">
                  <a:pos x="784" y="212"/>
                </a:cxn>
                <a:cxn ang="0">
                  <a:pos x="756" y="142"/>
                </a:cxn>
                <a:cxn ang="0">
                  <a:pos x="763" y="104"/>
                </a:cxn>
                <a:cxn ang="0">
                  <a:pos x="680" y="106"/>
                </a:cxn>
                <a:cxn ang="0">
                  <a:pos x="607" y="86"/>
                </a:cxn>
                <a:cxn ang="0">
                  <a:pos x="556" y="113"/>
                </a:cxn>
                <a:cxn ang="0">
                  <a:pos x="458" y="77"/>
                </a:cxn>
                <a:cxn ang="0">
                  <a:pos x="424" y="37"/>
                </a:cxn>
                <a:cxn ang="0">
                  <a:pos x="412" y="4"/>
                </a:cxn>
                <a:cxn ang="0">
                  <a:pos x="344" y="11"/>
                </a:cxn>
                <a:cxn ang="0">
                  <a:pos x="255" y="25"/>
                </a:cxn>
                <a:cxn ang="0">
                  <a:pos x="187" y="25"/>
                </a:cxn>
                <a:cxn ang="0">
                  <a:pos x="136" y="75"/>
                </a:cxn>
                <a:cxn ang="0">
                  <a:pos x="115" y="130"/>
                </a:cxn>
                <a:cxn ang="0">
                  <a:pos x="55" y="180"/>
                </a:cxn>
                <a:cxn ang="0">
                  <a:pos x="8" y="249"/>
                </a:cxn>
                <a:cxn ang="0">
                  <a:pos x="18" y="306"/>
                </a:cxn>
                <a:cxn ang="0">
                  <a:pos x="5" y="374"/>
                </a:cxn>
                <a:cxn ang="0">
                  <a:pos x="23" y="411"/>
                </a:cxn>
                <a:cxn ang="0">
                  <a:pos x="41" y="438"/>
                </a:cxn>
                <a:cxn ang="0">
                  <a:pos x="62" y="460"/>
                </a:cxn>
                <a:cxn ang="0">
                  <a:pos x="80" y="487"/>
                </a:cxn>
                <a:cxn ang="0">
                  <a:pos x="107" y="505"/>
                </a:cxn>
                <a:cxn ang="0">
                  <a:pos x="152" y="523"/>
                </a:cxn>
                <a:cxn ang="0">
                  <a:pos x="214" y="517"/>
                </a:cxn>
                <a:cxn ang="0">
                  <a:pos x="263" y="506"/>
                </a:cxn>
                <a:cxn ang="0">
                  <a:pos x="317" y="496"/>
                </a:cxn>
                <a:cxn ang="0">
                  <a:pos x="372" y="526"/>
                </a:cxn>
                <a:cxn ang="0">
                  <a:pos x="409" y="547"/>
                </a:cxn>
                <a:cxn ang="0">
                  <a:pos x="402" y="587"/>
                </a:cxn>
                <a:cxn ang="0">
                  <a:pos x="401" y="624"/>
                </a:cxn>
                <a:cxn ang="0">
                  <a:pos x="445" y="680"/>
                </a:cxn>
                <a:cxn ang="0">
                  <a:pos x="461" y="719"/>
                </a:cxn>
                <a:cxn ang="0">
                  <a:pos x="461" y="783"/>
                </a:cxn>
                <a:cxn ang="0">
                  <a:pos x="440" y="831"/>
                </a:cxn>
                <a:cxn ang="0">
                  <a:pos x="464" y="920"/>
                </a:cxn>
                <a:cxn ang="0">
                  <a:pos x="480" y="991"/>
                </a:cxn>
                <a:cxn ang="0">
                  <a:pos x="493" y="1028"/>
                </a:cxn>
                <a:cxn ang="0">
                  <a:pos x="519" y="1068"/>
                </a:cxn>
                <a:cxn ang="0">
                  <a:pos x="528" y="1109"/>
                </a:cxn>
                <a:cxn ang="0">
                  <a:pos x="548" y="1138"/>
                </a:cxn>
                <a:cxn ang="0">
                  <a:pos x="597" y="1130"/>
                </a:cxn>
                <a:cxn ang="0">
                  <a:pos x="633" y="1130"/>
                </a:cxn>
                <a:cxn ang="0">
                  <a:pos x="693" y="1095"/>
                </a:cxn>
                <a:cxn ang="0">
                  <a:pos x="738" y="1041"/>
                </a:cxn>
                <a:cxn ang="0">
                  <a:pos x="758" y="982"/>
                </a:cxn>
                <a:cxn ang="0">
                  <a:pos x="787" y="928"/>
                </a:cxn>
                <a:cxn ang="0">
                  <a:pos x="849" y="851"/>
                </a:cxn>
                <a:cxn ang="0">
                  <a:pos x="873" y="775"/>
                </a:cxn>
                <a:cxn ang="0">
                  <a:pos x="855" y="707"/>
                </a:cxn>
                <a:cxn ang="0">
                  <a:pos x="880" y="624"/>
                </a:cxn>
                <a:cxn ang="0">
                  <a:pos x="951" y="559"/>
                </a:cxn>
                <a:cxn ang="0">
                  <a:pos x="1008" y="483"/>
                </a:cxn>
                <a:cxn ang="0">
                  <a:pos x="1032" y="418"/>
                </a:cxn>
              </a:cxnLst>
              <a:rect l="0" t="0" r="r" b="b"/>
              <a:pathLst>
                <a:path w="1032" h="1140">
                  <a:moveTo>
                    <a:pt x="1032" y="418"/>
                  </a:moveTo>
                  <a:cubicBezTo>
                    <a:pt x="1032" y="417"/>
                    <a:pt x="1031" y="415"/>
                    <a:pt x="1030" y="414"/>
                  </a:cubicBezTo>
                  <a:cubicBezTo>
                    <a:pt x="1030" y="412"/>
                    <a:pt x="1028" y="411"/>
                    <a:pt x="1027" y="410"/>
                  </a:cubicBezTo>
                  <a:cubicBezTo>
                    <a:pt x="1026" y="410"/>
                    <a:pt x="1023" y="413"/>
                    <a:pt x="1021" y="414"/>
                  </a:cubicBezTo>
                  <a:cubicBezTo>
                    <a:pt x="1020" y="414"/>
                    <a:pt x="1015" y="419"/>
                    <a:pt x="1011" y="419"/>
                  </a:cubicBezTo>
                  <a:cubicBezTo>
                    <a:pt x="1007" y="420"/>
                    <a:pt x="1006" y="422"/>
                    <a:pt x="1005" y="421"/>
                  </a:cubicBezTo>
                  <a:cubicBezTo>
                    <a:pt x="1003" y="421"/>
                    <a:pt x="1001" y="421"/>
                    <a:pt x="999" y="421"/>
                  </a:cubicBezTo>
                  <a:cubicBezTo>
                    <a:pt x="998" y="421"/>
                    <a:pt x="996" y="422"/>
                    <a:pt x="995" y="421"/>
                  </a:cubicBezTo>
                  <a:cubicBezTo>
                    <a:pt x="994" y="421"/>
                    <a:pt x="997" y="421"/>
                    <a:pt x="991" y="420"/>
                  </a:cubicBezTo>
                  <a:cubicBezTo>
                    <a:pt x="986" y="420"/>
                    <a:pt x="984" y="421"/>
                    <a:pt x="983" y="421"/>
                  </a:cubicBezTo>
                  <a:cubicBezTo>
                    <a:pt x="982" y="423"/>
                    <a:pt x="981" y="424"/>
                    <a:pt x="980" y="424"/>
                  </a:cubicBezTo>
                  <a:cubicBezTo>
                    <a:pt x="979" y="425"/>
                    <a:pt x="979" y="425"/>
                    <a:pt x="977" y="424"/>
                  </a:cubicBezTo>
                  <a:cubicBezTo>
                    <a:pt x="974" y="423"/>
                    <a:pt x="972" y="424"/>
                    <a:pt x="972" y="423"/>
                  </a:cubicBezTo>
                  <a:cubicBezTo>
                    <a:pt x="971" y="422"/>
                    <a:pt x="970" y="422"/>
                    <a:pt x="969" y="424"/>
                  </a:cubicBezTo>
                  <a:cubicBezTo>
                    <a:pt x="968" y="426"/>
                    <a:pt x="965" y="427"/>
                    <a:pt x="965" y="428"/>
                  </a:cubicBezTo>
                  <a:cubicBezTo>
                    <a:pt x="964" y="429"/>
                    <a:pt x="957" y="430"/>
                    <a:pt x="956" y="430"/>
                  </a:cubicBezTo>
                  <a:cubicBezTo>
                    <a:pt x="955" y="430"/>
                    <a:pt x="955" y="428"/>
                    <a:pt x="953" y="428"/>
                  </a:cubicBezTo>
                  <a:cubicBezTo>
                    <a:pt x="951" y="427"/>
                    <a:pt x="943" y="430"/>
                    <a:pt x="942" y="431"/>
                  </a:cubicBezTo>
                  <a:cubicBezTo>
                    <a:pt x="940" y="433"/>
                    <a:pt x="937" y="436"/>
                    <a:pt x="936" y="436"/>
                  </a:cubicBezTo>
                  <a:cubicBezTo>
                    <a:pt x="935" y="436"/>
                    <a:pt x="933" y="436"/>
                    <a:pt x="932" y="435"/>
                  </a:cubicBezTo>
                  <a:cubicBezTo>
                    <a:pt x="931" y="434"/>
                    <a:pt x="929" y="434"/>
                    <a:pt x="928" y="433"/>
                  </a:cubicBezTo>
                  <a:cubicBezTo>
                    <a:pt x="927" y="432"/>
                    <a:pt x="921" y="430"/>
                    <a:pt x="920" y="428"/>
                  </a:cubicBezTo>
                  <a:cubicBezTo>
                    <a:pt x="919" y="427"/>
                    <a:pt x="916" y="425"/>
                    <a:pt x="916" y="422"/>
                  </a:cubicBezTo>
                  <a:cubicBezTo>
                    <a:pt x="915" y="419"/>
                    <a:pt x="914" y="418"/>
                    <a:pt x="914" y="417"/>
                  </a:cubicBezTo>
                  <a:cubicBezTo>
                    <a:pt x="914" y="417"/>
                    <a:pt x="912" y="414"/>
                    <a:pt x="911" y="415"/>
                  </a:cubicBezTo>
                  <a:cubicBezTo>
                    <a:pt x="909" y="416"/>
                    <a:pt x="911" y="414"/>
                    <a:pt x="907" y="416"/>
                  </a:cubicBezTo>
                  <a:cubicBezTo>
                    <a:pt x="904" y="418"/>
                    <a:pt x="908" y="419"/>
                    <a:pt x="904" y="418"/>
                  </a:cubicBezTo>
                  <a:cubicBezTo>
                    <a:pt x="903" y="417"/>
                    <a:pt x="902" y="417"/>
                    <a:pt x="902" y="417"/>
                  </a:cubicBezTo>
                  <a:cubicBezTo>
                    <a:pt x="908" y="409"/>
                    <a:pt x="908" y="409"/>
                    <a:pt x="908" y="409"/>
                  </a:cubicBezTo>
                  <a:cubicBezTo>
                    <a:pt x="910" y="408"/>
                    <a:pt x="910" y="408"/>
                    <a:pt x="911" y="408"/>
                  </a:cubicBezTo>
                  <a:cubicBezTo>
                    <a:pt x="913" y="409"/>
                    <a:pt x="914" y="411"/>
                    <a:pt x="914" y="408"/>
                  </a:cubicBezTo>
                  <a:cubicBezTo>
                    <a:pt x="914" y="406"/>
                    <a:pt x="915" y="406"/>
                    <a:pt x="914" y="404"/>
                  </a:cubicBezTo>
                  <a:cubicBezTo>
                    <a:pt x="914" y="404"/>
                    <a:pt x="913" y="403"/>
                    <a:pt x="912" y="402"/>
                  </a:cubicBezTo>
                  <a:cubicBezTo>
                    <a:pt x="912" y="402"/>
                    <a:pt x="912" y="402"/>
                    <a:pt x="912" y="401"/>
                  </a:cubicBezTo>
                  <a:cubicBezTo>
                    <a:pt x="912" y="401"/>
                    <a:pt x="912" y="401"/>
                    <a:pt x="912" y="401"/>
                  </a:cubicBezTo>
                  <a:cubicBezTo>
                    <a:pt x="909" y="399"/>
                    <a:pt x="906" y="398"/>
                    <a:pt x="905" y="397"/>
                  </a:cubicBezTo>
                  <a:cubicBezTo>
                    <a:pt x="904" y="396"/>
                    <a:pt x="901" y="393"/>
                    <a:pt x="901" y="393"/>
                  </a:cubicBezTo>
                  <a:cubicBezTo>
                    <a:pt x="901" y="393"/>
                    <a:pt x="897" y="388"/>
                    <a:pt x="896" y="387"/>
                  </a:cubicBezTo>
                  <a:cubicBezTo>
                    <a:pt x="896" y="386"/>
                    <a:pt x="894" y="386"/>
                    <a:pt x="894" y="384"/>
                  </a:cubicBezTo>
                  <a:cubicBezTo>
                    <a:pt x="894" y="383"/>
                    <a:pt x="890" y="380"/>
                    <a:pt x="888" y="378"/>
                  </a:cubicBezTo>
                  <a:cubicBezTo>
                    <a:pt x="886" y="376"/>
                    <a:pt x="885" y="375"/>
                    <a:pt x="884" y="374"/>
                  </a:cubicBezTo>
                  <a:cubicBezTo>
                    <a:pt x="884" y="372"/>
                    <a:pt x="883" y="371"/>
                    <a:pt x="883" y="371"/>
                  </a:cubicBezTo>
                  <a:cubicBezTo>
                    <a:pt x="883" y="371"/>
                    <a:pt x="880" y="370"/>
                    <a:pt x="880" y="369"/>
                  </a:cubicBezTo>
                  <a:cubicBezTo>
                    <a:pt x="879" y="367"/>
                    <a:pt x="876" y="366"/>
                    <a:pt x="876" y="365"/>
                  </a:cubicBezTo>
                  <a:cubicBezTo>
                    <a:pt x="876" y="364"/>
                    <a:pt x="871" y="363"/>
                    <a:pt x="871" y="363"/>
                  </a:cubicBezTo>
                  <a:cubicBezTo>
                    <a:pt x="871" y="363"/>
                    <a:pt x="870" y="363"/>
                    <a:pt x="867" y="362"/>
                  </a:cubicBezTo>
                  <a:cubicBezTo>
                    <a:pt x="864" y="361"/>
                    <a:pt x="861" y="360"/>
                    <a:pt x="860" y="360"/>
                  </a:cubicBezTo>
                  <a:cubicBezTo>
                    <a:pt x="859" y="360"/>
                    <a:pt x="858" y="359"/>
                    <a:pt x="855" y="354"/>
                  </a:cubicBezTo>
                  <a:cubicBezTo>
                    <a:pt x="851" y="349"/>
                    <a:pt x="849" y="348"/>
                    <a:pt x="849" y="346"/>
                  </a:cubicBezTo>
                  <a:cubicBezTo>
                    <a:pt x="848" y="344"/>
                    <a:pt x="847" y="341"/>
                    <a:pt x="847" y="339"/>
                  </a:cubicBezTo>
                  <a:cubicBezTo>
                    <a:pt x="847" y="337"/>
                    <a:pt x="849" y="340"/>
                    <a:pt x="846" y="331"/>
                  </a:cubicBezTo>
                  <a:cubicBezTo>
                    <a:pt x="844" y="323"/>
                    <a:pt x="838" y="320"/>
                    <a:pt x="840" y="320"/>
                  </a:cubicBezTo>
                  <a:cubicBezTo>
                    <a:pt x="842" y="320"/>
                    <a:pt x="835" y="315"/>
                    <a:pt x="834" y="313"/>
                  </a:cubicBezTo>
                  <a:cubicBezTo>
                    <a:pt x="833" y="312"/>
                    <a:pt x="829" y="310"/>
                    <a:pt x="828" y="308"/>
                  </a:cubicBezTo>
                  <a:cubicBezTo>
                    <a:pt x="827" y="307"/>
                    <a:pt x="827" y="307"/>
                    <a:pt x="827" y="307"/>
                  </a:cubicBezTo>
                  <a:cubicBezTo>
                    <a:pt x="827" y="307"/>
                    <a:pt x="827" y="306"/>
                    <a:pt x="824" y="304"/>
                  </a:cubicBezTo>
                  <a:cubicBezTo>
                    <a:pt x="819" y="299"/>
                    <a:pt x="820" y="300"/>
                    <a:pt x="819" y="297"/>
                  </a:cubicBezTo>
                  <a:cubicBezTo>
                    <a:pt x="818" y="294"/>
                    <a:pt x="818" y="294"/>
                    <a:pt x="818" y="293"/>
                  </a:cubicBezTo>
                  <a:cubicBezTo>
                    <a:pt x="818" y="292"/>
                    <a:pt x="818" y="289"/>
                    <a:pt x="819" y="286"/>
                  </a:cubicBezTo>
                  <a:cubicBezTo>
                    <a:pt x="819" y="284"/>
                    <a:pt x="813" y="269"/>
                    <a:pt x="814" y="267"/>
                  </a:cubicBezTo>
                  <a:cubicBezTo>
                    <a:pt x="814" y="266"/>
                    <a:pt x="814" y="265"/>
                    <a:pt x="813" y="261"/>
                  </a:cubicBezTo>
                  <a:cubicBezTo>
                    <a:pt x="812" y="258"/>
                    <a:pt x="812" y="257"/>
                    <a:pt x="811" y="255"/>
                  </a:cubicBezTo>
                  <a:cubicBezTo>
                    <a:pt x="809" y="253"/>
                    <a:pt x="806" y="250"/>
                    <a:pt x="805" y="249"/>
                  </a:cubicBezTo>
                  <a:cubicBezTo>
                    <a:pt x="804" y="248"/>
                    <a:pt x="802" y="247"/>
                    <a:pt x="800" y="245"/>
                  </a:cubicBezTo>
                  <a:cubicBezTo>
                    <a:pt x="799" y="243"/>
                    <a:pt x="798" y="243"/>
                    <a:pt x="796" y="241"/>
                  </a:cubicBezTo>
                  <a:cubicBezTo>
                    <a:pt x="795" y="239"/>
                    <a:pt x="794" y="237"/>
                    <a:pt x="793" y="237"/>
                  </a:cubicBezTo>
                  <a:cubicBezTo>
                    <a:pt x="793" y="236"/>
                    <a:pt x="791" y="235"/>
                    <a:pt x="791" y="234"/>
                  </a:cubicBezTo>
                  <a:cubicBezTo>
                    <a:pt x="791" y="232"/>
                    <a:pt x="790" y="230"/>
                    <a:pt x="790" y="229"/>
                  </a:cubicBezTo>
                  <a:cubicBezTo>
                    <a:pt x="790" y="228"/>
                    <a:pt x="791" y="221"/>
                    <a:pt x="790" y="219"/>
                  </a:cubicBezTo>
                  <a:cubicBezTo>
                    <a:pt x="788" y="217"/>
                    <a:pt x="785" y="214"/>
                    <a:pt x="785" y="213"/>
                  </a:cubicBezTo>
                  <a:cubicBezTo>
                    <a:pt x="785" y="213"/>
                    <a:pt x="784" y="212"/>
                    <a:pt x="784" y="212"/>
                  </a:cubicBezTo>
                  <a:cubicBezTo>
                    <a:pt x="784" y="212"/>
                    <a:pt x="784" y="212"/>
                    <a:pt x="784" y="212"/>
                  </a:cubicBezTo>
                  <a:cubicBezTo>
                    <a:pt x="782" y="210"/>
                    <a:pt x="779" y="207"/>
                    <a:pt x="779" y="206"/>
                  </a:cubicBezTo>
                  <a:cubicBezTo>
                    <a:pt x="778" y="205"/>
                    <a:pt x="777" y="209"/>
                    <a:pt x="776" y="203"/>
                  </a:cubicBezTo>
                  <a:cubicBezTo>
                    <a:pt x="775" y="196"/>
                    <a:pt x="774" y="196"/>
                    <a:pt x="774" y="195"/>
                  </a:cubicBezTo>
                  <a:cubicBezTo>
                    <a:pt x="774" y="193"/>
                    <a:pt x="771" y="188"/>
                    <a:pt x="771" y="187"/>
                  </a:cubicBezTo>
                  <a:cubicBezTo>
                    <a:pt x="771" y="185"/>
                    <a:pt x="767" y="181"/>
                    <a:pt x="766" y="180"/>
                  </a:cubicBezTo>
                  <a:cubicBezTo>
                    <a:pt x="766" y="179"/>
                    <a:pt x="762" y="175"/>
                    <a:pt x="762" y="173"/>
                  </a:cubicBezTo>
                  <a:cubicBezTo>
                    <a:pt x="762" y="171"/>
                    <a:pt x="761" y="170"/>
                    <a:pt x="759" y="167"/>
                  </a:cubicBezTo>
                  <a:cubicBezTo>
                    <a:pt x="757" y="163"/>
                    <a:pt x="756" y="161"/>
                    <a:pt x="756" y="161"/>
                  </a:cubicBezTo>
                  <a:cubicBezTo>
                    <a:pt x="756" y="160"/>
                    <a:pt x="748" y="147"/>
                    <a:pt x="747" y="146"/>
                  </a:cubicBezTo>
                  <a:cubicBezTo>
                    <a:pt x="747" y="146"/>
                    <a:pt x="746" y="146"/>
                    <a:pt x="746" y="145"/>
                  </a:cubicBezTo>
                  <a:cubicBezTo>
                    <a:pt x="752" y="137"/>
                    <a:pt x="752" y="137"/>
                    <a:pt x="752" y="137"/>
                  </a:cubicBezTo>
                  <a:cubicBezTo>
                    <a:pt x="752" y="138"/>
                    <a:pt x="753" y="139"/>
                    <a:pt x="756" y="142"/>
                  </a:cubicBezTo>
                  <a:cubicBezTo>
                    <a:pt x="764" y="152"/>
                    <a:pt x="765" y="154"/>
                    <a:pt x="766" y="155"/>
                  </a:cubicBezTo>
                  <a:cubicBezTo>
                    <a:pt x="768" y="156"/>
                    <a:pt x="769" y="157"/>
                    <a:pt x="769" y="157"/>
                  </a:cubicBezTo>
                  <a:cubicBezTo>
                    <a:pt x="772" y="153"/>
                    <a:pt x="772" y="150"/>
                    <a:pt x="772" y="150"/>
                  </a:cubicBezTo>
                  <a:cubicBezTo>
                    <a:pt x="772" y="150"/>
                    <a:pt x="774" y="139"/>
                    <a:pt x="774" y="137"/>
                  </a:cubicBezTo>
                  <a:cubicBezTo>
                    <a:pt x="774" y="134"/>
                    <a:pt x="776" y="131"/>
                    <a:pt x="776" y="131"/>
                  </a:cubicBezTo>
                  <a:cubicBezTo>
                    <a:pt x="776" y="131"/>
                    <a:pt x="776" y="128"/>
                    <a:pt x="776" y="127"/>
                  </a:cubicBezTo>
                  <a:cubicBezTo>
                    <a:pt x="775" y="125"/>
                    <a:pt x="774" y="124"/>
                    <a:pt x="774" y="123"/>
                  </a:cubicBezTo>
                  <a:cubicBezTo>
                    <a:pt x="774" y="123"/>
                    <a:pt x="771" y="119"/>
                    <a:pt x="771" y="116"/>
                  </a:cubicBezTo>
                  <a:cubicBezTo>
                    <a:pt x="771" y="114"/>
                    <a:pt x="770" y="113"/>
                    <a:pt x="770" y="112"/>
                  </a:cubicBezTo>
                  <a:cubicBezTo>
                    <a:pt x="769" y="111"/>
                    <a:pt x="769" y="110"/>
                    <a:pt x="769" y="110"/>
                  </a:cubicBezTo>
                  <a:cubicBezTo>
                    <a:pt x="768" y="109"/>
                    <a:pt x="767" y="108"/>
                    <a:pt x="767" y="108"/>
                  </a:cubicBezTo>
                  <a:cubicBezTo>
                    <a:pt x="763" y="104"/>
                    <a:pt x="763" y="104"/>
                    <a:pt x="763" y="104"/>
                  </a:cubicBezTo>
                  <a:cubicBezTo>
                    <a:pt x="763" y="104"/>
                    <a:pt x="761" y="103"/>
                    <a:pt x="760" y="103"/>
                  </a:cubicBezTo>
                  <a:cubicBezTo>
                    <a:pt x="759" y="104"/>
                    <a:pt x="758" y="104"/>
                    <a:pt x="758" y="104"/>
                  </a:cubicBezTo>
                  <a:cubicBezTo>
                    <a:pt x="758" y="104"/>
                    <a:pt x="754" y="104"/>
                    <a:pt x="752" y="104"/>
                  </a:cubicBezTo>
                  <a:cubicBezTo>
                    <a:pt x="751" y="104"/>
                    <a:pt x="746" y="105"/>
                    <a:pt x="742" y="104"/>
                  </a:cubicBezTo>
                  <a:cubicBezTo>
                    <a:pt x="739" y="104"/>
                    <a:pt x="742" y="105"/>
                    <a:pt x="737" y="104"/>
                  </a:cubicBezTo>
                  <a:cubicBezTo>
                    <a:pt x="731" y="102"/>
                    <a:pt x="728" y="102"/>
                    <a:pt x="728" y="101"/>
                  </a:cubicBezTo>
                  <a:cubicBezTo>
                    <a:pt x="728" y="99"/>
                    <a:pt x="724" y="97"/>
                    <a:pt x="724" y="97"/>
                  </a:cubicBezTo>
                  <a:cubicBezTo>
                    <a:pt x="724" y="97"/>
                    <a:pt x="727" y="91"/>
                    <a:pt x="717" y="96"/>
                  </a:cubicBezTo>
                  <a:cubicBezTo>
                    <a:pt x="707" y="101"/>
                    <a:pt x="707" y="101"/>
                    <a:pt x="707" y="101"/>
                  </a:cubicBezTo>
                  <a:cubicBezTo>
                    <a:pt x="707" y="101"/>
                    <a:pt x="696" y="111"/>
                    <a:pt x="693" y="111"/>
                  </a:cubicBezTo>
                  <a:cubicBezTo>
                    <a:pt x="689" y="110"/>
                    <a:pt x="687" y="111"/>
                    <a:pt x="686" y="110"/>
                  </a:cubicBezTo>
                  <a:cubicBezTo>
                    <a:pt x="684" y="109"/>
                    <a:pt x="682" y="108"/>
                    <a:pt x="680" y="106"/>
                  </a:cubicBezTo>
                  <a:cubicBezTo>
                    <a:pt x="678" y="105"/>
                    <a:pt x="674" y="106"/>
                    <a:pt x="673" y="105"/>
                  </a:cubicBezTo>
                  <a:cubicBezTo>
                    <a:pt x="672" y="105"/>
                    <a:pt x="671" y="105"/>
                    <a:pt x="668" y="103"/>
                  </a:cubicBezTo>
                  <a:cubicBezTo>
                    <a:pt x="666" y="102"/>
                    <a:pt x="672" y="103"/>
                    <a:pt x="661" y="100"/>
                  </a:cubicBezTo>
                  <a:cubicBezTo>
                    <a:pt x="650" y="97"/>
                    <a:pt x="652" y="99"/>
                    <a:pt x="649" y="97"/>
                  </a:cubicBezTo>
                  <a:cubicBezTo>
                    <a:pt x="646" y="95"/>
                    <a:pt x="642" y="95"/>
                    <a:pt x="642" y="95"/>
                  </a:cubicBezTo>
                  <a:cubicBezTo>
                    <a:pt x="642" y="95"/>
                    <a:pt x="637" y="97"/>
                    <a:pt x="637" y="97"/>
                  </a:cubicBezTo>
                  <a:cubicBezTo>
                    <a:pt x="636" y="98"/>
                    <a:pt x="629" y="98"/>
                    <a:pt x="629" y="98"/>
                  </a:cubicBezTo>
                  <a:cubicBezTo>
                    <a:pt x="629" y="98"/>
                    <a:pt x="627" y="99"/>
                    <a:pt x="627" y="96"/>
                  </a:cubicBezTo>
                  <a:cubicBezTo>
                    <a:pt x="626" y="94"/>
                    <a:pt x="626" y="91"/>
                    <a:pt x="626" y="91"/>
                  </a:cubicBezTo>
                  <a:cubicBezTo>
                    <a:pt x="626" y="91"/>
                    <a:pt x="621" y="91"/>
                    <a:pt x="619" y="90"/>
                  </a:cubicBezTo>
                  <a:cubicBezTo>
                    <a:pt x="617" y="89"/>
                    <a:pt x="613" y="90"/>
                    <a:pt x="611" y="89"/>
                  </a:cubicBezTo>
                  <a:cubicBezTo>
                    <a:pt x="610" y="88"/>
                    <a:pt x="607" y="86"/>
                    <a:pt x="607" y="86"/>
                  </a:cubicBezTo>
                  <a:cubicBezTo>
                    <a:pt x="604" y="83"/>
                    <a:pt x="606" y="84"/>
                    <a:pt x="602" y="82"/>
                  </a:cubicBezTo>
                  <a:cubicBezTo>
                    <a:pt x="599" y="80"/>
                    <a:pt x="600" y="82"/>
                    <a:pt x="599" y="80"/>
                  </a:cubicBezTo>
                  <a:cubicBezTo>
                    <a:pt x="598" y="78"/>
                    <a:pt x="600" y="81"/>
                    <a:pt x="598" y="78"/>
                  </a:cubicBezTo>
                  <a:cubicBezTo>
                    <a:pt x="596" y="76"/>
                    <a:pt x="582" y="78"/>
                    <a:pt x="581" y="78"/>
                  </a:cubicBezTo>
                  <a:cubicBezTo>
                    <a:pt x="580" y="78"/>
                    <a:pt x="575" y="79"/>
                    <a:pt x="574" y="79"/>
                  </a:cubicBezTo>
                  <a:cubicBezTo>
                    <a:pt x="572" y="79"/>
                    <a:pt x="574" y="76"/>
                    <a:pt x="572" y="79"/>
                  </a:cubicBezTo>
                  <a:cubicBezTo>
                    <a:pt x="570" y="82"/>
                    <a:pt x="570" y="80"/>
                    <a:pt x="570" y="80"/>
                  </a:cubicBezTo>
                  <a:cubicBezTo>
                    <a:pt x="570" y="80"/>
                    <a:pt x="559" y="91"/>
                    <a:pt x="559" y="92"/>
                  </a:cubicBezTo>
                  <a:cubicBezTo>
                    <a:pt x="559" y="93"/>
                    <a:pt x="558" y="98"/>
                    <a:pt x="558" y="98"/>
                  </a:cubicBezTo>
                  <a:cubicBezTo>
                    <a:pt x="558" y="99"/>
                    <a:pt x="559" y="103"/>
                    <a:pt x="559" y="104"/>
                  </a:cubicBezTo>
                  <a:cubicBezTo>
                    <a:pt x="559" y="104"/>
                    <a:pt x="559" y="105"/>
                    <a:pt x="558" y="107"/>
                  </a:cubicBezTo>
                  <a:cubicBezTo>
                    <a:pt x="557" y="109"/>
                    <a:pt x="559" y="111"/>
                    <a:pt x="556" y="113"/>
                  </a:cubicBezTo>
                  <a:cubicBezTo>
                    <a:pt x="553" y="115"/>
                    <a:pt x="544" y="117"/>
                    <a:pt x="542" y="117"/>
                  </a:cubicBezTo>
                  <a:cubicBezTo>
                    <a:pt x="540" y="117"/>
                    <a:pt x="537" y="118"/>
                    <a:pt x="535" y="116"/>
                  </a:cubicBezTo>
                  <a:cubicBezTo>
                    <a:pt x="533" y="113"/>
                    <a:pt x="531" y="112"/>
                    <a:pt x="531" y="111"/>
                  </a:cubicBezTo>
                  <a:cubicBezTo>
                    <a:pt x="530" y="110"/>
                    <a:pt x="532" y="112"/>
                    <a:pt x="529" y="109"/>
                  </a:cubicBezTo>
                  <a:cubicBezTo>
                    <a:pt x="525" y="106"/>
                    <a:pt x="503" y="104"/>
                    <a:pt x="501" y="104"/>
                  </a:cubicBezTo>
                  <a:cubicBezTo>
                    <a:pt x="500" y="103"/>
                    <a:pt x="494" y="105"/>
                    <a:pt x="493" y="104"/>
                  </a:cubicBezTo>
                  <a:cubicBezTo>
                    <a:pt x="492" y="103"/>
                    <a:pt x="489" y="101"/>
                    <a:pt x="490" y="100"/>
                  </a:cubicBezTo>
                  <a:cubicBezTo>
                    <a:pt x="490" y="98"/>
                    <a:pt x="488" y="97"/>
                    <a:pt x="488" y="95"/>
                  </a:cubicBezTo>
                  <a:cubicBezTo>
                    <a:pt x="488" y="93"/>
                    <a:pt x="487" y="92"/>
                    <a:pt x="487" y="90"/>
                  </a:cubicBezTo>
                  <a:cubicBezTo>
                    <a:pt x="487" y="88"/>
                    <a:pt x="486" y="86"/>
                    <a:pt x="485" y="85"/>
                  </a:cubicBezTo>
                  <a:cubicBezTo>
                    <a:pt x="483" y="84"/>
                    <a:pt x="469" y="81"/>
                    <a:pt x="468" y="80"/>
                  </a:cubicBezTo>
                  <a:cubicBezTo>
                    <a:pt x="467" y="79"/>
                    <a:pt x="462" y="79"/>
                    <a:pt x="458" y="77"/>
                  </a:cubicBezTo>
                  <a:cubicBezTo>
                    <a:pt x="454" y="74"/>
                    <a:pt x="452" y="75"/>
                    <a:pt x="450" y="75"/>
                  </a:cubicBezTo>
                  <a:cubicBezTo>
                    <a:pt x="448" y="75"/>
                    <a:pt x="448" y="76"/>
                    <a:pt x="446" y="76"/>
                  </a:cubicBezTo>
                  <a:cubicBezTo>
                    <a:pt x="444" y="75"/>
                    <a:pt x="443" y="77"/>
                    <a:pt x="441" y="75"/>
                  </a:cubicBezTo>
                  <a:cubicBezTo>
                    <a:pt x="438" y="73"/>
                    <a:pt x="429" y="71"/>
                    <a:pt x="428" y="70"/>
                  </a:cubicBezTo>
                  <a:cubicBezTo>
                    <a:pt x="427" y="70"/>
                    <a:pt x="422" y="69"/>
                    <a:pt x="420" y="67"/>
                  </a:cubicBezTo>
                  <a:cubicBezTo>
                    <a:pt x="418" y="65"/>
                    <a:pt x="420" y="65"/>
                    <a:pt x="417" y="64"/>
                  </a:cubicBezTo>
                  <a:cubicBezTo>
                    <a:pt x="414" y="62"/>
                    <a:pt x="416" y="65"/>
                    <a:pt x="414" y="62"/>
                  </a:cubicBezTo>
                  <a:cubicBezTo>
                    <a:pt x="412" y="59"/>
                    <a:pt x="415" y="67"/>
                    <a:pt x="412" y="60"/>
                  </a:cubicBezTo>
                  <a:cubicBezTo>
                    <a:pt x="410" y="54"/>
                    <a:pt x="410" y="54"/>
                    <a:pt x="411" y="52"/>
                  </a:cubicBezTo>
                  <a:cubicBezTo>
                    <a:pt x="413" y="50"/>
                    <a:pt x="412" y="49"/>
                    <a:pt x="414" y="48"/>
                  </a:cubicBezTo>
                  <a:cubicBezTo>
                    <a:pt x="417" y="47"/>
                    <a:pt x="418" y="47"/>
                    <a:pt x="420" y="44"/>
                  </a:cubicBezTo>
                  <a:cubicBezTo>
                    <a:pt x="422" y="40"/>
                    <a:pt x="424" y="39"/>
                    <a:pt x="424" y="37"/>
                  </a:cubicBezTo>
                  <a:cubicBezTo>
                    <a:pt x="424" y="34"/>
                    <a:pt x="423" y="33"/>
                    <a:pt x="423" y="32"/>
                  </a:cubicBezTo>
                  <a:cubicBezTo>
                    <a:pt x="424" y="31"/>
                    <a:pt x="423" y="28"/>
                    <a:pt x="422" y="27"/>
                  </a:cubicBezTo>
                  <a:cubicBezTo>
                    <a:pt x="421" y="26"/>
                    <a:pt x="419" y="26"/>
                    <a:pt x="418" y="24"/>
                  </a:cubicBezTo>
                  <a:cubicBezTo>
                    <a:pt x="417" y="22"/>
                    <a:pt x="416" y="22"/>
                    <a:pt x="415" y="21"/>
                  </a:cubicBezTo>
                  <a:cubicBezTo>
                    <a:pt x="415" y="20"/>
                    <a:pt x="411" y="23"/>
                    <a:pt x="415" y="18"/>
                  </a:cubicBezTo>
                  <a:cubicBezTo>
                    <a:pt x="419" y="14"/>
                    <a:pt x="420" y="12"/>
                    <a:pt x="421" y="12"/>
                  </a:cubicBezTo>
                  <a:cubicBezTo>
                    <a:pt x="424" y="10"/>
                    <a:pt x="426" y="6"/>
                    <a:pt x="426" y="5"/>
                  </a:cubicBezTo>
                  <a:cubicBezTo>
                    <a:pt x="426" y="3"/>
                    <a:pt x="428" y="4"/>
                    <a:pt x="426" y="3"/>
                  </a:cubicBezTo>
                  <a:cubicBezTo>
                    <a:pt x="423" y="1"/>
                    <a:pt x="420" y="2"/>
                    <a:pt x="420" y="3"/>
                  </a:cubicBezTo>
                  <a:cubicBezTo>
                    <a:pt x="420" y="4"/>
                    <a:pt x="419" y="5"/>
                    <a:pt x="419" y="6"/>
                  </a:cubicBezTo>
                  <a:cubicBezTo>
                    <a:pt x="418" y="7"/>
                    <a:pt x="417" y="9"/>
                    <a:pt x="414" y="7"/>
                  </a:cubicBezTo>
                  <a:cubicBezTo>
                    <a:pt x="412" y="6"/>
                    <a:pt x="413" y="5"/>
                    <a:pt x="412" y="4"/>
                  </a:cubicBezTo>
                  <a:cubicBezTo>
                    <a:pt x="411" y="2"/>
                    <a:pt x="411" y="0"/>
                    <a:pt x="409" y="0"/>
                  </a:cubicBezTo>
                  <a:cubicBezTo>
                    <a:pt x="407" y="1"/>
                    <a:pt x="400" y="1"/>
                    <a:pt x="397" y="2"/>
                  </a:cubicBezTo>
                  <a:cubicBezTo>
                    <a:pt x="394" y="4"/>
                    <a:pt x="394" y="4"/>
                    <a:pt x="393" y="5"/>
                  </a:cubicBezTo>
                  <a:cubicBezTo>
                    <a:pt x="392" y="5"/>
                    <a:pt x="392" y="7"/>
                    <a:pt x="388" y="6"/>
                  </a:cubicBezTo>
                  <a:cubicBezTo>
                    <a:pt x="384" y="4"/>
                    <a:pt x="386" y="4"/>
                    <a:pt x="383" y="4"/>
                  </a:cubicBezTo>
                  <a:cubicBezTo>
                    <a:pt x="381" y="4"/>
                    <a:pt x="389" y="6"/>
                    <a:pt x="383" y="6"/>
                  </a:cubicBezTo>
                  <a:cubicBezTo>
                    <a:pt x="377" y="6"/>
                    <a:pt x="377" y="6"/>
                    <a:pt x="375" y="6"/>
                  </a:cubicBezTo>
                  <a:cubicBezTo>
                    <a:pt x="369" y="3"/>
                    <a:pt x="367" y="4"/>
                    <a:pt x="367" y="4"/>
                  </a:cubicBezTo>
                  <a:cubicBezTo>
                    <a:pt x="367" y="4"/>
                    <a:pt x="362" y="6"/>
                    <a:pt x="358" y="6"/>
                  </a:cubicBezTo>
                  <a:cubicBezTo>
                    <a:pt x="355" y="6"/>
                    <a:pt x="353" y="5"/>
                    <a:pt x="352" y="6"/>
                  </a:cubicBezTo>
                  <a:cubicBezTo>
                    <a:pt x="351" y="6"/>
                    <a:pt x="347" y="7"/>
                    <a:pt x="346" y="9"/>
                  </a:cubicBezTo>
                  <a:cubicBezTo>
                    <a:pt x="346" y="10"/>
                    <a:pt x="347" y="10"/>
                    <a:pt x="344" y="11"/>
                  </a:cubicBezTo>
                  <a:cubicBezTo>
                    <a:pt x="342" y="11"/>
                    <a:pt x="343" y="13"/>
                    <a:pt x="340" y="12"/>
                  </a:cubicBezTo>
                  <a:cubicBezTo>
                    <a:pt x="338" y="10"/>
                    <a:pt x="337" y="10"/>
                    <a:pt x="337" y="10"/>
                  </a:cubicBezTo>
                  <a:cubicBezTo>
                    <a:pt x="337" y="10"/>
                    <a:pt x="326" y="7"/>
                    <a:pt x="323" y="8"/>
                  </a:cubicBezTo>
                  <a:cubicBezTo>
                    <a:pt x="320" y="8"/>
                    <a:pt x="318" y="10"/>
                    <a:pt x="315" y="10"/>
                  </a:cubicBezTo>
                  <a:cubicBezTo>
                    <a:pt x="313" y="10"/>
                    <a:pt x="308" y="11"/>
                    <a:pt x="306" y="11"/>
                  </a:cubicBezTo>
                  <a:cubicBezTo>
                    <a:pt x="304" y="11"/>
                    <a:pt x="292" y="13"/>
                    <a:pt x="290" y="13"/>
                  </a:cubicBezTo>
                  <a:cubicBezTo>
                    <a:pt x="288" y="13"/>
                    <a:pt x="287" y="14"/>
                    <a:pt x="282" y="14"/>
                  </a:cubicBezTo>
                  <a:cubicBezTo>
                    <a:pt x="277" y="14"/>
                    <a:pt x="275" y="13"/>
                    <a:pt x="273" y="15"/>
                  </a:cubicBezTo>
                  <a:cubicBezTo>
                    <a:pt x="272" y="17"/>
                    <a:pt x="270" y="19"/>
                    <a:pt x="269" y="20"/>
                  </a:cubicBezTo>
                  <a:cubicBezTo>
                    <a:pt x="268" y="20"/>
                    <a:pt x="266" y="26"/>
                    <a:pt x="262" y="25"/>
                  </a:cubicBezTo>
                  <a:cubicBezTo>
                    <a:pt x="259" y="24"/>
                    <a:pt x="257" y="25"/>
                    <a:pt x="256" y="25"/>
                  </a:cubicBezTo>
                  <a:cubicBezTo>
                    <a:pt x="255" y="25"/>
                    <a:pt x="255" y="25"/>
                    <a:pt x="255" y="25"/>
                  </a:cubicBezTo>
                  <a:cubicBezTo>
                    <a:pt x="254" y="26"/>
                    <a:pt x="253" y="26"/>
                    <a:pt x="249" y="29"/>
                  </a:cubicBezTo>
                  <a:cubicBezTo>
                    <a:pt x="245" y="33"/>
                    <a:pt x="238" y="36"/>
                    <a:pt x="237" y="37"/>
                  </a:cubicBezTo>
                  <a:cubicBezTo>
                    <a:pt x="237" y="37"/>
                    <a:pt x="235" y="40"/>
                    <a:pt x="232" y="39"/>
                  </a:cubicBezTo>
                  <a:cubicBezTo>
                    <a:pt x="230" y="38"/>
                    <a:pt x="228" y="38"/>
                    <a:pt x="227" y="37"/>
                  </a:cubicBezTo>
                  <a:cubicBezTo>
                    <a:pt x="225" y="37"/>
                    <a:pt x="224" y="36"/>
                    <a:pt x="223" y="36"/>
                  </a:cubicBezTo>
                  <a:cubicBezTo>
                    <a:pt x="221" y="35"/>
                    <a:pt x="216" y="36"/>
                    <a:pt x="216" y="36"/>
                  </a:cubicBezTo>
                  <a:cubicBezTo>
                    <a:pt x="216" y="36"/>
                    <a:pt x="211" y="36"/>
                    <a:pt x="208" y="36"/>
                  </a:cubicBezTo>
                  <a:cubicBezTo>
                    <a:pt x="205" y="36"/>
                    <a:pt x="201" y="38"/>
                    <a:pt x="199" y="37"/>
                  </a:cubicBezTo>
                  <a:cubicBezTo>
                    <a:pt x="198" y="36"/>
                    <a:pt x="197" y="36"/>
                    <a:pt x="195" y="35"/>
                  </a:cubicBezTo>
                  <a:cubicBezTo>
                    <a:pt x="193" y="33"/>
                    <a:pt x="190" y="32"/>
                    <a:pt x="190" y="31"/>
                  </a:cubicBezTo>
                  <a:cubicBezTo>
                    <a:pt x="190" y="31"/>
                    <a:pt x="187" y="29"/>
                    <a:pt x="187" y="28"/>
                  </a:cubicBezTo>
                  <a:cubicBezTo>
                    <a:pt x="187" y="27"/>
                    <a:pt x="187" y="25"/>
                    <a:pt x="187" y="25"/>
                  </a:cubicBezTo>
                  <a:cubicBezTo>
                    <a:pt x="187" y="23"/>
                    <a:pt x="187" y="23"/>
                    <a:pt x="187" y="23"/>
                  </a:cubicBezTo>
                  <a:cubicBezTo>
                    <a:pt x="185" y="23"/>
                    <a:pt x="185" y="23"/>
                    <a:pt x="185" y="23"/>
                  </a:cubicBezTo>
                  <a:cubicBezTo>
                    <a:pt x="181" y="26"/>
                    <a:pt x="178" y="24"/>
                    <a:pt x="178" y="26"/>
                  </a:cubicBezTo>
                  <a:cubicBezTo>
                    <a:pt x="178" y="26"/>
                    <a:pt x="177" y="29"/>
                    <a:pt x="176" y="32"/>
                  </a:cubicBezTo>
                  <a:cubicBezTo>
                    <a:pt x="176" y="33"/>
                    <a:pt x="176" y="33"/>
                    <a:pt x="176" y="34"/>
                  </a:cubicBezTo>
                  <a:cubicBezTo>
                    <a:pt x="175" y="35"/>
                    <a:pt x="175" y="37"/>
                    <a:pt x="174" y="38"/>
                  </a:cubicBezTo>
                  <a:cubicBezTo>
                    <a:pt x="172" y="42"/>
                    <a:pt x="168" y="53"/>
                    <a:pt x="164" y="55"/>
                  </a:cubicBezTo>
                  <a:cubicBezTo>
                    <a:pt x="159" y="57"/>
                    <a:pt x="160" y="60"/>
                    <a:pt x="158" y="60"/>
                  </a:cubicBezTo>
                  <a:cubicBezTo>
                    <a:pt x="155" y="60"/>
                    <a:pt x="155" y="60"/>
                    <a:pt x="153" y="62"/>
                  </a:cubicBezTo>
                  <a:cubicBezTo>
                    <a:pt x="151" y="63"/>
                    <a:pt x="152" y="63"/>
                    <a:pt x="148" y="64"/>
                  </a:cubicBezTo>
                  <a:cubicBezTo>
                    <a:pt x="145" y="65"/>
                    <a:pt x="140" y="67"/>
                    <a:pt x="139" y="70"/>
                  </a:cubicBezTo>
                  <a:cubicBezTo>
                    <a:pt x="137" y="72"/>
                    <a:pt x="137" y="74"/>
                    <a:pt x="136" y="75"/>
                  </a:cubicBezTo>
                  <a:cubicBezTo>
                    <a:pt x="135" y="76"/>
                    <a:pt x="131" y="79"/>
                    <a:pt x="130" y="79"/>
                  </a:cubicBezTo>
                  <a:cubicBezTo>
                    <a:pt x="130" y="79"/>
                    <a:pt x="127" y="82"/>
                    <a:pt x="127" y="83"/>
                  </a:cubicBezTo>
                  <a:cubicBezTo>
                    <a:pt x="128" y="84"/>
                    <a:pt x="127" y="86"/>
                    <a:pt x="127" y="86"/>
                  </a:cubicBezTo>
                  <a:cubicBezTo>
                    <a:pt x="126" y="87"/>
                    <a:pt x="127" y="89"/>
                    <a:pt x="125" y="90"/>
                  </a:cubicBezTo>
                  <a:cubicBezTo>
                    <a:pt x="124" y="91"/>
                    <a:pt x="123" y="91"/>
                    <a:pt x="121" y="94"/>
                  </a:cubicBezTo>
                  <a:cubicBezTo>
                    <a:pt x="119" y="96"/>
                    <a:pt x="122" y="94"/>
                    <a:pt x="121" y="97"/>
                  </a:cubicBezTo>
                  <a:cubicBezTo>
                    <a:pt x="121" y="99"/>
                    <a:pt x="119" y="100"/>
                    <a:pt x="118" y="102"/>
                  </a:cubicBezTo>
                  <a:cubicBezTo>
                    <a:pt x="117" y="103"/>
                    <a:pt x="118" y="104"/>
                    <a:pt x="118" y="107"/>
                  </a:cubicBezTo>
                  <a:cubicBezTo>
                    <a:pt x="118" y="110"/>
                    <a:pt x="117" y="111"/>
                    <a:pt x="118" y="112"/>
                  </a:cubicBezTo>
                  <a:cubicBezTo>
                    <a:pt x="119" y="113"/>
                    <a:pt x="120" y="114"/>
                    <a:pt x="120" y="115"/>
                  </a:cubicBezTo>
                  <a:cubicBezTo>
                    <a:pt x="121" y="116"/>
                    <a:pt x="122" y="120"/>
                    <a:pt x="120" y="123"/>
                  </a:cubicBezTo>
                  <a:cubicBezTo>
                    <a:pt x="117" y="126"/>
                    <a:pt x="116" y="129"/>
                    <a:pt x="115" y="130"/>
                  </a:cubicBezTo>
                  <a:cubicBezTo>
                    <a:pt x="113" y="131"/>
                    <a:pt x="111" y="131"/>
                    <a:pt x="111" y="134"/>
                  </a:cubicBezTo>
                  <a:cubicBezTo>
                    <a:pt x="110" y="137"/>
                    <a:pt x="109" y="138"/>
                    <a:pt x="107" y="139"/>
                  </a:cubicBezTo>
                  <a:cubicBezTo>
                    <a:pt x="104" y="141"/>
                    <a:pt x="102" y="141"/>
                    <a:pt x="100" y="143"/>
                  </a:cubicBezTo>
                  <a:cubicBezTo>
                    <a:pt x="97" y="146"/>
                    <a:pt x="95" y="147"/>
                    <a:pt x="94" y="149"/>
                  </a:cubicBezTo>
                  <a:cubicBezTo>
                    <a:pt x="92" y="150"/>
                    <a:pt x="93" y="151"/>
                    <a:pt x="90" y="152"/>
                  </a:cubicBezTo>
                  <a:cubicBezTo>
                    <a:pt x="87" y="154"/>
                    <a:pt x="86" y="154"/>
                    <a:pt x="83" y="154"/>
                  </a:cubicBezTo>
                  <a:cubicBezTo>
                    <a:pt x="80" y="154"/>
                    <a:pt x="80" y="156"/>
                    <a:pt x="77" y="156"/>
                  </a:cubicBezTo>
                  <a:cubicBezTo>
                    <a:pt x="74" y="156"/>
                    <a:pt x="73" y="157"/>
                    <a:pt x="72" y="157"/>
                  </a:cubicBezTo>
                  <a:cubicBezTo>
                    <a:pt x="71" y="156"/>
                    <a:pt x="70" y="154"/>
                    <a:pt x="68" y="158"/>
                  </a:cubicBezTo>
                  <a:cubicBezTo>
                    <a:pt x="66" y="161"/>
                    <a:pt x="67" y="165"/>
                    <a:pt x="64" y="169"/>
                  </a:cubicBezTo>
                  <a:cubicBezTo>
                    <a:pt x="62" y="173"/>
                    <a:pt x="61" y="174"/>
                    <a:pt x="59" y="176"/>
                  </a:cubicBezTo>
                  <a:cubicBezTo>
                    <a:pt x="57" y="177"/>
                    <a:pt x="58" y="178"/>
                    <a:pt x="55" y="180"/>
                  </a:cubicBezTo>
                  <a:cubicBezTo>
                    <a:pt x="53" y="181"/>
                    <a:pt x="52" y="182"/>
                    <a:pt x="51" y="182"/>
                  </a:cubicBezTo>
                  <a:cubicBezTo>
                    <a:pt x="49" y="183"/>
                    <a:pt x="44" y="190"/>
                    <a:pt x="44" y="192"/>
                  </a:cubicBezTo>
                  <a:cubicBezTo>
                    <a:pt x="43" y="194"/>
                    <a:pt x="43" y="195"/>
                    <a:pt x="42" y="198"/>
                  </a:cubicBezTo>
                  <a:cubicBezTo>
                    <a:pt x="42" y="200"/>
                    <a:pt x="41" y="205"/>
                    <a:pt x="40" y="208"/>
                  </a:cubicBezTo>
                  <a:cubicBezTo>
                    <a:pt x="39" y="209"/>
                    <a:pt x="39" y="210"/>
                    <a:pt x="39" y="211"/>
                  </a:cubicBezTo>
                  <a:cubicBezTo>
                    <a:pt x="39" y="212"/>
                    <a:pt x="38" y="212"/>
                    <a:pt x="38" y="213"/>
                  </a:cubicBezTo>
                  <a:cubicBezTo>
                    <a:pt x="38" y="214"/>
                    <a:pt x="37" y="214"/>
                    <a:pt x="36" y="215"/>
                  </a:cubicBezTo>
                  <a:cubicBezTo>
                    <a:pt x="34" y="216"/>
                    <a:pt x="34" y="214"/>
                    <a:pt x="32" y="217"/>
                  </a:cubicBezTo>
                  <a:cubicBezTo>
                    <a:pt x="29" y="220"/>
                    <a:pt x="23" y="229"/>
                    <a:pt x="21" y="232"/>
                  </a:cubicBezTo>
                  <a:cubicBezTo>
                    <a:pt x="20" y="236"/>
                    <a:pt x="19" y="238"/>
                    <a:pt x="17" y="240"/>
                  </a:cubicBezTo>
                  <a:cubicBezTo>
                    <a:pt x="15" y="242"/>
                    <a:pt x="14" y="245"/>
                    <a:pt x="13" y="246"/>
                  </a:cubicBezTo>
                  <a:cubicBezTo>
                    <a:pt x="11" y="246"/>
                    <a:pt x="9" y="248"/>
                    <a:pt x="8" y="249"/>
                  </a:cubicBezTo>
                  <a:cubicBezTo>
                    <a:pt x="8" y="251"/>
                    <a:pt x="7" y="253"/>
                    <a:pt x="6" y="255"/>
                  </a:cubicBezTo>
                  <a:cubicBezTo>
                    <a:pt x="6" y="256"/>
                    <a:pt x="5" y="259"/>
                    <a:pt x="6" y="261"/>
                  </a:cubicBezTo>
                  <a:cubicBezTo>
                    <a:pt x="6" y="263"/>
                    <a:pt x="7" y="265"/>
                    <a:pt x="8" y="267"/>
                  </a:cubicBezTo>
                  <a:cubicBezTo>
                    <a:pt x="9" y="269"/>
                    <a:pt x="9" y="271"/>
                    <a:pt x="10" y="272"/>
                  </a:cubicBezTo>
                  <a:cubicBezTo>
                    <a:pt x="10" y="272"/>
                    <a:pt x="14" y="273"/>
                    <a:pt x="15" y="275"/>
                  </a:cubicBezTo>
                  <a:cubicBezTo>
                    <a:pt x="16" y="277"/>
                    <a:pt x="17" y="278"/>
                    <a:pt x="17" y="280"/>
                  </a:cubicBezTo>
                  <a:cubicBezTo>
                    <a:pt x="18" y="283"/>
                    <a:pt x="19" y="282"/>
                    <a:pt x="18" y="285"/>
                  </a:cubicBezTo>
                  <a:cubicBezTo>
                    <a:pt x="17" y="287"/>
                    <a:pt x="17" y="288"/>
                    <a:pt x="15" y="290"/>
                  </a:cubicBezTo>
                  <a:cubicBezTo>
                    <a:pt x="14" y="292"/>
                    <a:pt x="13" y="294"/>
                    <a:pt x="13" y="296"/>
                  </a:cubicBezTo>
                  <a:cubicBezTo>
                    <a:pt x="13" y="296"/>
                    <a:pt x="13" y="296"/>
                    <a:pt x="13" y="296"/>
                  </a:cubicBezTo>
                  <a:cubicBezTo>
                    <a:pt x="14" y="299"/>
                    <a:pt x="14" y="298"/>
                    <a:pt x="15" y="300"/>
                  </a:cubicBezTo>
                  <a:cubicBezTo>
                    <a:pt x="17" y="303"/>
                    <a:pt x="18" y="302"/>
                    <a:pt x="18" y="306"/>
                  </a:cubicBezTo>
                  <a:cubicBezTo>
                    <a:pt x="19" y="310"/>
                    <a:pt x="20" y="309"/>
                    <a:pt x="19" y="313"/>
                  </a:cubicBezTo>
                  <a:cubicBezTo>
                    <a:pt x="18" y="318"/>
                    <a:pt x="20" y="319"/>
                    <a:pt x="18" y="321"/>
                  </a:cubicBezTo>
                  <a:cubicBezTo>
                    <a:pt x="16" y="323"/>
                    <a:pt x="16" y="326"/>
                    <a:pt x="15" y="327"/>
                  </a:cubicBezTo>
                  <a:cubicBezTo>
                    <a:pt x="14" y="328"/>
                    <a:pt x="12" y="328"/>
                    <a:pt x="13" y="330"/>
                  </a:cubicBezTo>
                  <a:cubicBezTo>
                    <a:pt x="14" y="333"/>
                    <a:pt x="15" y="332"/>
                    <a:pt x="15" y="334"/>
                  </a:cubicBezTo>
                  <a:cubicBezTo>
                    <a:pt x="14" y="335"/>
                    <a:pt x="14" y="337"/>
                    <a:pt x="12" y="339"/>
                  </a:cubicBezTo>
                  <a:cubicBezTo>
                    <a:pt x="11" y="342"/>
                    <a:pt x="14" y="337"/>
                    <a:pt x="11" y="346"/>
                  </a:cubicBezTo>
                  <a:cubicBezTo>
                    <a:pt x="8" y="355"/>
                    <a:pt x="8" y="356"/>
                    <a:pt x="7" y="357"/>
                  </a:cubicBezTo>
                  <a:cubicBezTo>
                    <a:pt x="5" y="358"/>
                    <a:pt x="8" y="355"/>
                    <a:pt x="5" y="358"/>
                  </a:cubicBezTo>
                  <a:cubicBezTo>
                    <a:pt x="3" y="361"/>
                    <a:pt x="2" y="363"/>
                    <a:pt x="2" y="364"/>
                  </a:cubicBezTo>
                  <a:cubicBezTo>
                    <a:pt x="2" y="366"/>
                    <a:pt x="0" y="366"/>
                    <a:pt x="2" y="368"/>
                  </a:cubicBezTo>
                  <a:cubicBezTo>
                    <a:pt x="4" y="371"/>
                    <a:pt x="3" y="371"/>
                    <a:pt x="5" y="374"/>
                  </a:cubicBezTo>
                  <a:cubicBezTo>
                    <a:pt x="6" y="377"/>
                    <a:pt x="6" y="379"/>
                    <a:pt x="7" y="380"/>
                  </a:cubicBezTo>
                  <a:cubicBezTo>
                    <a:pt x="8" y="382"/>
                    <a:pt x="11" y="381"/>
                    <a:pt x="11" y="383"/>
                  </a:cubicBezTo>
                  <a:cubicBezTo>
                    <a:pt x="11" y="385"/>
                    <a:pt x="16" y="385"/>
                    <a:pt x="15" y="388"/>
                  </a:cubicBezTo>
                  <a:cubicBezTo>
                    <a:pt x="14" y="391"/>
                    <a:pt x="12" y="393"/>
                    <a:pt x="10" y="393"/>
                  </a:cubicBezTo>
                  <a:cubicBezTo>
                    <a:pt x="10" y="393"/>
                    <a:pt x="7" y="396"/>
                    <a:pt x="7" y="397"/>
                  </a:cubicBezTo>
                  <a:cubicBezTo>
                    <a:pt x="6" y="398"/>
                    <a:pt x="4" y="399"/>
                    <a:pt x="7" y="400"/>
                  </a:cubicBezTo>
                  <a:cubicBezTo>
                    <a:pt x="9" y="400"/>
                    <a:pt x="11" y="399"/>
                    <a:pt x="11" y="401"/>
                  </a:cubicBezTo>
                  <a:cubicBezTo>
                    <a:pt x="12" y="402"/>
                    <a:pt x="12" y="404"/>
                    <a:pt x="12" y="404"/>
                  </a:cubicBezTo>
                  <a:cubicBezTo>
                    <a:pt x="12" y="404"/>
                    <a:pt x="12" y="409"/>
                    <a:pt x="13" y="409"/>
                  </a:cubicBezTo>
                  <a:cubicBezTo>
                    <a:pt x="14" y="409"/>
                    <a:pt x="17" y="409"/>
                    <a:pt x="17" y="409"/>
                  </a:cubicBezTo>
                  <a:cubicBezTo>
                    <a:pt x="17" y="409"/>
                    <a:pt x="18" y="409"/>
                    <a:pt x="20" y="409"/>
                  </a:cubicBezTo>
                  <a:cubicBezTo>
                    <a:pt x="21" y="410"/>
                    <a:pt x="22" y="411"/>
                    <a:pt x="23" y="411"/>
                  </a:cubicBezTo>
                  <a:cubicBezTo>
                    <a:pt x="25" y="411"/>
                    <a:pt x="27" y="409"/>
                    <a:pt x="28" y="409"/>
                  </a:cubicBezTo>
                  <a:cubicBezTo>
                    <a:pt x="28" y="409"/>
                    <a:pt x="32" y="409"/>
                    <a:pt x="32" y="410"/>
                  </a:cubicBezTo>
                  <a:cubicBezTo>
                    <a:pt x="32" y="411"/>
                    <a:pt x="32" y="411"/>
                    <a:pt x="31" y="414"/>
                  </a:cubicBezTo>
                  <a:cubicBezTo>
                    <a:pt x="31" y="417"/>
                    <a:pt x="27" y="418"/>
                    <a:pt x="27" y="418"/>
                  </a:cubicBezTo>
                  <a:cubicBezTo>
                    <a:pt x="25" y="419"/>
                    <a:pt x="25" y="418"/>
                    <a:pt x="26" y="420"/>
                  </a:cubicBezTo>
                  <a:cubicBezTo>
                    <a:pt x="27" y="423"/>
                    <a:pt x="28" y="423"/>
                    <a:pt x="29" y="423"/>
                  </a:cubicBezTo>
                  <a:cubicBezTo>
                    <a:pt x="31" y="423"/>
                    <a:pt x="32" y="424"/>
                    <a:pt x="33" y="424"/>
                  </a:cubicBezTo>
                  <a:cubicBezTo>
                    <a:pt x="34" y="424"/>
                    <a:pt x="35" y="424"/>
                    <a:pt x="36" y="425"/>
                  </a:cubicBezTo>
                  <a:cubicBezTo>
                    <a:pt x="37" y="427"/>
                    <a:pt x="38" y="426"/>
                    <a:pt x="39" y="428"/>
                  </a:cubicBezTo>
                  <a:cubicBezTo>
                    <a:pt x="40" y="430"/>
                    <a:pt x="41" y="432"/>
                    <a:pt x="40" y="433"/>
                  </a:cubicBezTo>
                  <a:cubicBezTo>
                    <a:pt x="38" y="433"/>
                    <a:pt x="37" y="434"/>
                    <a:pt x="38" y="436"/>
                  </a:cubicBezTo>
                  <a:cubicBezTo>
                    <a:pt x="40" y="437"/>
                    <a:pt x="40" y="437"/>
                    <a:pt x="41" y="438"/>
                  </a:cubicBezTo>
                  <a:cubicBezTo>
                    <a:pt x="43" y="438"/>
                    <a:pt x="43" y="439"/>
                    <a:pt x="44" y="439"/>
                  </a:cubicBezTo>
                  <a:cubicBezTo>
                    <a:pt x="45" y="439"/>
                    <a:pt x="45" y="439"/>
                    <a:pt x="47" y="439"/>
                  </a:cubicBezTo>
                  <a:cubicBezTo>
                    <a:pt x="48" y="439"/>
                    <a:pt x="48" y="439"/>
                    <a:pt x="49" y="440"/>
                  </a:cubicBezTo>
                  <a:cubicBezTo>
                    <a:pt x="49" y="440"/>
                    <a:pt x="51" y="442"/>
                    <a:pt x="51" y="443"/>
                  </a:cubicBezTo>
                  <a:cubicBezTo>
                    <a:pt x="52" y="444"/>
                    <a:pt x="53" y="445"/>
                    <a:pt x="52" y="446"/>
                  </a:cubicBezTo>
                  <a:cubicBezTo>
                    <a:pt x="51" y="447"/>
                    <a:pt x="50" y="448"/>
                    <a:pt x="51" y="448"/>
                  </a:cubicBezTo>
                  <a:cubicBezTo>
                    <a:pt x="52" y="449"/>
                    <a:pt x="55" y="450"/>
                    <a:pt x="55" y="450"/>
                  </a:cubicBezTo>
                  <a:cubicBezTo>
                    <a:pt x="55" y="450"/>
                    <a:pt x="57" y="451"/>
                    <a:pt x="58" y="452"/>
                  </a:cubicBezTo>
                  <a:cubicBezTo>
                    <a:pt x="58" y="452"/>
                    <a:pt x="59" y="455"/>
                    <a:pt x="59" y="456"/>
                  </a:cubicBezTo>
                  <a:cubicBezTo>
                    <a:pt x="59" y="457"/>
                    <a:pt x="59" y="458"/>
                    <a:pt x="59" y="458"/>
                  </a:cubicBezTo>
                  <a:cubicBezTo>
                    <a:pt x="59" y="458"/>
                    <a:pt x="58" y="460"/>
                    <a:pt x="59" y="461"/>
                  </a:cubicBezTo>
                  <a:cubicBezTo>
                    <a:pt x="59" y="462"/>
                    <a:pt x="61" y="459"/>
                    <a:pt x="62" y="460"/>
                  </a:cubicBezTo>
                  <a:cubicBezTo>
                    <a:pt x="64" y="461"/>
                    <a:pt x="63" y="463"/>
                    <a:pt x="63" y="463"/>
                  </a:cubicBezTo>
                  <a:cubicBezTo>
                    <a:pt x="63" y="463"/>
                    <a:pt x="62" y="465"/>
                    <a:pt x="61" y="465"/>
                  </a:cubicBezTo>
                  <a:cubicBezTo>
                    <a:pt x="61" y="466"/>
                    <a:pt x="60" y="467"/>
                    <a:pt x="61" y="468"/>
                  </a:cubicBezTo>
                  <a:cubicBezTo>
                    <a:pt x="62" y="468"/>
                    <a:pt x="62" y="470"/>
                    <a:pt x="64" y="471"/>
                  </a:cubicBezTo>
                  <a:cubicBezTo>
                    <a:pt x="65" y="471"/>
                    <a:pt x="67" y="473"/>
                    <a:pt x="67" y="473"/>
                  </a:cubicBezTo>
                  <a:cubicBezTo>
                    <a:pt x="70" y="474"/>
                    <a:pt x="70" y="474"/>
                    <a:pt x="70" y="474"/>
                  </a:cubicBezTo>
                  <a:cubicBezTo>
                    <a:pt x="70" y="474"/>
                    <a:pt x="70" y="476"/>
                    <a:pt x="70" y="476"/>
                  </a:cubicBezTo>
                  <a:cubicBezTo>
                    <a:pt x="70" y="476"/>
                    <a:pt x="72" y="479"/>
                    <a:pt x="73" y="480"/>
                  </a:cubicBezTo>
                  <a:cubicBezTo>
                    <a:pt x="74" y="481"/>
                    <a:pt x="74" y="481"/>
                    <a:pt x="75" y="481"/>
                  </a:cubicBezTo>
                  <a:cubicBezTo>
                    <a:pt x="76" y="481"/>
                    <a:pt x="77" y="483"/>
                    <a:pt x="77" y="483"/>
                  </a:cubicBezTo>
                  <a:cubicBezTo>
                    <a:pt x="78" y="483"/>
                    <a:pt x="79" y="484"/>
                    <a:pt x="79" y="484"/>
                  </a:cubicBezTo>
                  <a:cubicBezTo>
                    <a:pt x="79" y="484"/>
                    <a:pt x="79" y="486"/>
                    <a:pt x="80" y="487"/>
                  </a:cubicBezTo>
                  <a:cubicBezTo>
                    <a:pt x="81" y="487"/>
                    <a:pt x="82" y="488"/>
                    <a:pt x="82" y="488"/>
                  </a:cubicBezTo>
                  <a:cubicBezTo>
                    <a:pt x="82" y="488"/>
                    <a:pt x="84" y="487"/>
                    <a:pt x="85" y="488"/>
                  </a:cubicBezTo>
                  <a:cubicBezTo>
                    <a:pt x="85" y="488"/>
                    <a:pt x="87" y="490"/>
                    <a:pt x="87" y="491"/>
                  </a:cubicBezTo>
                  <a:cubicBezTo>
                    <a:pt x="87" y="492"/>
                    <a:pt x="89" y="491"/>
                    <a:pt x="90" y="492"/>
                  </a:cubicBezTo>
                  <a:cubicBezTo>
                    <a:pt x="92" y="493"/>
                    <a:pt x="92" y="494"/>
                    <a:pt x="93" y="495"/>
                  </a:cubicBezTo>
                  <a:cubicBezTo>
                    <a:pt x="95" y="496"/>
                    <a:pt x="95" y="496"/>
                    <a:pt x="95" y="497"/>
                  </a:cubicBezTo>
                  <a:cubicBezTo>
                    <a:pt x="98" y="499"/>
                    <a:pt x="97" y="499"/>
                    <a:pt x="98" y="499"/>
                  </a:cubicBezTo>
                  <a:cubicBezTo>
                    <a:pt x="98" y="499"/>
                    <a:pt x="99" y="499"/>
                    <a:pt x="100" y="500"/>
                  </a:cubicBezTo>
                  <a:cubicBezTo>
                    <a:pt x="102" y="500"/>
                    <a:pt x="101" y="500"/>
                    <a:pt x="102" y="500"/>
                  </a:cubicBezTo>
                  <a:cubicBezTo>
                    <a:pt x="104" y="500"/>
                    <a:pt x="102" y="499"/>
                    <a:pt x="104" y="500"/>
                  </a:cubicBezTo>
                  <a:cubicBezTo>
                    <a:pt x="105" y="501"/>
                    <a:pt x="107" y="502"/>
                    <a:pt x="107" y="502"/>
                  </a:cubicBezTo>
                  <a:cubicBezTo>
                    <a:pt x="107" y="504"/>
                    <a:pt x="107" y="504"/>
                    <a:pt x="107" y="505"/>
                  </a:cubicBezTo>
                  <a:cubicBezTo>
                    <a:pt x="110" y="507"/>
                    <a:pt x="105" y="501"/>
                    <a:pt x="110" y="507"/>
                  </a:cubicBezTo>
                  <a:cubicBezTo>
                    <a:pt x="116" y="512"/>
                    <a:pt x="114" y="512"/>
                    <a:pt x="117" y="514"/>
                  </a:cubicBezTo>
                  <a:cubicBezTo>
                    <a:pt x="120" y="516"/>
                    <a:pt x="120" y="517"/>
                    <a:pt x="121" y="517"/>
                  </a:cubicBezTo>
                  <a:cubicBezTo>
                    <a:pt x="121" y="516"/>
                    <a:pt x="122" y="517"/>
                    <a:pt x="124" y="517"/>
                  </a:cubicBezTo>
                  <a:cubicBezTo>
                    <a:pt x="125" y="517"/>
                    <a:pt x="124" y="516"/>
                    <a:pt x="126" y="517"/>
                  </a:cubicBezTo>
                  <a:cubicBezTo>
                    <a:pt x="128" y="519"/>
                    <a:pt x="129" y="519"/>
                    <a:pt x="129" y="519"/>
                  </a:cubicBezTo>
                  <a:cubicBezTo>
                    <a:pt x="131" y="520"/>
                    <a:pt x="131" y="520"/>
                    <a:pt x="131" y="520"/>
                  </a:cubicBezTo>
                  <a:cubicBezTo>
                    <a:pt x="132" y="521"/>
                    <a:pt x="135" y="523"/>
                    <a:pt x="135" y="523"/>
                  </a:cubicBezTo>
                  <a:cubicBezTo>
                    <a:pt x="138" y="524"/>
                    <a:pt x="137" y="524"/>
                    <a:pt x="140" y="525"/>
                  </a:cubicBezTo>
                  <a:cubicBezTo>
                    <a:pt x="142" y="526"/>
                    <a:pt x="142" y="526"/>
                    <a:pt x="142" y="526"/>
                  </a:cubicBezTo>
                  <a:cubicBezTo>
                    <a:pt x="142" y="526"/>
                    <a:pt x="146" y="527"/>
                    <a:pt x="147" y="526"/>
                  </a:cubicBezTo>
                  <a:cubicBezTo>
                    <a:pt x="147" y="526"/>
                    <a:pt x="151" y="524"/>
                    <a:pt x="152" y="523"/>
                  </a:cubicBezTo>
                  <a:cubicBezTo>
                    <a:pt x="154" y="522"/>
                    <a:pt x="161" y="518"/>
                    <a:pt x="162" y="518"/>
                  </a:cubicBezTo>
                  <a:cubicBezTo>
                    <a:pt x="163" y="518"/>
                    <a:pt x="165" y="517"/>
                    <a:pt x="167" y="516"/>
                  </a:cubicBezTo>
                  <a:cubicBezTo>
                    <a:pt x="167" y="516"/>
                    <a:pt x="167" y="516"/>
                    <a:pt x="168" y="516"/>
                  </a:cubicBezTo>
                  <a:cubicBezTo>
                    <a:pt x="169" y="516"/>
                    <a:pt x="171" y="515"/>
                    <a:pt x="172" y="515"/>
                  </a:cubicBezTo>
                  <a:cubicBezTo>
                    <a:pt x="173" y="515"/>
                    <a:pt x="174" y="515"/>
                    <a:pt x="176" y="515"/>
                  </a:cubicBezTo>
                  <a:cubicBezTo>
                    <a:pt x="177" y="515"/>
                    <a:pt x="181" y="514"/>
                    <a:pt x="182" y="514"/>
                  </a:cubicBezTo>
                  <a:cubicBezTo>
                    <a:pt x="183" y="514"/>
                    <a:pt x="184" y="514"/>
                    <a:pt x="186" y="514"/>
                  </a:cubicBezTo>
                  <a:cubicBezTo>
                    <a:pt x="187" y="514"/>
                    <a:pt x="190" y="513"/>
                    <a:pt x="191" y="513"/>
                  </a:cubicBezTo>
                  <a:cubicBezTo>
                    <a:pt x="193" y="513"/>
                    <a:pt x="195" y="513"/>
                    <a:pt x="197" y="514"/>
                  </a:cubicBezTo>
                  <a:cubicBezTo>
                    <a:pt x="198" y="514"/>
                    <a:pt x="199" y="513"/>
                    <a:pt x="203" y="514"/>
                  </a:cubicBezTo>
                  <a:cubicBezTo>
                    <a:pt x="206" y="514"/>
                    <a:pt x="205" y="516"/>
                    <a:pt x="208" y="516"/>
                  </a:cubicBezTo>
                  <a:cubicBezTo>
                    <a:pt x="211" y="516"/>
                    <a:pt x="211" y="517"/>
                    <a:pt x="214" y="517"/>
                  </a:cubicBezTo>
                  <a:cubicBezTo>
                    <a:pt x="216" y="517"/>
                    <a:pt x="212" y="517"/>
                    <a:pt x="216" y="517"/>
                  </a:cubicBezTo>
                  <a:cubicBezTo>
                    <a:pt x="220" y="516"/>
                    <a:pt x="221" y="517"/>
                    <a:pt x="221" y="517"/>
                  </a:cubicBezTo>
                  <a:cubicBezTo>
                    <a:pt x="222" y="517"/>
                    <a:pt x="220" y="517"/>
                    <a:pt x="224" y="519"/>
                  </a:cubicBezTo>
                  <a:cubicBezTo>
                    <a:pt x="227" y="520"/>
                    <a:pt x="227" y="520"/>
                    <a:pt x="228" y="520"/>
                  </a:cubicBezTo>
                  <a:cubicBezTo>
                    <a:pt x="230" y="519"/>
                    <a:pt x="230" y="519"/>
                    <a:pt x="232" y="518"/>
                  </a:cubicBezTo>
                  <a:cubicBezTo>
                    <a:pt x="233" y="518"/>
                    <a:pt x="242" y="513"/>
                    <a:pt x="244" y="513"/>
                  </a:cubicBezTo>
                  <a:cubicBezTo>
                    <a:pt x="246" y="513"/>
                    <a:pt x="246" y="513"/>
                    <a:pt x="249" y="512"/>
                  </a:cubicBezTo>
                  <a:cubicBezTo>
                    <a:pt x="249" y="512"/>
                    <a:pt x="249" y="512"/>
                    <a:pt x="250" y="512"/>
                  </a:cubicBezTo>
                  <a:cubicBezTo>
                    <a:pt x="250" y="512"/>
                    <a:pt x="250" y="512"/>
                    <a:pt x="250" y="512"/>
                  </a:cubicBezTo>
                  <a:cubicBezTo>
                    <a:pt x="252" y="511"/>
                    <a:pt x="254" y="511"/>
                    <a:pt x="254" y="511"/>
                  </a:cubicBezTo>
                  <a:cubicBezTo>
                    <a:pt x="257" y="509"/>
                    <a:pt x="256" y="510"/>
                    <a:pt x="258" y="508"/>
                  </a:cubicBezTo>
                  <a:cubicBezTo>
                    <a:pt x="261" y="506"/>
                    <a:pt x="262" y="507"/>
                    <a:pt x="263" y="506"/>
                  </a:cubicBezTo>
                  <a:cubicBezTo>
                    <a:pt x="265" y="504"/>
                    <a:pt x="268" y="504"/>
                    <a:pt x="270" y="503"/>
                  </a:cubicBezTo>
                  <a:cubicBezTo>
                    <a:pt x="271" y="503"/>
                    <a:pt x="274" y="503"/>
                    <a:pt x="275" y="502"/>
                  </a:cubicBezTo>
                  <a:cubicBezTo>
                    <a:pt x="276" y="501"/>
                    <a:pt x="277" y="500"/>
                    <a:pt x="278" y="499"/>
                  </a:cubicBezTo>
                  <a:cubicBezTo>
                    <a:pt x="280" y="498"/>
                    <a:pt x="280" y="499"/>
                    <a:pt x="282" y="498"/>
                  </a:cubicBezTo>
                  <a:cubicBezTo>
                    <a:pt x="284" y="497"/>
                    <a:pt x="284" y="498"/>
                    <a:pt x="286" y="498"/>
                  </a:cubicBezTo>
                  <a:cubicBezTo>
                    <a:pt x="288" y="497"/>
                    <a:pt x="289" y="497"/>
                    <a:pt x="290" y="497"/>
                  </a:cubicBezTo>
                  <a:cubicBezTo>
                    <a:pt x="291" y="497"/>
                    <a:pt x="293" y="498"/>
                    <a:pt x="295" y="497"/>
                  </a:cubicBezTo>
                  <a:cubicBezTo>
                    <a:pt x="297" y="497"/>
                    <a:pt x="298" y="497"/>
                    <a:pt x="299" y="497"/>
                  </a:cubicBezTo>
                  <a:cubicBezTo>
                    <a:pt x="301" y="497"/>
                    <a:pt x="304" y="498"/>
                    <a:pt x="305" y="497"/>
                  </a:cubicBezTo>
                  <a:cubicBezTo>
                    <a:pt x="307" y="496"/>
                    <a:pt x="308" y="497"/>
                    <a:pt x="309" y="496"/>
                  </a:cubicBezTo>
                  <a:cubicBezTo>
                    <a:pt x="310" y="495"/>
                    <a:pt x="312" y="496"/>
                    <a:pt x="312" y="496"/>
                  </a:cubicBezTo>
                  <a:cubicBezTo>
                    <a:pt x="312" y="496"/>
                    <a:pt x="315" y="496"/>
                    <a:pt x="317" y="496"/>
                  </a:cubicBezTo>
                  <a:cubicBezTo>
                    <a:pt x="318" y="496"/>
                    <a:pt x="319" y="496"/>
                    <a:pt x="321" y="496"/>
                  </a:cubicBezTo>
                  <a:cubicBezTo>
                    <a:pt x="322" y="496"/>
                    <a:pt x="323" y="496"/>
                    <a:pt x="323" y="496"/>
                  </a:cubicBezTo>
                  <a:cubicBezTo>
                    <a:pt x="327" y="498"/>
                    <a:pt x="327" y="498"/>
                    <a:pt x="327" y="498"/>
                  </a:cubicBezTo>
                  <a:cubicBezTo>
                    <a:pt x="327" y="498"/>
                    <a:pt x="331" y="499"/>
                    <a:pt x="333" y="501"/>
                  </a:cubicBezTo>
                  <a:cubicBezTo>
                    <a:pt x="337" y="505"/>
                    <a:pt x="335" y="505"/>
                    <a:pt x="338" y="507"/>
                  </a:cubicBezTo>
                  <a:cubicBezTo>
                    <a:pt x="340" y="510"/>
                    <a:pt x="338" y="513"/>
                    <a:pt x="339" y="515"/>
                  </a:cubicBezTo>
                  <a:cubicBezTo>
                    <a:pt x="340" y="517"/>
                    <a:pt x="349" y="527"/>
                    <a:pt x="349" y="527"/>
                  </a:cubicBezTo>
                  <a:cubicBezTo>
                    <a:pt x="350" y="528"/>
                    <a:pt x="352" y="529"/>
                    <a:pt x="353" y="529"/>
                  </a:cubicBezTo>
                  <a:cubicBezTo>
                    <a:pt x="354" y="528"/>
                    <a:pt x="359" y="528"/>
                    <a:pt x="359" y="528"/>
                  </a:cubicBezTo>
                  <a:cubicBezTo>
                    <a:pt x="359" y="528"/>
                    <a:pt x="362" y="528"/>
                    <a:pt x="363" y="528"/>
                  </a:cubicBezTo>
                  <a:cubicBezTo>
                    <a:pt x="364" y="527"/>
                    <a:pt x="365" y="527"/>
                    <a:pt x="367" y="526"/>
                  </a:cubicBezTo>
                  <a:cubicBezTo>
                    <a:pt x="369" y="526"/>
                    <a:pt x="371" y="526"/>
                    <a:pt x="372" y="526"/>
                  </a:cubicBezTo>
                  <a:cubicBezTo>
                    <a:pt x="372" y="525"/>
                    <a:pt x="372" y="526"/>
                    <a:pt x="374" y="524"/>
                  </a:cubicBezTo>
                  <a:cubicBezTo>
                    <a:pt x="377" y="523"/>
                    <a:pt x="377" y="523"/>
                    <a:pt x="378" y="523"/>
                  </a:cubicBezTo>
                  <a:cubicBezTo>
                    <a:pt x="380" y="522"/>
                    <a:pt x="380" y="522"/>
                    <a:pt x="382" y="521"/>
                  </a:cubicBezTo>
                  <a:cubicBezTo>
                    <a:pt x="383" y="520"/>
                    <a:pt x="382" y="520"/>
                    <a:pt x="384" y="520"/>
                  </a:cubicBezTo>
                  <a:cubicBezTo>
                    <a:pt x="387" y="520"/>
                    <a:pt x="382" y="516"/>
                    <a:pt x="388" y="521"/>
                  </a:cubicBezTo>
                  <a:cubicBezTo>
                    <a:pt x="395" y="525"/>
                    <a:pt x="393" y="527"/>
                    <a:pt x="395" y="527"/>
                  </a:cubicBezTo>
                  <a:cubicBezTo>
                    <a:pt x="397" y="527"/>
                    <a:pt x="396" y="528"/>
                    <a:pt x="399" y="528"/>
                  </a:cubicBezTo>
                  <a:cubicBezTo>
                    <a:pt x="402" y="528"/>
                    <a:pt x="402" y="529"/>
                    <a:pt x="403" y="530"/>
                  </a:cubicBezTo>
                  <a:cubicBezTo>
                    <a:pt x="405" y="531"/>
                    <a:pt x="403" y="527"/>
                    <a:pt x="405" y="532"/>
                  </a:cubicBezTo>
                  <a:cubicBezTo>
                    <a:pt x="407" y="537"/>
                    <a:pt x="407" y="531"/>
                    <a:pt x="407" y="537"/>
                  </a:cubicBezTo>
                  <a:cubicBezTo>
                    <a:pt x="408" y="543"/>
                    <a:pt x="409" y="543"/>
                    <a:pt x="409" y="544"/>
                  </a:cubicBezTo>
                  <a:cubicBezTo>
                    <a:pt x="409" y="545"/>
                    <a:pt x="408" y="546"/>
                    <a:pt x="409" y="547"/>
                  </a:cubicBezTo>
                  <a:cubicBezTo>
                    <a:pt x="409" y="547"/>
                    <a:pt x="411" y="547"/>
                    <a:pt x="410" y="549"/>
                  </a:cubicBezTo>
                  <a:cubicBezTo>
                    <a:pt x="410" y="551"/>
                    <a:pt x="409" y="554"/>
                    <a:pt x="409" y="554"/>
                  </a:cubicBezTo>
                  <a:cubicBezTo>
                    <a:pt x="407" y="557"/>
                    <a:pt x="407" y="557"/>
                    <a:pt x="407" y="557"/>
                  </a:cubicBezTo>
                  <a:cubicBezTo>
                    <a:pt x="407" y="557"/>
                    <a:pt x="409" y="559"/>
                    <a:pt x="409" y="560"/>
                  </a:cubicBezTo>
                  <a:cubicBezTo>
                    <a:pt x="407" y="564"/>
                    <a:pt x="407" y="564"/>
                    <a:pt x="407" y="564"/>
                  </a:cubicBezTo>
                  <a:cubicBezTo>
                    <a:pt x="407" y="564"/>
                    <a:pt x="405" y="565"/>
                    <a:pt x="405" y="566"/>
                  </a:cubicBezTo>
                  <a:cubicBezTo>
                    <a:pt x="405" y="570"/>
                    <a:pt x="405" y="568"/>
                    <a:pt x="405" y="569"/>
                  </a:cubicBezTo>
                  <a:cubicBezTo>
                    <a:pt x="404" y="570"/>
                    <a:pt x="402" y="570"/>
                    <a:pt x="402" y="573"/>
                  </a:cubicBezTo>
                  <a:cubicBezTo>
                    <a:pt x="402" y="575"/>
                    <a:pt x="402" y="573"/>
                    <a:pt x="402" y="576"/>
                  </a:cubicBezTo>
                  <a:cubicBezTo>
                    <a:pt x="403" y="580"/>
                    <a:pt x="402" y="580"/>
                    <a:pt x="402" y="580"/>
                  </a:cubicBezTo>
                  <a:cubicBezTo>
                    <a:pt x="404" y="584"/>
                    <a:pt x="405" y="581"/>
                    <a:pt x="404" y="583"/>
                  </a:cubicBezTo>
                  <a:cubicBezTo>
                    <a:pt x="403" y="586"/>
                    <a:pt x="402" y="586"/>
                    <a:pt x="402" y="587"/>
                  </a:cubicBezTo>
                  <a:cubicBezTo>
                    <a:pt x="402" y="588"/>
                    <a:pt x="406" y="590"/>
                    <a:pt x="405" y="590"/>
                  </a:cubicBezTo>
                  <a:cubicBezTo>
                    <a:pt x="404" y="591"/>
                    <a:pt x="403" y="594"/>
                    <a:pt x="402" y="594"/>
                  </a:cubicBezTo>
                  <a:cubicBezTo>
                    <a:pt x="402" y="594"/>
                    <a:pt x="399" y="596"/>
                    <a:pt x="399" y="596"/>
                  </a:cubicBezTo>
                  <a:cubicBezTo>
                    <a:pt x="399" y="600"/>
                    <a:pt x="399" y="600"/>
                    <a:pt x="399" y="600"/>
                  </a:cubicBezTo>
                  <a:cubicBezTo>
                    <a:pt x="399" y="600"/>
                    <a:pt x="397" y="600"/>
                    <a:pt x="396" y="603"/>
                  </a:cubicBezTo>
                  <a:cubicBezTo>
                    <a:pt x="395" y="606"/>
                    <a:pt x="397" y="608"/>
                    <a:pt x="396" y="610"/>
                  </a:cubicBezTo>
                  <a:cubicBezTo>
                    <a:pt x="396" y="612"/>
                    <a:pt x="394" y="612"/>
                    <a:pt x="395" y="614"/>
                  </a:cubicBezTo>
                  <a:cubicBezTo>
                    <a:pt x="395" y="616"/>
                    <a:pt x="394" y="617"/>
                    <a:pt x="396" y="618"/>
                  </a:cubicBezTo>
                  <a:cubicBezTo>
                    <a:pt x="398" y="618"/>
                    <a:pt x="395" y="617"/>
                    <a:pt x="398" y="618"/>
                  </a:cubicBezTo>
                  <a:cubicBezTo>
                    <a:pt x="398" y="619"/>
                    <a:pt x="399" y="619"/>
                    <a:pt x="399" y="619"/>
                  </a:cubicBezTo>
                  <a:cubicBezTo>
                    <a:pt x="399" y="619"/>
                    <a:pt x="399" y="619"/>
                    <a:pt x="399" y="619"/>
                  </a:cubicBezTo>
                  <a:cubicBezTo>
                    <a:pt x="400" y="622"/>
                    <a:pt x="401" y="624"/>
                    <a:pt x="401" y="624"/>
                  </a:cubicBezTo>
                  <a:cubicBezTo>
                    <a:pt x="401" y="624"/>
                    <a:pt x="405" y="630"/>
                    <a:pt x="406" y="631"/>
                  </a:cubicBezTo>
                  <a:cubicBezTo>
                    <a:pt x="408" y="632"/>
                    <a:pt x="410" y="635"/>
                    <a:pt x="411" y="635"/>
                  </a:cubicBezTo>
                  <a:cubicBezTo>
                    <a:pt x="411" y="635"/>
                    <a:pt x="415" y="639"/>
                    <a:pt x="415" y="640"/>
                  </a:cubicBezTo>
                  <a:cubicBezTo>
                    <a:pt x="415" y="640"/>
                    <a:pt x="416" y="642"/>
                    <a:pt x="416" y="643"/>
                  </a:cubicBezTo>
                  <a:cubicBezTo>
                    <a:pt x="416" y="643"/>
                    <a:pt x="418" y="645"/>
                    <a:pt x="421" y="646"/>
                  </a:cubicBezTo>
                  <a:cubicBezTo>
                    <a:pt x="423" y="647"/>
                    <a:pt x="423" y="648"/>
                    <a:pt x="425" y="650"/>
                  </a:cubicBezTo>
                  <a:cubicBezTo>
                    <a:pt x="427" y="651"/>
                    <a:pt x="431" y="656"/>
                    <a:pt x="432" y="656"/>
                  </a:cubicBezTo>
                  <a:cubicBezTo>
                    <a:pt x="433" y="657"/>
                    <a:pt x="434" y="660"/>
                    <a:pt x="435" y="660"/>
                  </a:cubicBezTo>
                  <a:cubicBezTo>
                    <a:pt x="437" y="661"/>
                    <a:pt x="438" y="666"/>
                    <a:pt x="438" y="666"/>
                  </a:cubicBezTo>
                  <a:cubicBezTo>
                    <a:pt x="438" y="666"/>
                    <a:pt x="439" y="668"/>
                    <a:pt x="440" y="669"/>
                  </a:cubicBezTo>
                  <a:cubicBezTo>
                    <a:pt x="441" y="670"/>
                    <a:pt x="442" y="671"/>
                    <a:pt x="443" y="673"/>
                  </a:cubicBezTo>
                  <a:cubicBezTo>
                    <a:pt x="444" y="675"/>
                    <a:pt x="442" y="678"/>
                    <a:pt x="445" y="680"/>
                  </a:cubicBezTo>
                  <a:cubicBezTo>
                    <a:pt x="447" y="682"/>
                    <a:pt x="448" y="682"/>
                    <a:pt x="449" y="682"/>
                  </a:cubicBezTo>
                  <a:cubicBezTo>
                    <a:pt x="450" y="682"/>
                    <a:pt x="452" y="683"/>
                    <a:pt x="452" y="683"/>
                  </a:cubicBezTo>
                  <a:cubicBezTo>
                    <a:pt x="452" y="683"/>
                    <a:pt x="453" y="682"/>
                    <a:pt x="454" y="682"/>
                  </a:cubicBezTo>
                  <a:cubicBezTo>
                    <a:pt x="455" y="682"/>
                    <a:pt x="456" y="685"/>
                    <a:pt x="456" y="685"/>
                  </a:cubicBezTo>
                  <a:cubicBezTo>
                    <a:pt x="456" y="685"/>
                    <a:pt x="454" y="689"/>
                    <a:pt x="452" y="689"/>
                  </a:cubicBezTo>
                  <a:cubicBezTo>
                    <a:pt x="451" y="688"/>
                    <a:pt x="448" y="688"/>
                    <a:pt x="448" y="689"/>
                  </a:cubicBezTo>
                  <a:cubicBezTo>
                    <a:pt x="447" y="691"/>
                    <a:pt x="449" y="693"/>
                    <a:pt x="449" y="694"/>
                  </a:cubicBezTo>
                  <a:cubicBezTo>
                    <a:pt x="450" y="694"/>
                    <a:pt x="449" y="694"/>
                    <a:pt x="451" y="697"/>
                  </a:cubicBezTo>
                  <a:cubicBezTo>
                    <a:pt x="453" y="699"/>
                    <a:pt x="453" y="705"/>
                    <a:pt x="454" y="706"/>
                  </a:cubicBezTo>
                  <a:cubicBezTo>
                    <a:pt x="455" y="707"/>
                    <a:pt x="457" y="711"/>
                    <a:pt x="458" y="712"/>
                  </a:cubicBezTo>
                  <a:cubicBezTo>
                    <a:pt x="458" y="713"/>
                    <a:pt x="459" y="716"/>
                    <a:pt x="460" y="718"/>
                  </a:cubicBezTo>
                  <a:cubicBezTo>
                    <a:pt x="461" y="719"/>
                    <a:pt x="460" y="716"/>
                    <a:pt x="461" y="719"/>
                  </a:cubicBezTo>
                  <a:cubicBezTo>
                    <a:pt x="462" y="722"/>
                    <a:pt x="462" y="718"/>
                    <a:pt x="462" y="722"/>
                  </a:cubicBezTo>
                  <a:cubicBezTo>
                    <a:pt x="462" y="725"/>
                    <a:pt x="461" y="725"/>
                    <a:pt x="461" y="726"/>
                  </a:cubicBezTo>
                  <a:cubicBezTo>
                    <a:pt x="461" y="727"/>
                    <a:pt x="460" y="728"/>
                    <a:pt x="459" y="728"/>
                  </a:cubicBezTo>
                  <a:cubicBezTo>
                    <a:pt x="458" y="728"/>
                    <a:pt x="457" y="728"/>
                    <a:pt x="457" y="728"/>
                  </a:cubicBezTo>
                  <a:cubicBezTo>
                    <a:pt x="457" y="728"/>
                    <a:pt x="457" y="732"/>
                    <a:pt x="457" y="733"/>
                  </a:cubicBezTo>
                  <a:cubicBezTo>
                    <a:pt x="459" y="738"/>
                    <a:pt x="459" y="738"/>
                    <a:pt x="459" y="738"/>
                  </a:cubicBezTo>
                  <a:cubicBezTo>
                    <a:pt x="459" y="738"/>
                    <a:pt x="463" y="748"/>
                    <a:pt x="464" y="750"/>
                  </a:cubicBezTo>
                  <a:cubicBezTo>
                    <a:pt x="465" y="751"/>
                    <a:pt x="465" y="755"/>
                    <a:pt x="467" y="756"/>
                  </a:cubicBezTo>
                  <a:cubicBezTo>
                    <a:pt x="468" y="757"/>
                    <a:pt x="468" y="762"/>
                    <a:pt x="468" y="763"/>
                  </a:cubicBezTo>
                  <a:cubicBezTo>
                    <a:pt x="468" y="764"/>
                    <a:pt x="468" y="768"/>
                    <a:pt x="468" y="768"/>
                  </a:cubicBezTo>
                  <a:cubicBezTo>
                    <a:pt x="468" y="769"/>
                    <a:pt x="467" y="771"/>
                    <a:pt x="467" y="773"/>
                  </a:cubicBezTo>
                  <a:cubicBezTo>
                    <a:pt x="466" y="774"/>
                    <a:pt x="464" y="782"/>
                    <a:pt x="461" y="783"/>
                  </a:cubicBezTo>
                  <a:cubicBezTo>
                    <a:pt x="459" y="784"/>
                    <a:pt x="457" y="788"/>
                    <a:pt x="456" y="788"/>
                  </a:cubicBezTo>
                  <a:cubicBezTo>
                    <a:pt x="455" y="787"/>
                    <a:pt x="453" y="788"/>
                    <a:pt x="453" y="789"/>
                  </a:cubicBezTo>
                  <a:cubicBezTo>
                    <a:pt x="453" y="791"/>
                    <a:pt x="453" y="787"/>
                    <a:pt x="453" y="791"/>
                  </a:cubicBezTo>
                  <a:cubicBezTo>
                    <a:pt x="452" y="794"/>
                    <a:pt x="452" y="794"/>
                    <a:pt x="452" y="794"/>
                  </a:cubicBezTo>
                  <a:cubicBezTo>
                    <a:pt x="452" y="795"/>
                    <a:pt x="451" y="798"/>
                    <a:pt x="451" y="798"/>
                  </a:cubicBezTo>
                  <a:cubicBezTo>
                    <a:pt x="451" y="798"/>
                    <a:pt x="449" y="801"/>
                    <a:pt x="448" y="803"/>
                  </a:cubicBezTo>
                  <a:cubicBezTo>
                    <a:pt x="448" y="805"/>
                    <a:pt x="448" y="805"/>
                    <a:pt x="447" y="807"/>
                  </a:cubicBezTo>
                  <a:cubicBezTo>
                    <a:pt x="446" y="809"/>
                    <a:pt x="444" y="810"/>
                    <a:pt x="445" y="812"/>
                  </a:cubicBezTo>
                  <a:cubicBezTo>
                    <a:pt x="445" y="813"/>
                    <a:pt x="445" y="816"/>
                    <a:pt x="445" y="817"/>
                  </a:cubicBezTo>
                  <a:cubicBezTo>
                    <a:pt x="444" y="819"/>
                    <a:pt x="443" y="823"/>
                    <a:pt x="442" y="824"/>
                  </a:cubicBezTo>
                  <a:cubicBezTo>
                    <a:pt x="441" y="825"/>
                    <a:pt x="441" y="822"/>
                    <a:pt x="441" y="826"/>
                  </a:cubicBezTo>
                  <a:cubicBezTo>
                    <a:pt x="440" y="830"/>
                    <a:pt x="443" y="828"/>
                    <a:pt x="440" y="831"/>
                  </a:cubicBezTo>
                  <a:cubicBezTo>
                    <a:pt x="437" y="833"/>
                    <a:pt x="437" y="833"/>
                    <a:pt x="437" y="833"/>
                  </a:cubicBezTo>
                  <a:cubicBezTo>
                    <a:pt x="437" y="833"/>
                    <a:pt x="435" y="837"/>
                    <a:pt x="435" y="838"/>
                  </a:cubicBezTo>
                  <a:cubicBezTo>
                    <a:pt x="435" y="839"/>
                    <a:pt x="435" y="837"/>
                    <a:pt x="436" y="843"/>
                  </a:cubicBezTo>
                  <a:cubicBezTo>
                    <a:pt x="437" y="848"/>
                    <a:pt x="437" y="857"/>
                    <a:pt x="437" y="857"/>
                  </a:cubicBezTo>
                  <a:cubicBezTo>
                    <a:pt x="436" y="858"/>
                    <a:pt x="436" y="866"/>
                    <a:pt x="436" y="866"/>
                  </a:cubicBezTo>
                  <a:cubicBezTo>
                    <a:pt x="437" y="870"/>
                    <a:pt x="435" y="867"/>
                    <a:pt x="437" y="870"/>
                  </a:cubicBezTo>
                  <a:cubicBezTo>
                    <a:pt x="439" y="873"/>
                    <a:pt x="438" y="870"/>
                    <a:pt x="441" y="875"/>
                  </a:cubicBezTo>
                  <a:cubicBezTo>
                    <a:pt x="444" y="880"/>
                    <a:pt x="444" y="879"/>
                    <a:pt x="447" y="884"/>
                  </a:cubicBezTo>
                  <a:cubicBezTo>
                    <a:pt x="450" y="888"/>
                    <a:pt x="454" y="900"/>
                    <a:pt x="456" y="903"/>
                  </a:cubicBezTo>
                  <a:cubicBezTo>
                    <a:pt x="458" y="905"/>
                    <a:pt x="459" y="909"/>
                    <a:pt x="459" y="910"/>
                  </a:cubicBezTo>
                  <a:cubicBezTo>
                    <a:pt x="461" y="917"/>
                    <a:pt x="458" y="913"/>
                    <a:pt x="460" y="916"/>
                  </a:cubicBezTo>
                  <a:cubicBezTo>
                    <a:pt x="462" y="918"/>
                    <a:pt x="464" y="920"/>
                    <a:pt x="464" y="920"/>
                  </a:cubicBezTo>
                  <a:cubicBezTo>
                    <a:pt x="464" y="920"/>
                    <a:pt x="465" y="922"/>
                    <a:pt x="467" y="923"/>
                  </a:cubicBezTo>
                  <a:cubicBezTo>
                    <a:pt x="468" y="923"/>
                    <a:pt x="468" y="925"/>
                    <a:pt x="470" y="927"/>
                  </a:cubicBezTo>
                  <a:cubicBezTo>
                    <a:pt x="471" y="928"/>
                    <a:pt x="468" y="922"/>
                    <a:pt x="471" y="928"/>
                  </a:cubicBezTo>
                  <a:cubicBezTo>
                    <a:pt x="475" y="935"/>
                    <a:pt x="475" y="937"/>
                    <a:pt x="476" y="938"/>
                  </a:cubicBezTo>
                  <a:cubicBezTo>
                    <a:pt x="478" y="943"/>
                    <a:pt x="478" y="940"/>
                    <a:pt x="478" y="943"/>
                  </a:cubicBezTo>
                  <a:cubicBezTo>
                    <a:pt x="475" y="950"/>
                    <a:pt x="476" y="954"/>
                    <a:pt x="476" y="956"/>
                  </a:cubicBezTo>
                  <a:cubicBezTo>
                    <a:pt x="476" y="958"/>
                    <a:pt x="476" y="960"/>
                    <a:pt x="477" y="962"/>
                  </a:cubicBezTo>
                  <a:cubicBezTo>
                    <a:pt x="477" y="964"/>
                    <a:pt x="478" y="962"/>
                    <a:pt x="478" y="967"/>
                  </a:cubicBezTo>
                  <a:cubicBezTo>
                    <a:pt x="477" y="972"/>
                    <a:pt x="474" y="968"/>
                    <a:pt x="478" y="974"/>
                  </a:cubicBezTo>
                  <a:cubicBezTo>
                    <a:pt x="481" y="979"/>
                    <a:pt x="481" y="979"/>
                    <a:pt x="481" y="981"/>
                  </a:cubicBezTo>
                  <a:cubicBezTo>
                    <a:pt x="481" y="982"/>
                    <a:pt x="482" y="985"/>
                    <a:pt x="481" y="986"/>
                  </a:cubicBezTo>
                  <a:cubicBezTo>
                    <a:pt x="480" y="987"/>
                    <a:pt x="480" y="990"/>
                    <a:pt x="480" y="991"/>
                  </a:cubicBezTo>
                  <a:cubicBezTo>
                    <a:pt x="480" y="991"/>
                    <a:pt x="482" y="994"/>
                    <a:pt x="482" y="994"/>
                  </a:cubicBezTo>
                  <a:cubicBezTo>
                    <a:pt x="483" y="1000"/>
                    <a:pt x="483" y="1000"/>
                    <a:pt x="483" y="1000"/>
                  </a:cubicBezTo>
                  <a:cubicBezTo>
                    <a:pt x="483" y="1000"/>
                    <a:pt x="485" y="1000"/>
                    <a:pt x="485" y="1001"/>
                  </a:cubicBezTo>
                  <a:cubicBezTo>
                    <a:pt x="485" y="1003"/>
                    <a:pt x="485" y="1005"/>
                    <a:pt x="485" y="1006"/>
                  </a:cubicBezTo>
                  <a:cubicBezTo>
                    <a:pt x="485" y="1006"/>
                    <a:pt x="485" y="1009"/>
                    <a:pt x="485" y="1009"/>
                  </a:cubicBezTo>
                  <a:cubicBezTo>
                    <a:pt x="487" y="1011"/>
                    <a:pt x="485" y="1010"/>
                    <a:pt x="487" y="1011"/>
                  </a:cubicBezTo>
                  <a:cubicBezTo>
                    <a:pt x="488" y="1013"/>
                    <a:pt x="488" y="1013"/>
                    <a:pt x="488" y="1013"/>
                  </a:cubicBezTo>
                  <a:cubicBezTo>
                    <a:pt x="489" y="1013"/>
                    <a:pt x="489" y="1014"/>
                    <a:pt x="489" y="1015"/>
                  </a:cubicBezTo>
                  <a:cubicBezTo>
                    <a:pt x="489" y="1016"/>
                    <a:pt x="489" y="1018"/>
                    <a:pt x="489" y="1018"/>
                  </a:cubicBezTo>
                  <a:cubicBezTo>
                    <a:pt x="489" y="1020"/>
                    <a:pt x="488" y="1018"/>
                    <a:pt x="489" y="1020"/>
                  </a:cubicBezTo>
                  <a:cubicBezTo>
                    <a:pt x="491" y="1023"/>
                    <a:pt x="491" y="1023"/>
                    <a:pt x="491" y="1024"/>
                  </a:cubicBezTo>
                  <a:cubicBezTo>
                    <a:pt x="492" y="1025"/>
                    <a:pt x="492" y="1028"/>
                    <a:pt x="493" y="1028"/>
                  </a:cubicBezTo>
                  <a:cubicBezTo>
                    <a:pt x="494" y="1028"/>
                    <a:pt x="495" y="1029"/>
                    <a:pt x="495" y="1029"/>
                  </a:cubicBezTo>
                  <a:cubicBezTo>
                    <a:pt x="497" y="1031"/>
                    <a:pt x="497" y="1031"/>
                    <a:pt x="497" y="1031"/>
                  </a:cubicBezTo>
                  <a:cubicBezTo>
                    <a:pt x="507" y="1042"/>
                    <a:pt x="506" y="1041"/>
                    <a:pt x="507" y="1042"/>
                  </a:cubicBezTo>
                  <a:cubicBezTo>
                    <a:pt x="508" y="1044"/>
                    <a:pt x="509" y="1045"/>
                    <a:pt x="510" y="1047"/>
                  </a:cubicBezTo>
                  <a:cubicBezTo>
                    <a:pt x="510" y="1048"/>
                    <a:pt x="510" y="1050"/>
                    <a:pt x="510" y="1051"/>
                  </a:cubicBezTo>
                  <a:cubicBezTo>
                    <a:pt x="510" y="1052"/>
                    <a:pt x="510" y="1054"/>
                    <a:pt x="510" y="1054"/>
                  </a:cubicBezTo>
                  <a:cubicBezTo>
                    <a:pt x="510" y="1054"/>
                    <a:pt x="511" y="1056"/>
                    <a:pt x="511" y="1057"/>
                  </a:cubicBezTo>
                  <a:cubicBezTo>
                    <a:pt x="512" y="1057"/>
                    <a:pt x="512" y="1059"/>
                    <a:pt x="513" y="1060"/>
                  </a:cubicBezTo>
                  <a:cubicBezTo>
                    <a:pt x="514" y="1060"/>
                    <a:pt x="514" y="1061"/>
                    <a:pt x="515" y="1061"/>
                  </a:cubicBezTo>
                  <a:cubicBezTo>
                    <a:pt x="515" y="1062"/>
                    <a:pt x="516" y="1064"/>
                    <a:pt x="517" y="1065"/>
                  </a:cubicBezTo>
                  <a:cubicBezTo>
                    <a:pt x="519" y="1067"/>
                    <a:pt x="519" y="1068"/>
                    <a:pt x="519" y="1068"/>
                  </a:cubicBezTo>
                  <a:cubicBezTo>
                    <a:pt x="519" y="1068"/>
                    <a:pt x="519" y="1068"/>
                    <a:pt x="519" y="1068"/>
                  </a:cubicBezTo>
                  <a:cubicBezTo>
                    <a:pt x="519" y="1068"/>
                    <a:pt x="519" y="1068"/>
                    <a:pt x="519" y="1068"/>
                  </a:cubicBezTo>
                  <a:cubicBezTo>
                    <a:pt x="521" y="1071"/>
                    <a:pt x="521" y="1071"/>
                    <a:pt x="521" y="1071"/>
                  </a:cubicBezTo>
                  <a:cubicBezTo>
                    <a:pt x="522" y="1074"/>
                    <a:pt x="522" y="1074"/>
                    <a:pt x="522" y="1074"/>
                  </a:cubicBezTo>
                  <a:cubicBezTo>
                    <a:pt x="523" y="1077"/>
                    <a:pt x="523" y="1077"/>
                    <a:pt x="523" y="1077"/>
                  </a:cubicBezTo>
                  <a:cubicBezTo>
                    <a:pt x="524" y="1079"/>
                    <a:pt x="524" y="1079"/>
                    <a:pt x="524" y="1079"/>
                  </a:cubicBezTo>
                  <a:cubicBezTo>
                    <a:pt x="526" y="1084"/>
                    <a:pt x="526" y="1084"/>
                    <a:pt x="526" y="1084"/>
                  </a:cubicBezTo>
                  <a:cubicBezTo>
                    <a:pt x="527" y="1088"/>
                    <a:pt x="527" y="1088"/>
                    <a:pt x="527" y="1088"/>
                  </a:cubicBezTo>
                  <a:cubicBezTo>
                    <a:pt x="530" y="1091"/>
                    <a:pt x="530" y="1091"/>
                    <a:pt x="530" y="1091"/>
                  </a:cubicBezTo>
                  <a:cubicBezTo>
                    <a:pt x="532" y="1098"/>
                    <a:pt x="532" y="1098"/>
                    <a:pt x="532" y="1098"/>
                  </a:cubicBezTo>
                  <a:cubicBezTo>
                    <a:pt x="532" y="1098"/>
                    <a:pt x="532" y="1101"/>
                    <a:pt x="532" y="1103"/>
                  </a:cubicBezTo>
                  <a:cubicBezTo>
                    <a:pt x="532" y="1104"/>
                    <a:pt x="531" y="1107"/>
                    <a:pt x="530" y="1107"/>
                  </a:cubicBezTo>
                  <a:cubicBezTo>
                    <a:pt x="530" y="1107"/>
                    <a:pt x="529" y="1109"/>
                    <a:pt x="528" y="1109"/>
                  </a:cubicBezTo>
                  <a:cubicBezTo>
                    <a:pt x="526" y="1109"/>
                    <a:pt x="525" y="1110"/>
                    <a:pt x="525" y="1110"/>
                  </a:cubicBezTo>
                  <a:cubicBezTo>
                    <a:pt x="525" y="1110"/>
                    <a:pt x="524" y="1111"/>
                    <a:pt x="526" y="1113"/>
                  </a:cubicBezTo>
                  <a:cubicBezTo>
                    <a:pt x="529" y="1117"/>
                    <a:pt x="529" y="1117"/>
                    <a:pt x="529" y="1117"/>
                  </a:cubicBezTo>
                  <a:cubicBezTo>
                    <a:pt x="529" y="1117"/>
                    <a:pt x="529" y="1118"/>
                    <a:pt x="531" y="1120"/>
                  </a:cubicBezTo>
                  <a:cubicBezTo>
                    <a:pt x="532" y="1122"/>
                    <a:pt x="531" y="1120"/>
                    <a:pt x="532" y="1122"/>
                  </a:cubicBezTo>
                  <a:cubicBezTo>
                    <a:pt x="534" y="1123"/>
                    <a:pt x="532" y="1124"/>
                    <a:pt x="533" y="1125"/>
                  </a:cubicBezTo>
                  <a:cubicBezTo>
                    <a:pt x="533" y="1126"/>
                    <a:pt x="532" y="1129"/>
                    <a:pt x="533" y="1129"/>
                  </a:cubicBezTo>
                  <a:cubicBezTo>
                    <a:pt x="538" y="1130"/>
                    <a:pt x="540" y="1131"/>
                    <a:pt x="540" y="1131"/>
                  </a:cubicBezTo>
                  <a:cubicBezTo>
                    <a:pt x="541" y="1133"/>
                    <a:pt x="541" y="1133"/>
                    <a:pt x="541" y="1133"/>
                  </a:cubicBezTo>
                  <a:cubicBezTo>
                    <a:pt x="541" y="1133"/>
                    <a:pt x="539" y="1134"/>
                    <a:pt x="542" y="1135"/>
                  </a:cubicBezTo>
                  <a:cubicBezTo>
                    <a:pt x="545" y="1136"/>
                    <a:pt x="546" y="1136"/>
                    <a:pt x="546" y="1136"/>
                  </a:cubicBezTo>
                  <a:cubicBezTo>
                    <a:pt x="548" y="1138"/>
                    <a:pt x="548" y="1138"/>
                    <a:pt x="548" y="1138"/>
                  </a:cubicBezTo>
                  <a:cubicBezTo>
                    <a:pt x="548" y="1138"/>
                    <a:pt x="548" y="1139"/>
                    <a:pt x="550" y="1139"/>
                  </a:cubicBezTo>
                  <a:cubicBezTo>
                    <a:pt x="551" y="1140"/>
                    <a:pt x="549" y="1138"/>
                    <a:pt x="554" y="1139"/>
                  </a:cubicBezTo>
                  <a:cubicBezTo>
                    <a:pt x="559" y="1140"/>
                    <a:pt x="559" y="1140"/>
                    <a:pt x="560" y="1139"/>
                  </a:cubicBezTo>
                  <a:cubicBezTo>
                    <a:pt x="561" y="1138"/>
                    <a:pt x="559" y="1138"/>
                    <a:pt x="563" y="1138"/>
                  </a:cubicBezTo>
                  <a:cubicBezTo>
                    <a:pt x="567" y="1137"/>
                    <a:pt x="572" y="1136"/>
                    <a:pt x="572" y="1136"/>
                  </a:cubicBezTo>
                  <a:cubicBezTo>
                    <a:pt x="573" y="1136"/>
                    <a:pt x="576" y="1137"/>
                    <a:pt x="576" y="1137"/>
                  </a:cubicBezTo>
                  <a:cubicBezTo>
                    <a:pt x="576" y="1137"/>
                    <a:pt x="578" y="1139"/>
                    <a:pt x="579" y="1138"/>
                  </a:cubicBezTo>
                  <a:cubicBezTo>
                    <a:pt x="581" y="1137"/>
                    <a:pt x="582" y="1135"/>
                    <a:pt x="583" y="1135"/>
                  </a:cubicBezTo>
                  <a:cubicBezTo>
                    <a:pt x="584" y="1135"/>
                    <a:pt x="585" y="1134"/>
                    <a:pt x="585" y="1133"/>
                  </a:cubicBezTo>
                  <a:cubicBezTo>
                    <a:pt x="586" y="1133"/>
                    <a:pt x="584" y="1133"/>
                    <a:pt x="588" y="1132"/>
                  </a:cubicBezTo>
                  <a:cubicBezTo>
                    <a:pt x="592" y="1131"/>
                    <a:pt x="591" y="1131"/>
                    <a:pt x="594" y="1131"/>
                  </a:cubicBezTo>
                  <a:cubicBezTo>
                    <a:pt x="597" y="1130"/>
                    <a:pt x="592" y="1129"/>
                    <a:pt x="597" y="1130"/>
                  </a:cubicBezTo>
                  <a:cubicBezTo>
                    <a:pt x="602" y="1131"/>
                    <a:pt x="598" y="1130"/>
                    <a:pt x="598" y="1130"/>
                  </a:cubicBezTo>
                  <a:cubicBezTo>
                    <a:pt x="604" y="1131"/>
                    <a:pt x="604" y="1131"/>
                    <a:pt x="604" y="1131"/>
                  </a:cubicBezTo>
                  <a:cubicBezTo>
                    <a:pt x="604" y="1131"/>
                    <a:pt x="605" y="1131"/>
                    <a:pt x="608" y="1132"/>
                  </a:cubicBezTo>
                  <a:cubicBezTo>
                    <a:pt x="611" y="1133"/>
                    <a:pt x="616" y="1130"/>
                    <a:pt x="618" y="1131"/>
                  </a:cubicBezTo>
                  <a:cubicBezTo>
                    <a:pt x="620" y="1131"/>
                    <a:pt x="619" y="1131"/>
                    <a:pt x="621" y="1131"/>
                  </a:cubicBezTo>
                  <a:cubicBezTo>
                    <a:pt x="624" y="1132"/>
                    <a:pt x="624" y="1132"/>
                    <a:pt x="624" y="1132"/>
                  </a:cubicBezTo>
                  <a:cubicBezTo>
                    <a:pt x="627" y="1132"/>
                    <a:pt x="625" y="1134"/>
                    <a:pt x="627" y="1132"/>
                  </a:cubicBezTo>
                  <a:cubicBezTo>
                    <a:pt x="627" y="1132"/>
                    <a:pt x="627" y="1132"/>
                    <a:pt x="627" y="1132"/>
                  </a:cubicBezTo>
                  <a:cubicBezTo>
                    <a:pt x="627" y="1132"/>
                    <a:pt x="627" y="1132"/>
                    <a:pt x="628" y="1132"/>
                  </a:cubicBezTo>
                  <a:cubicBezTo>
                    <a:pt x="630" y="1131"/>
                    <a:pt x="627" y="1132"/>
                    <a:pt x="630" y="1131"/>
                  </a:cubicBezTo>
                  <a:cubicBezTo>
                    <a:pt x="632" y="1130"/>
                    <a:pt x="632" y="1130"/>
                    <a:pt x="632" y="1130"/>
                  </a:cubicBezTo>
                  <a:cubicBezTo>
                    <a:pt x="632" y="1130"/>
                    <a:pt x="632" y="1130"/>
                    <a:pt x="633" y="1130"/>
                  </a:cubicBezTo>
                  <a:cubicBezTo>
                    <a:pt x="634" y="1129"/>
                    <a:pt x="631" y="1129"/>
                    <a:pt x="634" y="1129"/>
                  </a:cubicBezTo>
                  <a:cubicBezTo>
                    <a:pt x="638" y="1129"/>
                    <a:pt x="637" y="1129"/>
                    <a:pt x="640" y="1128"/>
                  </a:cubicBezTo>
                  <a:cubicBezTo>
                    <a:pt x="643" y="1128"/>
                    <a:pt x="645" y="1128"/>
                    <a:pt x="645" y="1126"/>
                  </a:cubicBezTo>
                  <a:cubicBezTo>
                    <a:pt x="645" y="1124"/>
                    <a:pt x="645" y="1124"/>
                    <a:pt x="645" y="1124"/>
                  </a:cubicBezTo>
                  <a:cubicBezTo>
                    <a:pt x="645" y="1124"/>
                    <a:pt x="646" y="1124"/>
                    <a:pt x="649" y="1124"/>
                  </a:cubicBezTo>
                  <a:cubicBezTo>
                    <a:pt x="649" y="1124"/>
                    <a:pt x="649" y="1124"/>
                    <a:pt x="649" y="1124"/>
                  </a:cubicBezTo>
                  <a:cubicBezTo>
                    <a:pt x="650" y="1124"/>
                    <a:pt x="650" y="1124"/>
                    <a:pt x="649" y="1124"/>
                  </a:cubicBezTo>
                  <a:cubicBezTo>
                    <a:pt x="650" y="1124"/>
                    <a:pt x="650" y="1124"/>
                    <a:pt x="650" y="1124"/>
                  </a:cubicBezTo>
                  <a:cubicBezTo>
                    <a:pt x="651" y="1124"/>
                    <a:pt x="652" y="1124"/>
                    <a:pt x="652" y="1125"/>
                  </a:cubicBezTo>
                  <a:cubicBezTo>
                    <a:pt x="653" y="1126"/>
                    <a:pt x="653" y="1126"/>
                    <a:pt x="656" y="1124"/>
                  </a:cubicBezTo>
                  <a:cubicBezTo>
                    <a:pt x="660" y="1122"/>
                    <a:pt x="686" y="1098"/>
                    <a:pt x="687" y="1098"/>
                  </a:cubicBezTo>
                  <a:cubicBezTo>
                    <a:pt x="689" y="1098"/>
                    <a:pt x="692" y="1095"/>
                    <a:pt x="693" y="1095"/>
                  </a:cubicBezTo>
                  <a:cubicBezTo>
                    <a:pt x="694" y="1094"/>
                    <a:pt x="695" y="1093"/>
                    <a:pt x="696" y="1091"/>
                  </a:cubicBezTo>
                  <a:cubicBezTo>
                    <a:pt x="697" y="1090"/>
                    <a:pt x="691" y="1091"/>
                    <a:pt x="697" y="1090"/>
                  </a:cubicBezTo>
                  <a:cubicBezTo>
                    <a:pt x="702" y="1088"/>
                    <a:pt x="705" y="1080"/>
                    <a:pt x="707" y="1078"/>
                  </a:cubicBezTo>
                  <a:cubicBezTo>
                    <a:pt x="710" y="1076"/>
                    <a:pt x="712" y="1074"/>
                    <a:pt x="712" y="1073"/>
                  </a:cubicBezTo>
                  <a:cubicBezTo>
                    <a:pt x="712" y="1072"/>
                    <a:pt x="714" y="1069"/>
                    <a:pt x="714" y="1069"/>
                  </a:cubicBezTo>
                  <a:cubicBezTo>
                    <a:pt x="717" y="1064"/>
                    <a:pt x="717" y="1064"/>
                    <a:pt x="717" y="1064"/>
                  </a:cubicBezTo>
                  <a:cubicBezTo>
                    <a:pt x="717" y="1064"/>
                    <a:pt x="719" y="1062"/>
                    <a:pt x="720" y="1060"/>
                  </a:cubicBezTo>
                  <a:cubicBezTo>
                    <a:pt x="720" y="1059"/>
                    <a:pt x="721" y="1059"/>
                    <a:pt x="721" y="1058"/>
                  </a:cubicBezTo>
                  <a:cubicBezTo>
                    <a:pt x="721" y="1057"/>
                    <a:pt x="722" y="1056"/>
                    <a:pt x="722" y="1055"/>
                  </a:cubicBezTo>
                  <a:cubicBezTo>
                    <a:pt x="723" y="1053"/>
                    <a:pt x="727" y="1049"/>
                    <a:pt x="729" y="1048"/>
                  </a:cubicBezTo>
                  <a:cubicBezTo>
                    <a:pt x="731" y="1046"/>
                    <a:pt x="733" y="1046"/>
                    <a:pt x="735" y="1044"/>
                  </a:cubicBezTo>
                  <a:cubicBezTo>
                    <a:pt x="737" y="1043"/>
                    <a:pt x="738" y="1043"/>
                    <a:pt x="738" y="1041"/>
                  </a:cubicBezTo>
                  <a:cubicBezTo>
                    <a:pt x="739" y="1040"/>
                    <a:pt x="740" y="1037"/>
                    <a:pt x="741" y="1036"/>
                  </a:cubicBezTo>
                  <a:cubicBezTo>
                    <a:pt x="742" y="1034"/>
                    <a:pt x="742" y="1031"/>
                    <a:pt x="742" y="1029"/>
                  </a:cubicBezTo>
                  <a:cubicBezTo>
                    <a:pt x="743" y="1027"/>
                    <a:pt x="742" y="1029"/>
                    <a:pt x="743" y="1026"/>
                  </a:cubicBezTo>
                  <a:cubicBezTo>
                    <a:pt x="744" y="1023"/>
                    <a:pt x="744" y="1025"/>
                    <a:pt x="744" y="1023"/>
                  </a:cubicBezTo>
                  <a:cubicBezTo>
                    <a:pt x="745" y="1021"/>
                    <a:pt x="745" y="1019"/>
                    <a:pt x="746" y="1018"/>
                  </a:cubicBezTo>
                  <a:cubicBezTo>
                    <a:pt x="747" y="1017"/>
                    <a:pt x="747" y="1014"/>
                    <a:pt x="747" y="1012"/>
                  </a:cubicBezTo>
                  <a:cubicBezTo>
                    <a:pt x="748" y="1011"/>
                    <a:pt x="751" y="1013"/>
                    <a:pt x="749" y="1007"/>
                  </a:cubicBezTo>
                  <a:cubicBezTo>
                    <a:pt x="748" y="1001"/>
                    <a:pt x="749" y="1003"/>
                    <a:pt x="748" y="1001"/>
                  </a:cubicBezTo>
                  <a:cubicBezTo>
                    <a:pt x="746" y="999"/>
                    <a:pt x="744" y="1000"/>
                    <a:pt x="743" y="997"/>
                  </a:cubicBezTo>
                  <a:cubicBezTo>
                    <a:pt x="743" y="995"/>
                    <a:pt x="749" y="990"/>
                    <a:pt x="749" y="989"/>
                  </a:cubicBezTo>
                  <a:cubicBezTo>
                    <a:pt x="750" y="989"/>
                    <a:pt x="752" y="987"/>
                    <a:pt x="753" y="986"/>
                  </a:cubicBezTo>
                  <a:cubicBezTo>
                    <a:pt x="755" y="984"/>
                    <a:pt x="757" y="983"/>
                    <a:pt x="758" y="982"/>
                  </a:cubicBezTo>
                  <a:cubicBezTo>
                    <a:pt x="759" y="982"/>
                    <a:pt x="760" y="981"/>
                    <a:pt x="763" y="981"/>
                  </a:cubicBezTo>
                  <a:cubicBezTo>
                    <a:pt x="765" y="981"/>
                    <a:pt x="774" y="978"/>
                    <a:pt x="777" y="977"/>
                  </a:cubicBezTo>
                  <a:cubicBezTo>
                    <a:pt x="780" y="975"/>
                    <a:pt x="780" y="975"/>
                    <a:pt x="783" y="974"/>
                  </a:cubicBezTo>
                  <a:cubicBezTo>
                    <a:pt x="785" y="972"/>
                    <a:pt x="788" y="967"/>
                    <a:pt x="788" y="966"/>
                  </a:cubicBezTo>
                  <a:cubicBezTo>
                    <a:pt x="789" y="965"/>
                    <a:pt x="789" y="964"/>
                    <a:pt x="788" y="961"/>
                  </a:cubicBezTo>
                  <a:cubicBezTo>
                    <a:pt x="787" y="958"/>
                    <a:pt x="786" y="960"/>
                    <a:pt x="787" y="958"/>
                  </a:cubicBezTo>
                  <a:cubicBezTo>
                    <a:pt x="787" y="955"/>
                    <a:pt x="788" y="954"/>
                    <a:pt x="788" y="954"/>
                  </a:cubicBezTo>
                  <a:cubicBezTo>
                    <a:pt x="788" y="954"/>
                    <a:pt x="789" y="953"/>
                    <a:pt x="789" y="951"/>
                  </a:cubicBezTo>
                  <a:cubicBezTo>
                    <a:pt x="790" y="950"/>
                    <a:pt x="790" y="948"/>
                    <a:pt x="790" y="945"/>
                  </a:cubicBezTo>
                  <a:cubicBezTo>
                    <a:pt x="791" y="943"/>
                    <a:pt x="792" y="945"/>
                    <a:pt x="791" y="941"/>
                  </a:cubicBezTo>
                  <a:cubicBezTo>
                    <a:pt x="791" y="937"/>
                    <a:pt x="791" y="935"/>
                    <a:pt x="790" y="933"/>
                  </a:cubicBezTo>
                  <a:cubicBezTo>
                    <a:pt x="789" y="931"/>
                    <a:pt x="787" y="931"/>
                    <a:pt x="787" y="928"/>
                  </a:cubicBezTo>
                  <a:cubicBezTo>
                    <a:pt x="786" y="925"/>
                    <a:pt x="785" y="923"/>
                    <a:pt x="785" y="921"/>
                  </a:cubicBezTo>
                  <a:cubicBezTo>
                    <a:pt x="785" y="920"/>
                    <a:pt x="784" y="916"/>
                    <a:pt x="784" y="915"/>
                  </a:cubicBezTo>
                  <a:cubicBezTo>
                    <a:pt x="784" y="914"/>
                    <a:pt x="784" y="914"/>
                    <a:pt x="781" y="910"/>
                  </a:cubicBezTo>
                  <a:cubicBezTo>
                    <a:pt x="779" y="906"/>
                    <a:pt x="777" y="904"/>
                    <a:pt x="778" y="904"/>
                  </a:cubicBezTo>
                  <a:cubicBezTo>
                    <a:pt x="779" y="904"/>
                    <a:pt x="792" y="895"/>
                    <a:pt x="793" y="893"/>
                  </a:cubicBezTo>
                  <a:cubicBezTo>
                    <a:pt x="793" y="891"/>
                    <a:pt x="795" y="888"/>
                    <a:pt x="796" y="887"/>
                  </a:cubicBezTo>
                  <a:cubicBezTo>
                    <a:pt x="797" y="886"/>
                    <a:pt x="815" y="870"/>
                    <a:pt x="816" y="869"/>
                  </a:cubicBezTo>
                  <a:cubicBezTo>
                    <a:pt x="816" y="868"/>
                    <a:pt x="818" y="866"/>
                    <a:pt x="819" y="866"/>
                  </a:cubicBezTo>
                  <a:cubicBezTo>
                    <a:pt x="821" y="865"/>
                    <a:pt x="821" y="864"/>
                    <a:pt x="823" y="862"/>
                  </a:cubicBezTo>
                  <a:cubicBezTo>
                    <a:pt x="826" y="860"/>
                    <a:pt x="824" y="859"/>
                    <a:pt x="828" y="859"/>
                  </a:cubicBezTo>
                  <a:cubicBezTo>
                    <a:pt x="831" y="859"/>
                    <a:pt x="832" y="859"/>
                    <a:pt x="832" y="859"/>
                  </a:cubicBezTo>
                  <a:cubicBezTo>
                    <a:pt x="832" y="859"/>
                    <a:pt x="847" y="853"/>
                    <a:pt x="849" y="851"/>
                  </a:cubicBezTo>
                  <a:cubicBezTo>
                    <a:pt x="851" y="850"/>
                    <a:pt x="851" y="850"/>
                    <a:pt x="854" y="849"/>
                  </a:cubicBezTo>
                  <a:cubicBezTo>
                    <a:pt x="856" y="847"/>
                    <a:pt x="856" y="847"/>
                    <a:pt x="858" y="846"/>
                  </a:cubicBezTo>
                  <a:cubicBezTo>
                    <a:pt x="859" y="844"/>
                    <a:pt x="858" y="847"/>
                    <a:pt x="859" y="843"/>
                  </a:cubicBezTo>
                  <a:cubicBezTo>
                    <a:pt x="860" y="840"/>
                    <a:pt x="861" y="839"/>
                    <a:pt x="861" y="838"/>
                  </a:cubicBezTo>
                  <a:cubicBezTo>
                    <a:pt x="861" y="838"/>
                    <a:pt x="859" y="840"/>
                    <a:pt x="865" y="834"/>
                  </a:cubicBezTo>
                  <a:cubicBezTo>
                    <a:pt x="871" y="829"/>
                    <a:pt x="871" y="829"/>
                    <a:pt x="871" y="829"/>
                  </a:cubicBezTo>
                  <a:cubicBezTo>
                    <a:pt x="871" y="829"/>
                    <a:pt x="871" y="831"/>
                    <a:pt x="872" y="825"/>
                  </a:cubicBezTo>
                  <a:cubicBezTo>
                    <a:pt x="873" y="818"/>
                    <a:pt x="869" y="806"/>
                    <a:pt x="869" y="802"/>
                  </a:cubicBezTo>
                  <a:cubicBezTo>
                    <a:pt x="869" y="798"/>
                    <a:pt x="869" y="796"/>
                    <a:pt x="869" y="794"/>
                  </a:cubicBezTo>
                  <a:cubicBezTo>
                    <a:pt x="870" y="792"/>
                    <a:pt x="867" y="794"/>
                    <a:pt x="869" y="788"/>
                  </a:cubicBezTo>
                  <a:cubicBezTo>
                    <a:pt x="872" y="782"/>
                    <a:pt x="872" y="781"/>
                    <a:pt x="873" y="779"/>
                  </a:cubicBezTo>
                  <a:cubicBezTo>
                    <a:pt x="874" y="777"/>
                    <a:pt x="873" y="775"/>
                    <a:pt x="873" y="775"/>
                  </a:cubicBezTo>
                  <a:cubicBezTo>
                    <a:pt x="873" y="773"/>
                    <a:pt x="873" y="773"/>
                    <a:pt x="873" y="773"/>
                  </a:cubicBezTo>
                  <a:cubicBezTo>
                    <a:pt x="873" y="773"/>
                    <a:pt x="872" y="771"/>
                    <a:pt x="872" y="770"/>
                  </a:cubicBezTo>
                  <a:cubicBezTo>
                    <a:pt x="872" y="769"/>
                    <a:pt x="871" y="761"/>
                    <a:pt x="871" y="760"/>
                  </a:cubicBezTo>
                  <a:cubicBezTo>
                    <a:pt x="872" y="759"/>
                    <a:pt x="868" y="748"/>
                    <a:pt x="868" y="748"/>
                  </a:cubicBezTo>
                  <a:cubicBezTo>
                    <a:pt x="868" y="748"/>
                    <a:pt x="865" y="746"/>
                    <a:pt x="864" y="745"/>
                  </a:cubicBezTo>
                  <a:cubicBezTo>
                    <a:pt x="864" y="745"/>
                    <a:pt x="861" y="741"/>
                    <a:pt x="860" y="740"/>
                  </a:cubicBezTo>
                  <a:cubicBezTo>
                    <a:pt x="859" y="739"/>
                    <a:pt x="857" y="738"/>
                    <a:pt x="857" y="738"/>
                  </a:cubicBezTo>
                  <a:cubicBezTo>
                    <a:pt x="856" y="735"/>
                    <a:pt x="856" y="735"/>
                    <a:pt x="856" y="735"/>
                  </a:cubicBezTo>
                  <a:cubicBezTo>
                    <a:pt x="856" y="735"/>
                    <a:pt x="858" y="739"/>
                    <a:pt x="856" y="729"/>
                  </a:cubicBezTo>
                  <a:cubicBezTo>
                    <a:pt x="854" y="719"/>
                    <a:pt x="855" y="721"/>
                    <a:pt x="855" y="719"/>
                  </a:cubicBezTo>
                  <a:cubicBezTo>
                    <a:pt x="854" y="717"/>
                    <a:pt x="854" y="716"/>
                    <a:pt x="854" y="714"/>
                  </a:cubicBezTo>
                  <a:cubicBezTo>
                    <a:pt x="855" y="712"/>
                    <a:pt x="855" y="708"/>
                    <a:pt x="855" y="707"/>
                  </a:cubicBezTo>
                  <a:cubicBezTo>
                    <a:pt x="855" y="707"/>
                    <a:pt x="855" y="710"/>
                    <a:pt x="855" y="705"/>
                  </a:cubicBezTo>
                  <a:cubicBezTo>
                    <a:pt x="855" y="701"/>
                    <a:pt x="854" y="700"/>
                    <a:pt x="854" y="699"/>
                  </a:cubicBezTo>
                  <a:cubicBezTo>
                    <a:pt x="854" y="697"/>
                    <a:pt x="854" y="697"/>
                    <a:pt x="852" y="695"/>
                  </a:cubicBezTo>
                  <a:cubicBezTo>
                    <a:pt x="851" y="692"/>
                    <a:pt x="847" y="678"/>
                    <a:pt x="847" y="677"/>
                  </a:cubicBezTo>
                  <a:cubicBezTo>
                    <a:pt x="847" y="676"/>
                    <a:pt x="848" y="676"/>
                    <a:pt x="848" y="674"/>
                  </a:cubicBezTo>
                  <a:cubicBezTo>
                    <a:pt x="849" y="673"/>
                    <a:pt x="855" y="659"/>
                    <a:pt x="857" y="656"/>
                  </a:cubicBezTo>
                  <a:cubicBezTo>
                    <a:pt x="859" y="654"/>
                    <a:pt x="858" y="653"/>
                    <a:pt x="861" y="651"/>
                  </a:cubicBezTo>
                  <a:cubicBezTo>
                    <a:pt x="864" y="648"/>
                    <a:pt x="864" y="649"/>
                    <a:pt x="865" y="646"/>
                  </a:cubicBezTo>
                  <a:cubicBezTo>
                    <a:pt x="866" y="643"/>
                    <a:pt x="866" y="641"/>
                    <a:pt x="866" y="641"/>
                  </a:cubicBezTo>
                  <a:cubicBezTo>
                    <a:pt x="866" y="641"/>
                    <a:pt x="866" y="641"/>
                    <a:pt x="869" y="637"/>
                  </a:cubicBezTo>
                  <a:cubicBezTo>
                    <a:pt x="875" y="627"/>
                    <a:pt x="871" y="630"/>
                    <a:pt x="876" y="627"/>
                  </a:cubicBezTo>
                  <a:cubicBezTo>
                    <a:pt x="882" y="623"/>
                    <a:pt x="876" y="627"/>
                    <a:pt x="880" y="624"/>
                  </a:cubicBezTo>
                  <a:cubicBezTo>
                    <a:pt x="884" y="620"/>
                    <a:pt x="868" y="639"/>
                    <a:pt x="885" y="619"/>
                  </a:cubicBezTo>
                  <a:cubicBezTo>
                    <a:pt x="902" y="598"/>
                    <a:pt x="898" y="603"/>
                    <a:pt x="902" y="598"/>
                  </a:cubicBezTo>
                  <a:cubicBezTo>
                    <a:pt x="907" y="594"/>
                    <a:pt x="905" y="597"/>
                    <a:pt x="908" y="594"/>
                  </a:cubicBezTo>
                  <a:cubicBezTo>
                    <a:pt x="911" y="590"/>
                    <a:pt x="910" y="591"/>
                    <a:pt x="912" y="589"/>
                  </a:cubicBezTo>
                  <a:cubicBezTo>
                    <a:pt x="914" y="586"/>
                    <a:pt x="912" y="591"/>
                    <a:pt x="914" y="588"/>
                  </a:cubicBezTo>
                  <a:cubicBezTo>
                    <a:pt x="916" y="585"/>
                    <a:pt x="915" y="586"/>
                    <a:pt x="917" y="584"/>
                  </a:cubicBezTo>
                  <a:cubicBezTo>
                    <a:pt x="919" y="582"/>
                    <a:pt x="918" y="583"/>
                    <a:pt x="918" y="583"/>
                  </a:cubicBezTo>
                  <a:cubicBezTo>
                    <a:pt x="921" y="579"/>
                    <a:pt x="921" y="579"/>
                    <a:pt x="921" y="579"/>
                  </a:cubicBezTo>
                  <a:cubicBezTo>
                    <a:pt x="921" y="579"/>
                    <a:pt x="927" y="576"/>
                    <a:pt x="928" y="575"/>
                  </a:cubicBezTo>
                  <a:cubicBezTo>
                    <a:pt x="929" y="574"/>
                    <a:pt x="931" y="568"/>
                    <a:pt x="933" y="568"/>
                  </a:cubicBezTo>
                  <a:cubicBezTo>
                    <a:pt x="936" y="567"/>
                    <a:pt x="943" y="564"/>
                    <a:pt x="945" y="563"/>
                  </a:cubicBezTo>
                  <a:cubicBezTo>
                    <a:pt x="947" y="561"/>
                    <a:pt x="948" y="560"/>
                    <a:pt x="951" y="559"/>
                  </a:cubicBezTo>
                  <a:cubicBezTo>
                    <a:pt x="954" y="558"/>
                    <a:pt x="954" y="557"/>
                    <a:pt x="954" y="557"/>
                  </a:cubicBezTo>
                  <a:cubicBezTo>
                    <a:pt x="956" y="556"/>
                    <a:pt x="956" y="556"/>
                    <a:pt x="956" y="556"/>
                  </a:cubicBezTo>
                  <a:cubicBezTo>
                    <a:pt x="956" y="556"/>
                    <a:pt x="970" y="542"/>
                    <a:pt x="971" y="541"/>
                  </a:cubicBezTo>
                  <a:cubicBezTo>
                    <a:pt x="972" y="540"/>
                    <a:pt x="976" y="536"/>
                    <a:pt x="977" y="536"/>
                  </a:cubicBezTo>
                  <a:cubicBezTo>
                    <a:pt x="978" y="535"/>
                    <a:pt x="981" y="528"/>
                    <a:pt x="981" y="528"/>
                  </a:cubicBezTo>
                  <a:cubicBezTo>
                    <a:pt x="983" y="524"/>
                    <a:pt x="983" y="524"/>
                    <a:pt x="983" y="524"/>
                  </a:cubicBezTo>
                  <a:cubicBezTo>
                    <a:pt x="983" y="524"/>
                    <a:pt x="992" y="512"/>
                    <a:pt x="995" y="509"/>
                  </a:cubicBezTo>
                  <a:cubicBezTo>
                    <a:pt x="997" y="507"/>
                    <a:pt x="997" y="507"/>
                    <a:pt x="999" y="504"/>
                  </a:cubicBezTo>
                  <a:cubicBezTo>
                    <a:pt x="1000" y="502"/>
                    <a:pt x="1000" y="501"/>
                    <a:pt x="1001" y="499"/>
                  </a:cubicBezTo>
                  <a:cubicBezTo>
                    <a:pt x="1001" y="497"/>
                    <a:pt x="1001" y="496"/>
                    <a:pt x="1002" y="494"/>
                  </a:cubicBezTo>
                  <a:cubicBezTo>
                    <a:pt x="1002" y="493"/>
                    <a:pt x="1004" y="488"/>
                    <a:pt x="1004" y="487"/>
                  </a:cubicBezTo>
                  <a:cubicBezTo>
                    <a:pt x="1005" y="486"/>
                    <a:pt x="1007" y="483"/>
                    <a:pt x="1008" y="483"/>
                  </a:cubicBezTo>
                  <a:cubicBezTo>
                    <a:pt x="1008" y="482"/>
                    <a:pt x="1012" y="474"/>
                    <a:pt x="1013" y="471"/>
                  </a:cubicBezTo>
                  <a:cubicBezTo>
                    <a:pt x="1014" y="468"/>
                    <a:pt x="1006" y="476"/>
                    <a:pt x="1015" y="468"/>
                  </a:cubicBezTo>
                  <a:cubicBezTo>
                    <a:pt x="1023" y="459"/>
                    <a:pt x="1023" y="458"/>
                    <a:pt x="1023" y="458"/>
                  </a:cubicBezTo>
                  <a:cubicBezTo>
                    <a:pt x="1023" y="458"/>
                    <a:pt x="1023" y="455"/>
                    <a:pt x="1024" y="454"/>
                  </a:cubicBezTo>
                  <a:cubicBezTo>
                    <a:pt x="1025" y="452"/>
                    <a:pt x="1025" y="451"/>
                    <a:pt x="1025" y="450"/>
                  </a:cubicBezTo>
                  <a:cubicBezTo>
                    <a:pt x="1026" y="449"/>
                    <a:pt x="1026" y="447"/>
                    <a:pt x="1027" y="446"/>
                  </a:cubicBezTo>
                  <a:cubicBezTo>
                    <a:pt x="1027" y="445"/>
                    <a:pt x="1027" y="444"/>
                    <a:pt x="1028" y="442"/>
                  </a:cubicBezTo>
                  <a:cubicBezTo>
                    <a:pt x="1029" y="441"/>
                    <a:pt x="1030" y="437"/>
                    <a:pt x="1030" y="437"/>
                  </a:cubicBezTo>
                  <a:cubicBezTo>
                    <a:pt x="1030" y="436"/>
                    <a:pt x="1027" y="433"/>
                    <a:pt x="1028" y="431"/>
                  </a:cubicBezTo>
                  <a:cubicBezTo>
                    <a:pt x="1030" y="430"/>
                    <a:pt x="1031" y="429"/>
                    <a:pt x="1031" y="427"/>
                  </a:cubicBezTo>
                  <a:cubicBezTo>
                    <a:pt x="1031" y="426"/>
                    <a:pt x="1031" y="427"/>
                    <a:pt x="1031" y="423"/>
                  </a:cubicBezTo>
                  <a:cubicBezTo>
                    <a:pt x="1031" y="420"/>
                    <a:pt x="1032" y="419"/>
                    <a:pt x="1032" y="418"/>
                  </a:cubicBezTo>
                  <a:close/>
                </a:path>
              </a:pathLst>
            </a:custGeom>
            <a:grpFill/>
            <a:ln w="9525">
              <a:noFill/>
              <a:round/>
            </a:ln>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sp>
          <p:nvSpPr>
            <p:cNvPr id="136" name="Freeform 6"/>
            <p:cNvSpPr/>
            <p:nvPr/>
          </p:nvSpPr>
          <p:spPr bwMode="auto">
            <a:xfrm>
              <a:off x="3390901" y="3496277"/>
              <a:ext cx="327025" cy="630238"/>
            </a:xfrm>
            <a:custGeom>
              <a:avLst/>
              <a:gdLst/>
              <a:ahLst/>
              <a:cxnLst>
                <a:cxn ang="0">
                  <a:pos x="107" y="33"/>
                </a:cxn>
                <a:cxn ang="0">
                  <a:pos x="106" y="21"/>
                </a:cxn>
                <a:cxn ang="0">
                  <a:pos x="99" y="5"/>
                </a:cxn>
                <a:cxn ang="0">
                  <a:pos x="90" y="4"/>
                </a:cxn>
                <a:cxn ang="0">
                  <a:pos x="86" y="20"/>
                </a:cxn>
                <a:cxn ang="0">
                  <a:pos x="75" y="31"/>
                </a:cxn>
                <a:cxn ang="0">
                  <a:pos x="60" y="48"/>
                </a:cxn>
                <a:cxn ang="0">
                  <a:pos x="50" y="55"/>
                </a:cxn>
                <a:cxn ang="0">
                  <a:pos x="40" y="60"/>
                </a:cxn>
                <a:cxn ang="0">
                  <a:pos x="30" y="62"/>
                </a:cxn>
                <a:cxn ang="0">
                  <a:pos x="20" y="66"/>
                </a:cxn>
                <a:cxn ang="0">
                  <a:pos x="21" y="73"/>
                </a:cxn>
                <a:cxn ang="0">
                  <a:pos x="14" y="83"/>
                </a:cxn>
                <a:cxn ang="0">
                  <a:pos x="13" y="93"/>
                </a:cxn>
                <a:cxn ang="0">
                  <a:pos x="18" y="107"/>
                </a:cxn>
                <a:cxn ang="0">
                  <a:pos x="19" y="127"/>
                </a:cxn>
                <a:cxn ang="0">
                  <a:pos x="3" y="146"/>
                </a:cxn>
                <a:cxn ang="0">
                  <a:pos x="1" y="160"/>
                </a:cxn>
                <a:cxn ang="0">
                  <a:pos x="4" y="174"/>
                </a:cxn>
                <a:cxn ang="0">
                  <a:pos x="6" y="184"/>
                </a:cxn>
                <a:cxn ang="0">
                  <a:pos x="4" y="197"/>
                </a:cxn>
                <a:cxn ang="0">
                  <a:pos x="12" y="206"/>
                </a:cxn>
                <a:cxn ang="0">
                  <a:pos x="33" y="215"/>
                </a:cxn>
                <a:cxn ang="0">
                  <a:pos x="42" y="207"/>
                </a:cxn>
                <a:cxn ang="0">
                  <a:pos x="63" y="186"/>
                </a:cxn>
                <a:cxn ang="0">
                  <a:pos x="71" y="151"/>
                </a:cxn>
                <a:cxn ang="0">
                  <a:pos x="79" y="134"/>
                </a:cxn>
                <a:cxn ang="0">
                  <a:pos x="84" y="123"/>
                </a:cxn>
                <a:cxn ang="0">
                  <a:pos x="94" y="95"/>
                </a:cxn>
                <a:cxn ang="0">
                  <a:pos x="94" y="84"/>
                </a:cxn>
                <a:cxn ang="0">
                  <a:pos x="100" y="68"/>
                </a:cxn>
                <a:cxn ang="0">
                  <a:pos x="98" y="53"/>
                </a:cxn>
                <a:cxn ang="0">
                  <a:pos x="105" y="59"/>
                </a:cxn>
                <a:cxn ang="0">
                  <a:pos x="111" y="44"/>
                </a:cxn>
              </a:cxnLst>
              <a:rect l="0" t="0" r="r" b="b"/>
              <a:pathLst>
                <a:path w="113" h="218">
                  <a:moveTo>
                    <a:pt x="108" y="39"/>
                  </a:moveTo>
                  <a:cubicBezTo>
                    <a:pt x="108" y="37"/>
                    <a:pt x="108" y="36"/>
                    <a:pt x="107" y="33"/>
                  </a:cubicBezTo>
                  <a:cubicBezTo>
                    <a:pt x="107" y="31"/>
                    <a:pt x="107" y="31"/>
                    <a:pt x="107" y="28"/>
                  </a:cubicBezTo>
                  <a:cubicBezTo>
                    <a:pt x="107" y="25"/>
                    <a:pt x="107" y="26"/>
                    <a:pt x="106" y="21"/>
                  </a:cubicBezTo>
                  <a:cubicBezTo>
                    <a:pt x="105" y="16"/>
                    <a:pt x="103" y="14"/>
                    <a:pt x="103" y="12"/>
                  </a:cubicBezTo>
                  <a:cubicBezTo>
                    <a:pt x="102" y="10"/>
                    <a:pt x="100" y="8"/>
                    <a:pt x="99" y="5"/>
                  </a:cubicBezTo>
                  <a:cubicBezTo>
                    <a:pt x="98" y="3"/>
                    <a:pt x="97" y="0"/>
                    <a:pt x="95" y="1"/>
                  </a:cubicBezTo>
                  <a:cubicBezTo>
                    <a:pt x="94" y="1"/>
                    <a:pt x="90" y="1"/>
                    <a:pt x="90" y="4"/>
                  </a:cubicBezTo>
                  <a:cubicBezTo>
                    <a:pt x="90" y="7"/>
                    <a:pt x="89" y="12"/>
                    <a:pt x="88" y="14"/>
                  </a:cubicBezTo>
                  <a:cubicBezTo>
                    <a:pt x="88" y="16"/>
                    <a:pt x="87" y="19"/>
                    <a:pt x="86" y="20"/>
                  </a:cubicBezTo>
                  <a:cubicBezTo>
                    <a:pt x="85" y="22"/>
                    <a:pt x="82" y="24"/>
                    <a:pt x="81" y="25"/>
                  </a:cubicBezTo>
                  <a:cubicBezTo>
                    <a:pt x="79" y="27"/>
                    <a:pt x="77" y="29"/>
                    <a:pt x="75" y="31"/>
                  </a:cubicBezTo>
                  <a:cubicBezTo>
                    <a:pt x="74" y="33"/>
                    <a:pt x="72" y="41"/>
                    <a:pt x="68" y="43"/>
                  </a:cubicBezTo>
                  <a:cubicBezTo>
                    <a:pt x="64" y="45"/>
                    <a:pt x="61" y="47"/>
                    <a:pt x="60" y="48"/>
                  </a:cubicBezTo>
                  <a:cubicBezTo>
                    <a:pt x="58" y="50"/>
                    <a:pt x="57" y="52"/>
                    <a:pt x="55" y="53"/>
                  </a:cubicBezTo>
                  <a:cubicBezTo>
                    <a:pt x="54" y="54"/>
                    <a:pt x="50" y="55"/>
                    <a:pt x="50" y="55"/>
                  </a:cubicBezTo>
                  <a:cubicBezTo>
                    <a:pt x="50" y="55"/>
                    <a:pt x="47" y="56"/>
                    <a:pt x="46" y="57"/>
                  </a:cubicBezTo>
                  <a:cubicBezTo>
                    <a:pt x="44" y="58"/>
                    <a:pt x="41" y="60"/>
                    <a:pt x="40" y="60"/>
                  </a:cubicBezTo>
                  <a:cubicBezTo>
                    <a:pt x="38" y="60"/>
                    <a:pt x="37" y="61"/>
                    <a:pt x="35" y="61"/>
                  </a:cubicBezTo>
                  <a:cubicBezTo>
                    <a:pt x="35" y="61"/>
                    <a:pt x="35" y="60"/>
                    <a:pt x="30" y="62"/>
                  </a:cubicBezTo>
                  <a:cubicBezTo>
                    <a:pt x="25" y="64"/>
                    <a:pt x="25" y="64"/>
                    <a:pt x="25" y="64"/>
                  </a:cubicBezTo>
                  <a:cubicBezTo>
                    <a:pt x="25" y="64"/>
                    <a:pt x="20" y="65"/>
                    <a:pt x="20" y="66"/>
                  </a:cubicBezTo>
                  <a:cubicBezTo>
                    <a:pt x="20" y="66"/>
                    <a:pt x="20" y="70"/>
                    <a:pt x="20" y="70"/>
                  </a:cubicBezTo>
                  <a:cubicBezTo>
                    <a:pt x="21" y="73"/>
                    <a:pt x="21" y="73"/>
                    <a:pt x="21" y="73"/>
                  </a:cubicBezTo>
                  <a:cubicBezTo>
                    <a:pt x="18" y="78"/>
                    <a:pt x="18" y="78"/>
                    <a:pt x="18" y="78"/>
                  </a:cubicBezTo>
                  <a:cubicBezTo>
                    <a:pt x="14" y="83"/>
                    <a:pt x="14" y="83"/>
                    <a:pt x="14" y="83"/>
                  </a:cubicBezTo>
                  <a:cubicBezTo>
                    <a:pt x="14" y="83"/>
                    <a:pt x="12" y="86"/>
                    <a:pt x="12" y="87"/>
                  </a:cubicBezTo>
                  <a:cubicBezTo>
                    <a:pt x="12" y="88"/>
                    <a:pt x="12" y="91"/>
                    <a:pt x="13" y="93"/>
                  </a:cubicBezTo>
                  <a:cubicBezTo>
                    <a:pt x="14" y="94"/>
                    <a:pt x="14" y="98"/>
                    <a:pt x="15" y="100"/>
                  </a:cubicBezTo>
                  <a:cubicBezTo>
                    <a:pt x="16" y="102"/>
                    <a:pt x="17" y="106"/>
                    <a:pt x="18" y="107"/>
                  </a:cubicBezTo>
                  <a:cubicBezTo>
                    <a:pt x="19" y="108"/>
                    <a:pt x="18" y="117"/>
                    <a:pt x="19" y="119"/>
                  </a:cubicBezTo>
                  <a:cubicBezTo>
                    <a:pt x="19" y="122"/>
                    <a:pt x="19" y="127"/>
                    <a:pt x="19" y="127"/>
                  </a:cubicBezTo>
                  <a:cubicBezTo>
                    <a:pt x="19" y="127"/>
                    <a:pt x="18" y="130"/>
                    <a:pt x="16" y="132"/>
                  </a:cubicBezTo>
                  <a:cubicBezTo>
                    <a:pt x="14" y="134"/>
                    <a:pt x="3" y="144"/>
                    <a:pt x="3" y="146"/>
                  </a:cubicBezTo>
                  <a:cubicBezTo>
                    <a:pt x="2" y="148"/>
                    <a:pt x="1" y="152"/>
                    <a:pt x="1" y="152"/>
                  </a:cubicBezTo>
                  <a:cubicBezTo>
                    <a:pt x="1" y="152"/>
                    <a:pt x="2" y="159"/>
                    <a:pt x="1" y="160"/>
                  </a:cubicBezTo>
                  <a:cubicBezTo>
                    <a:pt x="0" y="161"/>
                    <a:pt x="0" y="167"/>
                    <a:pt x="0" y="167"/>
                  </a:cubicBezTo>
                  <a:cubicBezTo>
                    <a:pt x="0" y="167"/>
                    <a:pt x="4" y="173"/>
                    <a:pt x="4" y="174"/>
                  </a:cubicBezTo>
                  <a:cubicBezTo>
                    <a:pt x="4" y="174"/>
                    <a:pt x="6" y="180"/>
                    <a:pt x="6" y="182"/>
                  </a:cubicBezTo>
                  <a:cubicBezTo>
                    <a:pt x="6" y="184"/>
                    <a:pt x="6" y="184"/>
                    <a:pt x="6" y="184"/>
                  </a:cubicBezTo>
                  <a:cubicBezTo>
                    <a:pt x="6" y="184"/>
                    <a:pt x="4" y="189"/>
                    <a:pt x="4" y="190"/>
                  </a:cubicBezTo>
                  <a:cubicBezTo>
                    <a:pt x="4" y="191"/>
                    <a:pt x="2" y="195"/>
                    <a:pt x="4" y="197"/>
                  </a:cubicBezTo>
                  <a:cubicBezTo>
                    <a:pt x="7" y="199"/>
                    <a:pt x="7" y="200"/>
                    <a:pt x="8" y="201"/>
                  </a:cubicBezTo>
                  <a:cubicBezTo>
                    <a:pt x="10" y="203"/>
                    <a:pt x="10" y="204"/>
                    <a:pt x="12" y="206"/>
                  </a:cubicBezTo>
                  <a:cubicBezTo>
                    <a:pt x="14" y="208"/>
                    <a:pt x="19" y="211"/>
                    <a:pt x="24" y="212"/>
                  </a:cubicBezTo>
                  <a:cubicBezTo>
                    <a:pt x="28" y="213"/>
                    <a:pt x="31" y="218"/>
                    <a:pt x="33" y="215"/>
                  </a:cubicBezTo>
                  <a:cubicBezTo>
                    <a:pt x="34" y="212"/>
                    <a:pt x="35" y="211"/>
                    <a:pt x="37" y="210"/>
                  </a:cubicBezTo>
                  <a:cubicBezTo>
                    <a:pt x="38" y="209"/>
                    <a:pt x="35" y="207"/>
                    <a:pt x="42" y="207"/>
                  </a:cubicBezTo>
                  <a:cubicBezTo>
                    <a:pt x="48" y="207"/>
                    <a:pt x="56" y="198"/>
                    <a:pt x="57" y="195"/>
                  </a:cubicBezTo>
                  <a:cubicBezTo>
                    <a:pt x="59" y="191"/>
                    <a:pt x="62" y="188"/>
                    <a:pt x="63" y="186"/>
                  </a:cubicBezTo>
                  <a:cubicBezTo>
                    <a:pt x="64" y="184"/>
                    <a:pt x="64" y="180"/>
                    <a:pt x="65" y="178"/>
                  </a:cubicBezTo>
                  <a:cubicBezTo>
                    <a:pt x="66" y="176"/>
                    <a:pt x="69" y="155"/>
                    <a:pt x="71" y="151"/>
                  </a:cubicBezTo>
                  <a:cubicBezTo>
                    <a:pt x="73" y="146"/>
                    <a:pt x="74" y="144"/>
                    <a:pt x="76" y="141"/>
                  </a:cubicBezTo>
                  <a:cubicBezTo>
                    <a:pt x="78" y="137"/>
                    <a:pt x="77" y="137"/>
                    <a:pt x="79" y="134"/>
                  </a:cubicBezTo>
                  <a:cubicBezTo>
                    <a:pt x="81" y="131"/>
                    <a:pt x="81" y="132"/>
                    <a:pt x="82" y="128"/>
                  </a:cubicBezTo>
                  <a:cubicBezTo>
                    <a:pt x="84" y="125"/>
                    <a:pt x="83" y="130"/>
                    <a:pt x="84" y="123"/>
                  </a:cubicBezTo>
                  <a:cubicBezTo>
                    <a:pt x="86" y="116"/>
                    <a:pt x="89" y="104"/>
                    <a:pt x="90" y="101"/>
                  </a:cubicBezTo>
                  <a:cubicBezTo>
                    <a:pt x="92" y="98"/>
                    <a:pt x="93" y="98"/>
                    <a:pt x="94" y="95"/>
                  </a:cubicBezTo>
                  <a:cubicBezTo>
                    <a:pt x="95" y="92"/>
                    <a:pt x="96" y="90"/>
                    <a:pt x="95" y="88"/>
                  </a:cubicBezTo>
                  <a:cubicBezTo>
                    <a:pt x="94" y="85"/>
                    <a:pt x="93" y="90"/>
                    <a:pt x="94" y="84"/>
                  </a:cubicBezTo>
                  <a:cubicBezTo>
                    <a:pt x="96" y="78"/>
                    <a:pt x="94" y="79"/>
                    <a:pt x="97" y="75"/>
                  </a:cubicBezTo>
                  <a:cubicBezTo>
                    <a:pt x="101" y="71"/>
                    <a:pt x="101" y="70"/>
                    <a:pt x="100" y="68"/>
                  </a:cubicBezTo>
                  <a:cubicBezTo>
                    <a:pt x="100" y="65"/>
                    <a:pt x="99" y="63"/>
                    <a:pt x="99" y="61"/>
                  </a:cubicBezTo>
                  <a:cubicBezTo>
                    <a:pt x="99" y="58"/>
                    <a:pt x="95" y="56"/>
                    <a:pt x="98" y="53"/>
                  </a:cubicBezTo>
                  <a:cubicBezTo>
                    <a:pt x="102" y="49"/>
                    <a:pt x="103" y="49"/>
                    <a:pt x="104" y="52"/>
                  </a:cubicBezTo>
                  <a:cubicBezTo>
                    <a:pt x="104" y="55"/>
                    <a:pt x="101" y="62"/>
                    <a:pt x="105" y="59"/>
                  </a:cubicBezTo>
                  <a:cubicBezTo>
                    <a:pt x="109" y="56"/>
                    <a:pt x="113" y="52"/>
                    <a:pt x="113" y="50"/>
                  </a:cubicBezTo>
                  <a:cubicBezTo>
                    <a:pt x="113" y="48"/>
                    <a:pt x="111" y="47"/>
                    <a:pt x="111" y="44"/>
                  </a:cubicBezTo>
                  <a:cubicBezTo>
                    <a:pt x="111" y="42"/>
                    <a:pt x="108" y="41"/>
                    <a:pt x="108" y="39"/>
                  </a:cubicBezTo>
                  <a:close/>
                </a:path>
              </a:pathLst>
            </a:custGeom>
            <a:grpFill/>
            <a:ln w="9525">
              <a:noFill/>
              <a:round/>
            </a:ln>
          </p:spPr>
          <p:txBody>
            <a:bodyPr vert="horz" wrap="square" lIns="96435" tIns="48218" rIns="96435" bIns="48218" numCol="1" anchor="t" anchorCtr="0" compatLnSpc="1"/>
            <a:lstStyle/>
            <a:p>
              <a:endParaRPr lang="en-US">
                <a:latin typeface="Times New Roman" panose="02020603050405020304" pitchFamily="18" charset="0"/>
                <a:ea typeface="微软雅黑" pitchFamily="34" charset="-122"/>
                <a:sym typeface="Times New Roman" panose="02020603050405020304" pitchFamily="18" charset="0"/>
              </a:endParaRPr>
            </a:p>
          </p:txBody>
        </p:sp>
      </p:grpSp>
      <p:sp>
        <p:nvSpPr>
          <p:cNvPr id="109" name="标题 3"/>
          <p:cNvSpPr txBox="1"/>
          <p:nvPr/>
        </p:nvSpPr>
        <p:spPr>
          <a:xfrm>
            <a:off x="792039" y="62547"/>
            <a:ext cx="3898556" cy="440807"/>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800" dirty="0" smtClean="0">
                <a:solidFill>
                  <a:schemeClr val="accent1">
                    <a:lumMod val="50000"/>
                  </a:schemeClr>
                </a:solidFill>
                <a:latin typeface="方正粗谭黑简体" panose="02000000000000000000" pitchFamily="2" charset="-122"/>
                <a:ea typeface="方正粗谭黑简体" panose="02000000000000000000" pitchFamily="2" charset="-122"/>
              </a:rPr>
              <a:t>点击添加相关标题文字</a:t>
            </a:r>
            <a:endParaRPr lang="zh-CN" altLang="en-US" sz="1200" dirty="0">
              <a:solidFill>
                <a:schemeClr val="accent1">
                  <a:lumMod val="50000"/>
                </a:schemeClr>
              </a:solidFill>
              <a:latin typeface="方正粗谭黑简体" panose="02000000000000000000" pitchFamily="2" charset="-122"/>
              <a:ea typeface="方正粗谭黑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outVertical)">
                                      <p:cBhvr>
                                        <p:cTn id="7" dur="500"/>
                                        <p:tgtEl>
                                          <p:spTgt spid="1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9"/>
                                        </p:tgtEl>
                                        <p:attrNameLst>
                                          <p:attrName>style.visibility</p:attrName>
                                        </p:attrNameLst>
                                      </p:cBhvr>
                                      <p:to>
                                        <p:strVal val="visible"/>
                                      </p:to>
                                    </p:set>
                                    <p:animEffect transition="in" filter="fade">
                                      <p:cBhvr>
                                        <p:cTn id="11" dur="500"/>
                                        <p:tgtEl>
                                          <p:spTgt spid="119"/>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500"/>
                                        <p:tgtEl>
                                          <p:spTgt spid="2"/>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43"/>
                                        </p:tgtEl>
                                        <p:attrNameLst>
                                          <p:attrName>style.visibility</p:attrName>
                                        </p:attrNameLst>
                                      </p:cBhvr>
                                      <p:to>
                                        <p:strVal val="visible"/>
                                      </p:to>
                                    </p:set>
                                    <p:anim calcmode="lin" valueType="num">
                                      <p:cBhvr>
                                        <p:cTn id="19" dur="500" fill="hold"/>
                                        <p:tgtEl>
                                          <p:spTgt spid="43"/>
                                        </p:tgtEl>
                                        <p:attrNameLst>
                                          <p:attrName>ppt_w</p:attrName>
                                        </p:attrNameLst>
                                      </p:cBhvr>
                                      <p:tavLst>
                                        <p:tav tm="0">
                                          <p:val>
                                            <p:fltVal val="0"/>
                                          </p:val>
                                        </p:tav>
                                        <p:tav tm="100000">
                                          <p:val>
                                            <p:strVal val="#ppt_w"/>
                                          </p:val>
                                        </p:tav>
                                      </p:tavLst>
                                    </p:anim>
                                    <p:anim calcmode="lin" valueType="num">
                                      <p:cBhvr>
                                        <p:cTn id="20" dur="500" fill="hold"/>
                                        <p:tgtEl>
                                          <p:spTgt spid="43"/>
                                        </p:tgtEl>
                                        <p:attrNameLst>
                                          <p:attrName>ppt_h</p:attrName>
                                        </p:attrNameLst>
                                      </p:cBhvr>
                                      <p:tavLst>
                                        <p:tav tm="0">
                                          <p:val>
                                            <p:fltVal val="0"/>
                                          </p:val>
                                        </p:tav>
                                        <p:tav tm="100000">
                                          <p:val>
                                            <p:strVal val="#ppt_h"/>
                                          </p:val>
                                        </p:tav>
                                      </p:tavLst>
                                    </p:anim>
                                    <p:animEffect transition="in" filter="fade">
                                      <p:cBhvr>
                                        <p:cTn id="21" dur="500"/>
                                        <p:tgtEl>
                                          <p:spTgt spid="43"/>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61"/>
                                        </p:tgtEl>
                                        <p:attrNameLst>
                                          <p:attrName>style.visibility</p:attrName>
                                        </p:attrNameLst>
                                      </p:cBhvr>
                                      <p:to>
                                        <p:strVal val="visible"/>
                                      </p:to>
                                    </p:set>
                                    <p:anim calcmode="lin" valueType="num">
                                      <p:cBhvr>
                                        <p:cTn id="25" dur="500" fill="hold"/>
                                        <p:tgtEl>
                                          <p:spTgt spid="61"/>
                                        </p:tgtEl>
                                        <p:attrNameLst>
                                          <p:attrName>ppt_w</p:attrName>
                                        </p:attrNameLst>
                                      </p:cBhvr>
                                      <p:tavLst>
                                        <p:tav tm="0">
                                          <p:val>
                                            <p:fltVal val="0"/>
                                          </p:val>
                                        </p:tav>
                                        <p:tav tm="100000">
                                          <p:val>
                                            <p:strVal val="#ppt_w"/>
                                          </p:val>
                                        </p:tav>
                                      </p:tavLst>
                                    </p:anim>
                                    <p:anim calcmode="lin" valueType="num">
                                      <p:cBhvr>
                                        <p:cTn id="26" dur="500" fill="hold"/>
                                        <p:tgtEl>
                                          <p:spTgt spid="61"/>
                                        </p:tgtEl>
                                        <p:attrNameLst>
                                          <p:attrName>ppt_h</p:attrName>
                                        </p:attrNameLst>
                                      </p:cBhvr>
                                      <p:tavLst>
                                        <p:tav tm="0">
                                          <p:val>
                                            <p:fltVal val="0"/>
                                          </p:val>
                                        </p:tav>
                                        <p:tav tm="100000">
                                          <p:val>
                                            <p:strVal val="#ppt_h"/>
                                          </p:val>
                                        </p:tav>
                                      </p:tavLst>
                                    </p:anim>
                                    <p:animEffect transition="in" filter="fade">
                                      <p:cBhvr>
                                        <p:cTn id="27" dur="500"/>
                                        <p:tgtEl>
                                          <p:spTgt spid="61"/>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64"/>
                                        </p:tgtEl>
                                        <p:attrNameLst>
                                          <p:attrName>style.visibility</p:attrName>
                                        </p:attrNameLst>
                                      </p:cBhvr>
                                      <p:to>
                                        <p:strVal val="visible"/>
                                      </p:to>
                                    </p:set>
                                    <p:animEffect transition="in" filter="fade">
                                      <p:cBhvr>
                                        <p:cTn id="31" dur="500"/>
                                        <p:tgtEl>
                                          <p:spTgt spid="64"/>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65"/>
                                        </p:tgtEl>
                                        <p:attrNameLst>
                                          <p:attrName>style.visibility</p:attrName>
                                        </p:attrNameLst>
                                      </p:cBhvr>
                                      <p:to>
                                        <p:strVal val="visible"/>
                                      </p:to>
                                    </p:set>
                                    <p:anim calcmode="lin" valueType="num">
                                      <p:cBhvr>
                                        <p:cTn id="35" dur="500" fill="hold"/>
                                        <p:tgtEl>
                                          <p:spTgt spid="65"/>
                                        </p:tgtEl>
                                        <p:attrNameLst>
                                          <p:attrName>ppt_w</p:attrName>
                                        </p:attrNameLst>
                                      </p:cBhvr>
                                      <p:tavLst>
                                        <p:tav tm="0">
                                          <p:val>
                                            <p:fltVal val="0"/>
                                          </p:val>
                                        </p:tav>
                                        <p:tav tm="100000">
                                          <p:val>
                                            <p:strVal val="#ppt_w"/>
                                          </p:val>
                                        </p:tav>
                                      </p:tavLst>
                                    </p:anim>
                                    <p:anim calcmode="lin" valueType="num">
                                      <p:cBhvr>
                                        <p:cTn id="36" dur="500" fill="hold"/>
                                        <p:tgtEl>
                                          <p:spTgt spid="65"/>
                                        </p:tgtEl>
                                        <p:attrNameLst>
                                          <p:attrName>ppt_h</p:attrName>
                                        </p:attrNameLst>
                                      </p:cBhvr>
                                      <p:tavLst>
                                        <p:tav tm="0">
                                          <p:val>
                                            <p:fltVal val="0"/>
                                          </p:val>
                                        </p:tav>
                                        <p:tav tm="100000">
                                          <p:val>
                                            <p:strVal val="#ppt_h"/>
                                          </p:val>
                                        </p:tav>
                                      </p:tavLst>
                                    </p:anim>
                                    <p:animEffect transition="in" filter="fade">
                                      <p:cBhvr>
                                        <p:cTn id="37" dur="500"/>
                                        <p:tgtEl>
                                          <p:spTgt spid="65"/>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68"/>
                                        </p:tgtEl>
                                        <p:attrNameLst>
                                          <p:attrName>style.visibility</p:attrName>
                                        </p:attrNameLst>
                                      </p:cBhvr>
                                      <p:to>
                                        <p:strVal val="visible"/>
                                      </p:to>
                                    </p:set>
                                    <p:animEffect transition="in" filter="fade">
                                      <p:cBhvr>
                                        <p:cTn id="41" dur="500"/>
                                        <p:tgtEl>
                                          <p:spTgt spid="68"/>
                                        </p:tgtEl>
                                      </p:cBhvr>
                                    </p:animEffect>
                                  </p:childTnLst>
                                </p:cTn>
                              </p:par>
                            </p:childTnLst>
                          </p:cTn>
                        </p:par>
                        <p:par>
                          <p:cTn id="42" fill="hold">
                            <p:stCondLst>
                              <p:cond delay="4000"/>
                            </p:stCondLst>
                            <p:childTnLst>
                              <p:par>
                                <p:cTn id="43" presetID="53" presetClass="entr" presetSubtype="16" fill="hold" nodeType="afterEffect">
                                  <p:stCondLst>
                                    <p:cond delay="0"/>
                                  </p:stCondLst>
                                  <p:childTnLst>
                                    <p:set>
                                      <p:cBhvr>
                                        <p:cTn id="44" dur="1" fill="hold">
                                          <p:stCondLst>
                                            <p:cond delay="0"/>
                                          </p:stCondLst>
                                        </p:cTn>
                                        <p:tgtEl>
                                          <p:spTgt spid="69"/>
                                        </p:tgtEl>
                                        <p:attrNameLst>
                                          <p:attrName>style.visibility</p:attrName>
                                        </p:attrNameLst>
                                      </p:cBhvr>
                                      <p:to>
                                        <p:strVal val="visible"/>
                                      </p:to>
                                    </p:set>
                                    <p:anim calcmode="lin" valueType="num">
                                      <p:cBhvr>
                                        <p:cTn id="45" dur="500" fill="hold"/>
                                        <p:tgtEl>
                                          <p:spTgt spid="69"/>
                                        </p:tgtEl>
                                        <p:attrNameLst>
                                          <p:attrName>ppt_w</p:attrName>
                                        </p:attrNameLst>
                                      </p:cBhvr>
                                      <p:tavLst>
                                        <p:tav tm="0">
                                          <p:val>
                                            <p:fltVal val="0"/>
                                          </p:val>
                                        </p:tav>
                                        <p:tav tm="100000">
                                          <p:val>
                                            <p:strVal val="#ppt_w"/>
                                          </p:val>
                                        </p:tav>
                                      </p:tavLst>
                                    </p:anim>
                                    <p:anim calcmode="lin" valueType="num">
                                      <p:cBhvr>
                                        <p:cTn id="46" dur="500" fill="hold"/>
                                        <p:tgtEl>
                                          <p:spTgt spid="69"/>
                                        </p:tgtEl>
                                        <p:attrNameLst>
                                          <p:attrName>ppt_h</p:attrName>
                                        </p:attrNameLst>
                                      </p:cBhvr>
                                      <p:tavLst>
                                        <p:tav tm="0">
                                          <p:val>
                                            <p:fltVal val="0"/>
                                          </p:val>
                                        </p:tav>
                                        <p:tav tm="100000">
                                          <p:val>
                                            <p:strVal val="#ppt_h"/>
                                          </p:val>
                                        </p:tav>
                                      </p:tavLst>
                                    </p:anim>
                                    <p:animEffect transition="in" filter="fade">
                                      <p:cBhvr>
                                        <p:cTn id="47" dur="500"/>
                                        <p:tgtEl>
                                          <p:spTgt spid="69"/>
                                        </p:tgtEl>
                                      </p:cBhvr>
                                    </p:animEffect>
                                  </p:childTnLst>
                                </p:cTn>
                              </p:par>
                            </p:childTnLst>
                          </p:cTn>
                        </p:par>
                        <p:par>
                          <p:cTn id="48" fill="hold">
                            <p:stCondLst>
                              <p:cond delay="4500"/>
                            </p:stCondLst>
                            <p:childTnLst>
                              <p:par>
                                <p:cTn id="49" presetID="10" presetClass="entr" presetSubtype="0" fill="hold" grpId="0" nodeType="afterEffect">
                                  <p:stCondLst>
                                    <p:cond delay="0"/>
                                  </p:stCondLst>
                                  <p:childTnLst>
                                    <p:set>
                                      <p:cBhvr>
                                        <p:cTn id="50" dur="1" fill="hold">
                                          <p:stCondLst>
                                            <p:cond delay="0"/>
                                          </p:stCondLst>
                                        </p:cTn>
                                        <p:tgtEl>
                                          <p:spTgt spid="72"/>
                                        </p:tgtEl>
                                        <p:attrNameLst>
                                          <p:attrName>style.visibility</p:attrName>
                                        </p:attrNameLst>
                                      </p:cBhvr>
                                      <p:to>
                                        <p:strVal val="visible"/>
                                      </p:to>
                                    </p:set>
                                    <p:animEffect transition="in" filter="fade">
                                      <p:cBhvr>
                                        <p:cTn id="51" dur="500"/>
                                        <p:tgtEl>
                                          <p:spTgt spid="72"/>
                                        </p:tgtEl>
                                      </p:cBhvr>
                                    </p:animEffect>
                                  </p:childTnLst>
                                </p:cTn>
                              </p:par>
                            </p:childTnLst>
                          </p:cTn>
                        </p:par>
                        <p:par>
                          <p:cTn id="52" fill="hold">
                            <p:stCondLst>
                              <p:cond delay="5000"/>
                            </p:stCondLst>
                            <p:childTnLst>
                              <p:par>
                                <p:cTn id="53" presetID="53" presetClass="entr" presetSubtype="16" fill="hold" nodeType="afterEffect">
                                  <p:stCondLst>
                                    <p:cond delay="0"/>
                                  </p:stCondLst>
                                  <p:childTnLst>
                                    <p:set>
                                      <p:cBhvr>
                                        <p:cTn id="54" dur="1" fill="hold">
                                          <p:stCondLst>
                                            <p:cond delay="0"/>
                                          </p:stCondLst>
                                        </p:cTn>
                                        <p:tgtEl>
                                          <p:spTgt spid="73"/>
                                        </p:tgtEl>
                                        <p:attrNameLst>
                                          <p:attrName>style.visibility</p:attrName>
                                        </p:attrNameLst>
                                      </p:cBhvr>
                                      <p:to>
                                        <p:strVal val="visible"/>
                                      </p:to>
                                    </p:set>
                                    <p:anim calcmode="lin" valueType="num">
                                      <p:cBhvr>
                                        <p:cTn id="55" dur="500" fill="hold"/>
                                        <p:tgtEl>
                                          <p:spTgt spid="73"/>
                                        </p:tgtEl>
                                        <p:attrNameLst>
                                          <p:attrName>ppt_w</p:attrName>
                                        </p:attrNameLst>
                                      </p:cBhvr>
                                      <p:tavLst>
                                        <p:tav tm="0">
                                          <p:val>
                                            <p:fltVal val="0"/>
                                          </p:val>
                                        </p:tav>
                                        <p:tav tm="100000">
                                          <p:val>
                                            <p:strVal val="#ppt_w"/>
                                          </p:val>
                                        </p:tav>
                                      </p:tavLst>
                                    </p:anim>
                                    <p:anim calcmode="lin" valueType="num">
                                      <p:cBhvr>
                                        <p:cTn id="56" dur="500" fill="hold"/>
                                        <p:tgtEl>
                                          <p:spTgt spid="73"/>
                                        </p:tgtEl>
                                        <p:attrNameLst>
                                          <p:attrName>ppt_h</p:attrName>
                                        </p:attrNameLst>
                                      </p:cBhvr>
                                      <p:tavLst>
                                        <p:tav tm="0">
                                          <p:val>
                                            <p:fltVal val="0"/>
                                          </p:val>
                                        </p:tav>
                                        <p:tav tm="100000">
                                          <p:val>
                                            <p:strVal val="#ppt_h"/>
                                          </p:val>
                                        </p:tav>
                                      </p:tavLst>
                                    </p:anim>
                                    <p:animEffect transition="in" filter="fade">
                                      <p:cBhvr>
                                        <p:cTn id="57" dur="500"/>
                                        <p:tgtEl>
                                          <p:spTgt spid="73"/>
                                        </p:tgtEl>
                                      </p:cBhvr>
                                    </p:animEffect>
                                  </p:childTnLst>
                                </p:cTn>
                              </p:par>
                            </p:childTnLst>
                          </p:cTn>
                        </p:par>
                        <p:par>
                          <p:cTn id="58" fill="hold">
                            <p:stCondLst>
                              <p:cond delay="5500"/>
                            </p:stCondLst>
                            <p:childTnLst>
                              <p:par>
                                <p:cTn id="59" presetID="10" presetClass="entr" presetSubtype="0" fill="hold" grpId="0" nodeType="afterEffect">
                                  <p:stCondLst>
                                    <p:cond delay="0"/>
                                  </p:stCondLst>
                                  <p:childTnLst>
                                    <p:set>
                                      <p:cBhvr>
                                        <p:cTn id="60" dur="1" fill="hold">
                                          <p:stCondLst>
                                            <p:cond delay="0"/>
                                          </p:stCondLst>
                                        </p:cTn>
                                        <p:tgtEl>
                                          <p:spTgt spid="76"/>
                                        </p:tgtEl>
                                        <p:attrNameLst>
                                          <p:attrName>style.visibility</p:attrName>
                                        </p:attrNameLst>
                                      </p:cBhvr>
                                      <p:to>
                                        <p:strVal val="visible"/>
                                      </p:to>
                                    </p:set>
                                    <p:animEffect transition="in" filter="fade">
                                      <p:cBhvr>
                                        <p:cTn id="61" dur="500"/>
                                        <p:tgtEl>
                                          <p:spTgt spid="76"/>
                                        </p:tgtEl>
                                      </p:cBhvr>
                                    </p:animEffect>
                                  </p:childTnLst>
                                </p:cTn>
                              </p:par>
                            </p:childTnLst>
                          </p:cTn>
                        </p:par>
                        <p:par>
                          <p:cTn id="62" fill="hold">
                            <p:stCondLst>
                              <p:cond delay="6000"/>
                            </p:stCondLst>
                            <p:childTnLst>
                              <p:par>
                                <p:cTn id="63" presetID="10" presetClass="entr" presetSubtype="0" fill="hold" grpId="0" nodeType="afterEffect">
                                  <p:stCondLst>
                                    <p:cond delay="0"/>
                                  </p:stCondLst>
                                  <p:childTnLst>
                                    <p:set>
                                      <p:cBhvr>
                                        <p:cTn id="64" dur="1" fill="hold">
                                          <p:stCondLst>
                                            <p:cond delay="0"/>
                                          </p:stCondLst>
                                        </p:cTn>
                                        <p:tgtEl>
                                          <p:spTgt spid="133"/>
                                        </p:tgtEl>
                                        <p:attrNameLst>
                                          <p:attrName>style.visibility</p:attrName>
                                        </p:attrNameLst>
                                      </p:cBhvr>
                                      <p:to>
                                        <p:strVal val="visible"/>
                                      </p:to>
                                    </p:set>
                                    <p:animEffect transition="in" filter="fade">
                                      <p:cBhvr>
                                        <p:cTn id="65" dur="500"/>
                                        <p:tgtEl>
                                          <p:spTgt spid="133"/>
                                        </p:tgtEl>
                                      </p:cBhvr>
                                    </p:animEffect>
                                  </p:childTnLst>
                                </p:cTn>
                              </p:par>
                            </p:childTnLst>
                          </p:cTn>
                        </p:par>
                        <p:par>
                          <p:cTn id="66" fill="hold">
                            <p:stCondLst>
                              <p:cond delay="6500"/>
                            </p:stCondLst>
                            <p:childTnLst>
                              <p:par>
                                <p:cTn id="67" presetID="22" presetClass="entr" presetSubtype="4" fill="hold" nodeType="afterEffect">
                                  <p:stCondLst>
                                    <p:cond delay="0"/>
                                  </p:stCondLst>
                                  <p:childTnLst>
                                    <p:set>
                                      <p:cBhvr>
                                        <p:cTn id="68" dur="1" fill="hold">
                                          <p:stCondLst>
                                            <p:cond delay="0"/>
                                          </p:stCondLst>
                                        </p:cTn>
                                        <p:tgtEl>
                                          <p:spTgt spid="3"/>
                                        </p:tgtEl>
                                        <p:attrNameLst>
                                          <p:attrName>style.visibility</p:attrName>
                                        </p:attrNameLst>
                                      </p:cBhvr>
                                      <p:to>
                                        <p:strVal val="visible"/>
                                      </p:to>
                                    </p:set>
                                    <p:animEffect transition="in" filter="wipe(down)">
                                      <p:cBhvr>
                                        <p:cTn id="69" dur="500"/>
                                        <p:tgtEl>
                                          <p:spTgt spid="3"/>
                                        </p:tgtEl>
                                      </p:cBhvr>
                                    </p:animEffect>
                                  </p:childTnLst>
                                </p:cTn>
                              </p:par>
                            </p:childTnLst>
                          </p:cTn>
                        </p:par>
                        <p:par>
                          <p:cTn id="70" fill="hold">
                            <p:stCondLst>
                              <p:cond delay="7000"/>
                            </p:stCondLst>
                            <p:childTnLst>
                              <p:par>
                                <p:cTn id="71" presetID="53" presetClass="entr" presetSubtype="16" fill="hold" nodeType="afterEffect">
                                  <p:stCondLst>
                                    <p:cond delay="0"/>
                                  </p:stCondLst>
                                  <p:childTnLst>
                                    <p:set>
                                      <p:cBhvr>
                                        <p:cTn id="72" dur="1" fill="hold">
                                          <p:stCondLst>
                                            <p:cond delay="0"/>
                                          </p:stCondLst>
                                        </p:cTn>
                                        <p:tgtEl>
                                          <p:spTgt spid="48"/>
                                        </p:tgtEl>
                                        <p:attrNameLst>
                                          <p:attrName>style.visibility</p:attrName>
                                        </p:attrNameLst>
                                      </p:cBhvr>
                                      <p:to>
                                        <p:strVal val="visible"/>
                                      </p:to>
                                    </p:set>
                                    <p:anim calcmode="lin" valueType="num">
                                      <p:cBhvr>
                                        <p:cTn id="73" dur="500" fill="hold"/>
                                        <p:tgtEl>
                                          <p:spTgt spid="48"/>
                                        </p:tgtEl>
                                        <p:attrNameLst>
                                          <p:attrName>ppt_w</p:attrName>
                                        </p:attrNameLst>
                                      </p:cBhvr>
                                      <p:tavLst>
                                        <p:tav tm="0">
                                          <p:val>
                                            <p:fltVal val="0"/>
                                          </p:val>
                                        </p:tav>
                                        <p:tav tm="100000">
                                          <p:val>
                                            <p:strVal val="#ppt_w"/>
                                          </p:val>
                                        </p:tav>
                                      </p:tavLst>
                                    </p:anim>
                                    <p:anim calcmode="lin" valueType="num">
                                      <p:cBhvr>
                                        <p:cTn id="74" dur="500" fill="hold"/>
                                        <p:tgtEl>
                                          <p:spTgt spid="48"/>
                                        </p:tgtEl>
                                        <p:attrNameLst>
                                          <p:attrName>ppt_h</p:attrName>
                                        </p:attrNameLst>
                                      </p:cBhvr>
                                      <p:tavLst>
                                        <p:tav tm="0">
                                          <p:val>
                                            <p:fltVal val="0"/>
                                          </p:val>
                                        </p:tav>
                                        <p:tav tm="100000">
                                          <p:val>
                                            <p:strVal val="#ppt_h"/>
                                          </p:val>
                                        </p:tav>
                                      </p:tavLst>
                                    </p:anim>
                                    <p:animEffect transition="in" filter="fade">
                                      <p:cBhvr>
                                        <p:cTn id="75" dur="500"/>
                                        <p:tgtEl>
                                          <p:spTgt spid="48"/>
                                        </p:tgtEl>
                                      </p:cBhvr>
                                    </p:animEffect>
                                  </p:childTnLst>
                                </p:cTn>
                              </p:par>
                            </p:childTnLst>
                          </p:cTn>
                        </p:par>
                        <p:par>
                          <p:cTn id="76" fill="hold">
                            <p:stCondLst>
                              <p:cond delay="7500"/>
                            </p:stCondLst>
                            <p:childTnLst>
                              <p:par>
                                <p:cTn id="77" presetID="53" presetClass="entr" presetSubtype="16" fill="hold" nodeType="afterEffect">
                                  <p:stCondLst>
                                    <p:cond delay="0"/>
                                  </p:stCondLst>
                                  <p:childTnLst>
                                    <p:set>
                                      <p:cBhvr>
                                        <p:cTn id="78" dur="1" fill="hold">
                                          <p:stCondLst>
                                            <p:cond delay="0"/>
                                          </p:stCondLst>
                                        </p:cTn>
                                        <p:tgtEl>
                                          <p:spTgt spid="105"/>
                                        </p:tgtEl>
                                        <p:attrNameLst>
                                          <p:attrName>style.visibility</p:attrName>
                                        </p:attrNameLst>
                                      </p:cBhvr>
                                      <p:to>
                                        <p:strVal val="visible"/>
                                      </p:to>
                                    </p:set>
                                    <p:anim calcmode="lin" valueType="num">
                                      <p:cBhvr>
                                        <p:cTn id="79" dur="500" fill="hold"/>
                                        <p:tgtEl>
                                          <p:spTgt spid="105"/>
                                        </p:tgtEl>
                                        <p:attrNameLst>
                                          <p:attrName>ppt_w</p:attrName>
                                        </p:attrNameLst>
                                      </p:cBhvr>
                                      <p:tavLst>
                                        <p:tav tm="0">
                                          <p:val>
                                            <p:fltVal val="0"/>
                                          </p:val>
                                        </p:tav>
                                        <p:tav tm="100000">
                                          <p:val>
                                            <p:strVal val="#ppt_w"/>
                                          </p:val>
                                        </p:tav>
                                      </p:tavLst>
                                    </p:anim>
                                    <p:anim calcmode="lin" valueType="num">
                                      <p:cBhvr>
                                        <p:cTn id="80" dur="500" fill="hold"/>
                                        <p:tgtEl>
                                          <p:spTgt spid="105"/>
                                        </p:tgtEl>
                                        <p:attrNameLst>
                                          <p:attrName>ppt_h</p:attrName>
                                        </p:attrNameLst>
                                      </p:cBhvr>
                                      <p:tavLst>
                                        <p:tav tm="0">
                                          <p:val>
                                            <p:fltVal val="0"/>
                                          </p:val>
                                        </p:tav>
                                        <p:tav tm="100000">
                                          <p:val>
                                            <p:strVal val="#ppt_h"/>
                                          </p:val>
                                        </p:tav>
                                      </p:tavLst>
                                    </p:anim>
                                    <p:animEffect transition="in" filter="fade">
                                      <p:cBhvr>
                                        <p:cTn id="81" dur="500"/>
                                        <p:tgtEl>
                                          <p:spTgt spid="105"/>
                                        </p:tgtEl>
                                      </p:cBhvr>
                                    </p:animEffect>
                                  </p:childTnLst>
                                </p:cTn>
                              </p:par>
                            </p:childTnLst>
                          </p:cTn>
                        </p:par>
                        <p:par>
                          <p:cTn id="82" fill="hold">
                            <p:stCondLst>
                              <p:cond delay="8000"/>
                            </p:stCondLst>
                            <p:childTnLst>
                              <p:par>
                                <p:cTn id="83" presetID="10" presetClass="entr" presetSubtype="0" fill="hold" grpId="0" nodeType="afterEffect">
                                  <p:stCondLst>
                                    <p:cond delay="0"/>
                                  </p:stCondLst>
                                  <p:childTnLst>
                                    <p:set>
                                      <p:cBhvr>
                                        <p:cTn id="84" dur="1" fill="hold">
                                          <p:stCondLst>
                                            <p:cond delay="0"/>
                                          </p:stCondLst>
                                        </p:cTn>
                                        <p:tgtEl>
                                          <p:spTgt spid="108"/>
                                        </p:tgtEl>
                                        <p:attrNameLst>
                                          <p:attrName>style.visibility</p:attrName>
                                        </p:attrNameLst>
                                      </p:cBhvr>
                                      <p:to>
                                        <p:strVal val="visible"/>
                                      </p:to>
                                    </p:set>
                                    <p:animEffect transition="in" filter="fade">
                                      <p:cBhvr>
                                        <p:cTn id="85" dur="500"/>
                                        <p:tgtEl>
                                          <p:spTgt spid="108"/>
                                        </p:tgtEl>
                                      </p:cBhvr>
                                    </p:animEffect>
                                  </p:childTnLst>
                                </p:cTn>
                              </p:par>
                            </p:childTnLst>
                          </p:cTn>
                        </p:par>
                        <p:par>
                          <p:cTn id="86" fill="hold">
                            <p:stCondLst>
                              <p:cond delay="8500"/>
                            </p:stCondLst>
                            <p:childTnLst>
                              <p:par>
                                <p:cTn id="87" presetID="53" presetClass="entr" presetSubtype="16" fill="hold" nodeType="afterEffect">
                                  <p:stCondLst>
                                    <p:cond delay="0"/>
                                  </p:stCondLst>
                                  <p:childTnLst>
                                    <p:set>
                                      <p:cBhvr>
                                        <p:cTn id="88" dur="1" fill="hold">
                                          <p:stCondLst>
                                            <p:cond delay="0"/>
                                          </p:stCondLst>
                                        </p:cTn>
                                        <p:tgtEl>
                                          <p:spTgt spid="101"/>
                                        </p:tgtEl>
                                        <p:attrNameLst>
                                          <p:attrName>style.visibility</p:attrName>
                                        </p:attrNameLst>
                                      </p:cBhvr>
                                      <p:to>
                                        <p:strVal val="visible"/>
                                      </p:to>
                                    </p:set>
                                    <p:anim calcmode="lin" valueType="num">
                                      <p:cBhvr>
                                        <p:cTn id="89" dur="500" fill="hold"/>
                                        <p:tgtEl>
                                          <p:spTgt spid="101"/>
                                        </p:tgtEl>
                                        <p:attrNameLst>
                                          <p:attrName>ppt_w</p:attrName>
                                        </p:attrNameLst>
                                      </p:cBhvr>
                                      <p:tavLst>
                                        <p:tav tm="0">
                                          <p:val>
                                            <p:fltVal val="0"/>
                                          </p:val>
                                        </p:tav>
                                        <p:tav tm="100000">
                                          <p:val>
                                            <p:strVal val="#ppt_w"/>
                                          </p:val>
                                        </p:tav>
                                      </p:tavLst>
                                    </p:anim>
                                    <p:anim calcmode="lin" valueType="num">
                                      <p:cBhvr>
                                        <p:cTn id="90" dur="500" fill="hold"/>
                                        <p:tgtEl>
                                          <p:spTgt spid="101"/>
                                        </p:tgtEl>
                                        <p:attrNameLst>
                                          <p:attrName>ppt_h</p:attrName>
                                        </p:attrNameLst>
                                      </p:cBhvr>
                                      <p:tavLst>
                                        <p:tav tm="0">
                                          <p:val>
                                            <p:fltVal val="0"/>
                                          </p:val>
                                        </p:tav>
                                        <p:tav tm="100000">
                                          <p:val>
                                            <p:strVal val="#ppt_h"/>
                                          </p:val>
                                        </p:tav>
                                      </p:tavLst>
                                    </p:anim>
                                    <p:animEffect transition="in" filter="fade">
                                      <p:cBhvr>
                                        <p:cTn id="91" dur="500"/>
                                        <p:tgtEl>
                                          <p:spTgt spid="101"/>
                                        </p:tgtEl>
                                      </p:cBhvr>
                                    </p:animEffect>
                                  </p:childTnLst>
                                </p:cTn>
                              </p:par>
                            </p:childTnLst>
                          </p:cTn>
                        </p:par>
                        <p:par>
                          <p:cTn id="92" fill="hold">
                            <p:stCondLst>
                              <p:cond delay="9000"/>
                            </p:stCondLst>
                            <p:childTnLst>
                              <p:par>
                                <p:cTn id="93" presetID="10" presetClass="entr" presetSubtype="0" fill="hold" grpId="0" nodeType="afterEffect">
                                  <p:stCondLst>
                                    <p:cond delay="0"/>
                                  </p:stCondLst>
                                  <p:childTnLst>
                                    <p:set>
                                      <p:cBhvr>
                                        <p:cTn id="94" dur="1" fill="hold">
                                          <p:stCondLst>
                                            <p:cond delay="0"/>
                                          </p:stCondLst>
                                        </p:cTn>
                                        <p:tgtEl>
                                          <p:spTgt spid="104"/>
                                        </p:tgtEl>
                                        <p:attrNameLst>
                                          <p:attrName>style.visibility</p:attrName>
                                        </p:attrNameLst>
                                      </p:cBhvr>
                                      <p:to>
                                        <p:strVal val="visible"/>
                                      </p:to>
                                    </p:set>
                                    <p:animEffect transition="in" filter="fade">
                                      <p:cBhvr>
                                        <p:cTn id="95" dur="500"/>
                                        <p:tgtEl>
                                          <p:spTgt spid="104"/>
                                        </p:tgtEl>
                                      </p:cBhvr>
                                    </p:animEffect>
                                  </p:childTnLst>
                                </p:cTn>
                              </p:par>
                            </p:childTnLst>
                          </p:cTn>
                        </p:par>
                        <p:par>
                          <p:cTn id="96" fill="hold">
                            <p:stCondLst>
                              <p:cond delay="9500"/>
                            </p:stCondLst>
                            <p:childTnLst>
                              <p:par>
                                <p:cTn id="97" presetID="53" presetClass="entr" presetSubtype="16" fill="hold" nodeType="afterEffect">
                                  <p:stCondLst>
                                    <p:cond delay="0"/>
                                  </p:stCondLst>
                                  <p:childTnLst>
                                    <p:set>
                                      <p:cBhvr>
                                        <p:cTn id="98" dur="1" fill="hold">
                                          <p:stCondLst>
                                            <p:cond delay="0"/>
                                          </p:stCondLst>
                                        </p:cTn>
                                        <p:tgtEl>
                                          <p:spTgt spid="97"/>
                                        </p:tgtEl>
                                        <p:attrNameLst>
                                          <p:attrName>style.visibility</p:attrName>
                                        </p:attrNameLst>
                                      </p:cBhvr>
                                      <p:to>
                                        <p:strVal val="visible"/>
                                      </p:to>
                                    </p:set>
                                    <p:anim calcmode="lin" valueType="num">
                                      <p:cBhvr>
                                        <p:cTn id="99" dur="500" fill="hold"/>
                                        <p:tgtEl>
                                          <p:spTgt spid="97"/>
                                        </p:tgtEl>
                                        <p:attrNameLst>
                                          <p:attrName>ppt_w</p:attrName>
                                        </p:attrNameLst>
                                      </p:cBhvr>
                                      <p:tavLst>
                                        <p:tav tm="0">
                                          <p:val>
                                            <p:fltVal val="0"/>
                                          </p:val>
                                        </p:tav>
                                        <p:tav tm="100000">
                                          <p:val>
                                            <p:strVal val="#ppt_w"/>
                                          </p:val>
                                        </p:tav>
                                      </p:tavLst>
                                    </p:anim>
                                    <p:anim calcmode="lin" valueType="num">
                                      <p:cBhvr>
                                        <p:cTn id="100" dur="500" fill="hold"/>
                                        <p:tgtEl>
                                          <p:spTgt spid="97"/>
                                        </p:tgtEl>
                                        <p:attrNameLst>
                                          <p:attrName>ppt_h</p:attrName>
                                        </p:attrNameLst>
                                      </p:cBhvr>
                                      <p:tavLst>
                                        <p:tav tm="0">
                                          <p:val>
                                            <p:fltVal val="0"/>
                                          </p:val>
                                        </p:tav>
                                        <p:tav tm="100000">
                                          <p:val>
                                            <p:strVal val="#ppt_h"/>
                                          </p:val>
                                        </p:tav>
                                      </p:tavLst>
                                    </p:anim>
                                    <p:animEffect transition="in" filter="fade">
                                      <p:cBhvr>
                                        <p:cTn id="101" dur="500"/>
                                        <p:tgtEl>
                                          <p:spTgt spid="97"/>
                                        </p:tgtEl>
                                      </p:cBhvr>
                                    </p:animEffect>
                                  </p:childTnLst>
                                </p:cTn>
                              </p:par>
                            </p:childTnLst>
                          </p:cTn>
                        </p:par>
                        <p:par>
                          <p:cTn id="102" fill="hold">
                            <p:stCondLst>
                              <p:cond delay="10000"/>
                            </p:stCondLst>
                            <p:childTnLst>
                              <p:par>
                                <p:cTn id="103" presetID="10" presetClass="entr" presetSubtype="0" fill="hold" grpId="0" nodeType="afterEffect">
                                  <p:stCondLst>
                                    <p:cond delay="0"/>
                                  </p:stCondLst>
                                  <p:childTnLst>
                                    <p:set>
                                      <p:cBhvr>
                                        <p:cTn id="104" dur="1" fill="hold">
                                          <p:stCondLst>
                                            <p:cond delay="0"/>
                                          </p:stCondLst>
                                        </p:cTn>
                                        <p:tgtEl>
                                          <p:spTgt spid="100"/>
                                        </p:tgtEl>
                                        <p:attrNameLst>
                                          <p:attrName>style.visibility</p:attrName>
                                        </p:attrNameLst>
                                      </p:cBhvr>
                                      <p:to>
                                        <p:strVal val="visible"/>
                                      </p:to>
                                    </p:set>
                                    <p:animEffect transition="in" filter="fade">
                                      <p:cBhvr>
                                        <p:cTn id="105" dur="500"/>
                                        <p:tgtEl>
                                          <p:spTgt spid="100"/>
                                        </p:tgtEl>
                                      </p:cBhvr>
                                    </p:animEffect>
                                  </p:childTnLst>
                                </p:cTn>
                              </p:par>
                            </p:childTnLst>
                          </p:cTn>
                        </p:par>
                        <p:par>
                          <p:cTn id="106" fill="hold">
                            <p:stCondLst>
                              <p:cond delay="10500"/>
                            </p:stCondLst>
                            <p:childTnLst>
                              <p:par>
                                <p:cTn id="107" presetID="53" presetClass="entr" presetSubtype="16" fill="hold" nodeType="afterEffect">
                                  <p:stCondLst>
                                    <p:cond delay="0"/>
                                  </p:stCondLst>
                                  <p:childTnLst>
                                    <p:set>
                                      <p:cBhvr>
                                        <p:cTn id="108" dur="1" fill="hold">
                                          <p:stCondLst>
                                            <p:cond delay="0"/>
                                          </p:stCondLst>
                                        </p:cTn>
                                        <p:tgtEl>
                                          <p:spTgt spid="93"/>
                                        </p:tgtEl>
                                        <p:attrNameLst>
                                          <p:attrName>style.visibility</p:attrName>
                                        </p:attrNameLst>
                                      </p:cBhvr>
                                      <p:to>
                                        <p:strVal val="visible"/>
                                      </p:to>
                                    </p:set>
                                    <p:anim calcmode="lin" valueType="num">
                                      <p:cBhvr>
                                        <p:cTn id="109" dur="500" fill="hold"/>
                                        <p:tgtEl>
                                          <p:spTgt spid="93"/>
                                        </p:tgtEl>
                                        <p:attrNameLst>
                                          <p:attrName>ppt_w</p:attrName>
                                        </p:attrNameLst>
                                      </p:cBhvr>
                                      <p:tavLst>
                                        <p:tav tm="0">
                                          <p:val>
                                            <p:fltVal val="0"/>
                                          </p:val>
                                        </p:tav>
                                        <p:tav tm="100000">
                                          <p:val>
                                            <p:strVal val="#ppt_w"/>
                                          </p:val>
                                        </p:tav>
                                      </p:tavLst>
                                    </p:anim>
                                    <p:anim calcmode="lin" valueType="num">
                                      <p:cBhvr>
                                        <p:cTn id="110" dur="500" fill="hold"/>
                                        <p:tgtEl>
                                          <p:spTgt spid="93"/>
                                        </p:tgtEl>
                                        <p:attrNameLst>
                                          <p:attrName>ppt_h</p:attrName>
                                        </p:attrNameLst>
                                      </p:cBhvr>
                                      <p:tavLst>
                                        <p:tav tm="0">
                                          <p:val>
                                            <p:fltVal val="0"/>
                                          </p:val>
                                        </p:tav>
                                        <p:tav tm="100000">
                                          <p:val>
                                            <p:strVal val="#ppt_h"/>
                                          </p:val>
                                        </p:tav>
                                      </p:tavLst>
                                    </p:anim>
                                    <p:animEffect transition="in" filter="fade">
                                      <p:cBhvr>
                                        <p:cTn id="111" dur="500"/>
                                        <p:tgtEl>
                                          <p:spTgt spid="93"/>
                                        </p:tgtEl>
                                      </p:cBhvr>
                                    </p:animEffect>
                                  </p:childTnLst>
                                </p:cTn>
                              </p:par>
                            </p:childTnLst>
                          </p:cTn>
                        </p:par>
                        <p:par>
                          <p:cTn id="112" fill="hold">
                            <p:stCondLst>
                              <p:cond delay="11000"/>
                            </p:stCondLst>
                            <p:childTnLst>
                              <p:par>
                                <p:cTn id="113" presetID="10" presetClass="entr" presetSubtype="0" fill="hold" grpId="0" nodeType="afterEffect">
                                  <p:stCondLst>
                                    <p:cond delay="0"/>
                                  </p:stCondLst>
                                  <p:childTnLst>
                                    <p:set>
                                      <p:cBhvr>
                                        <p:cTn id="114" dur="1" fill="hold">
                                          <p:stCondLst>
                                            <p:cond delay="0"/>
                                          </p:stCondLst>
                                        </p:cTn>
                                        <p:tgtEl>
                                          <p:spTgt spid="96"/>
                                        </p:tgtEl>
                                        <p:attrNameLst>
                                          <p:attrName>style.visibility</p:attrName>
                                        </p:attrNameLst>
                                      </p:cBhvr>
                                      <p:to>
                                        <p:strVal val="visible"/>
                                      </p:to>
                                    </p:set>
                                    <p:animEffect transition="in" filter="fade">
                                      <p:cBhvr>
                                        <p:cTn id="115" dur="500"/>
                                        <p:tgtEl>
                                          <p:spTgt spid="96"/>
                                        </p:tgtEl>
                                      </p:cBhvr>
                                    </p:animEffect>
                                  </p:childTnLst>
                                </p:cTn>
                              </p:par>
                            </p:childTnLst>
                          </p:cTn>
                        </p:par>
                        <p:par>
                          <p:cTn id="116" fill="hold">
                            <p:stCondLst>
                              <p:cond delay="11500"/>
                            </p:stCondLst>
                            <p:childTnLst>
                              <p:par>
                                <p:cTn id="117" presetID="10" presetClass="entr" presetSubtype="0" fill="hold" nodeType="afterEffect">
                                  <p:stCondLst>
                                    <p:cond delay="0"/>
                                  </p:stCondLst>
                                  <p:childTnLst>
                                    <p:set>
                                      <p:cBhvr>
                                        <p:cTn id="118" dur="1" fill="hold">
                                          <p:stCondLst>
                                            <p:cond delay="0"/>
                                          </p:stCondLst>
                                        </p:cTn>
                                        <p:tgtEl>
                                          <p:spTgt spid="134"/>
                                        </p:tgtEl>
                                        <p:attrNameLst>
                                          <p:attrName>style.visibility</p:attrName>
                                        </p:attrNameLst>
                                      </p:cBhvr>
                                      <p:to>
                                        <p:strVal val="visible"/>
                                      </p:to>
                                    </p:set>
                                    <p:animEffect transition="in" filter="fade">
                                      <p:cBhvr>
                                        <p:cTn id="119" dur="500"/>
                                        <p:tgtEl>
                                          <p:spTgt spid="134"/>
                                        </p:tgtEl>
                                      </p:cBhvr>
                                    </p:animEffect>
                                  </p:childTnLst>
                                </p:cTn>
                              </p:par>
                            </p:childTnLst>
                          </p:cTn>
                        </p:par>
                        <p:par>
                          <p:cTn id="120" fill="hold">
                            <p:stCondLst>
                              <p:cond delay="12000"/>
                            </p:stCondLst>
                            <p:childTnLst>
                              <p:par>
                                <p:cTn id="121" presetID="22" presetClass="entr" presetSubtype="1" fill="hold" nodeType="afterEffect">
                                  <p:stCondLst>
                                    <p:cond delay="0"/>
                                  </p:stCondLst>
                                  <p:childTnLst>
                                    <p:set>
                                      <p:cBhvr>
                                        <p:cTn id="122" dur="1" fill="hold">
                                          <p:stCondLst>
                                            <p:cond delay="0"/>
                                          </p:stCondLst>
                                        </p:cTn>
                                        <p:tgtEl>
                                          <p:spTgt spid="4"/>
                                        </p:tgtEl>
                                        <p:attrNameLst>
                                          <p:attrName>style.visibility</p:attrName>
                                        </p:attrNameLst>
                                      </p:cBhvr>
                                      <p:to>
                                        <p:strVal val="visible"/>
                                      </p:to>
                                    </p:set>
                                    <p:animEffect transition="in" filter="wipe(up)">
                                      <p:cBhvr>
                                        <p:cTn id="123" dur="500"/>
                                        <p:tgtEl>
                                          <p:spTgt spid="4"/>
                                        </p:tgtEl>
                                      </p:cBhvr>
                                    </p:animEffect>
                                  </p:childTnLst>
                                </p:cTn>
                              </p:par>
                            </p:childTnLst>
                          </p:cTn>
                        </p:par>
                        <p:par>
                          <p:cTn id="124" fill="hold">
                            <p:stCondLst>
                              <p:cond delay="12500"/>
                            </p:stCondLst>
                            <p:childTnLst>
                              <p:par>
                                <p:cTn id="125" presetID="53" presetClass="entr" presetSubtype="16" fill="hold" nodeType="afterEffect">
                                  <p:stCondLst>
                                    <p:cond delay="0"/>
                                  </p:stCondLst>
                                  <p:childTnLst>
                                    <p:set>
                                      <p:cBhvr>
                                        <p:cTn id="126" dur="1" fill="hold">
                                          <p:stCondLst>
                                            <p:cond delay="0"/>
                                          </p:stCondLst>
                                        </p:cTn>
                                        <p:tgtEl>
                                          <p:spTgt spid="53"/>
                                        </p:tgtEl>
                                        <p:attrNameLst>
                                          <p:attrName>style.visibility</p:attrName>
                                        </p:attrNameLst>
                                      </p:cBhvr>
                                      <p:to>
                                        <p:strVal val="visible"/>
                                      </p:to>
                                    </p:set>
                                    <p:anim calcmode="lin" valueType="num">
                                      <p:cBhvr>
                                        <p:cTn id="127" dur="500" fill="hold"/>
                                        <p:tgtEl>
                                          <p:spTgt spid="53"/>
                                        </p:tgtEl>
                                        <p:attrNameLst>
                                          <p:attrName>ppt_w</p:attrName>
                                        </p:attrNameLst>
                                      </p:cBhvr>
                                      <p:tavLst>
                                        <p:tav tm="0">
                                          <p:val>
                                            <p:fltVal val="0"/>
                                          </p:val>
                                        </p:tav>
                                        <p:tav tm="100000">
                                          <p:val>
                                            <p:strVal val="#ppt_w"/>
                                          </p:val>
                                        </p:tav>
                                      </p:tavLst>
                                    </p:anim>
                                    <p:anim calcmode="lin" valueType="num">
                                      <p:cBhvr>
                                        <p:cTn id="128" dur="500" fill="hold"/>
                                        <p:tgtEl>
                                          <p:spTgt spid="53"/>
                                        </p:tgtEl>
                                        <p:attrNameLst>
                                          <p:attrName>ppt_h</p:attrName>
                                        </p:attrNameLst>
                                      </p:cBhvr>
                                      <p:tavLst>
                                        <p:tav tm="0">
                                          <p:val>
                                            <p:fltVal val="0"/>
                                          </p:val>
                                        </p:tav>
                                        <p:tav tm="100000">
                                          <p:val>
                                            <p:strVal val="#ppt_h"/>
                                          </p:val>
                                        </p:tav>
                                      </p:tavLst>
                                    </p:anim>
                                    <p:animEffect transition="in" filter="fade">
                                      <p:cBhvr>
                                        <p:cTn id="129" dur="500"/>
                                        <p:tgtEl>
                                          <p:spTgt spid="53"/>
                                        </p:tgtEl>
                                      </p:cBhvr>
                                    </p:animEffect>
                                  </p:childTnLst>
                                </p:cTn>
                              </p:par>
                            </p:childTnLst>
                          </p:cTn>
                        </p:par>
                        <p:par>
                          <p:cTn id="130" fill="hold">
                            <p:stCondLst>
                              <p:cond delay="13000"/>
                            </p:stCondLst>
                            <p:childTnLst>
                              <p:par>
                                <p:cTn id="131" presetID="53" presetClass="entr" presetSubtype="16" fill="hold" nodeType="afterEffect">
                                  <p:stCondLst>
                                    <p:cond delay="0"/>
                                  </p:stCondLst>
                                  <p:childTnLst>
                                    <p:set>
                                      <p:cBhvr>
                                        <p:cTn id="132" dur="1" fill="hold">
                                          <p:stCondLst>
                                            <p:cond delay="0"/>
                                          </p:stCondLst>
                                        </p:cTn>
                                        <p:tgtEl>
                                          <p:spTgt spid="77"/>
                                        </p:tgtEl>
                                        <p:attrNameLst>
                                          <p:attrName>style.visibility</p:attrName>
                                        </p:attrNameLst>
                                      </p:cBhvr>
                                      <p:to>
                                        <p:strVal val="visible"/>
                                      </p:to>
                                    </p:set>
                                    <p:anim calcmode="lin" valueType="num">
                                      <p:cBhvr>
                                        <p:cTn id="133" dur="500" fill="hold"/>
                                        <p:tgtEl>
                                          <p:spTgt spid="77"/>
                                        </p:tgtEl>
                                        <p:attrNameLst>
                                          <p:attrName>ppt_w</p:attrName>
                                        </p:attrNameLst>
                                      </p:cBhvr>
                                      <p:tavLst>
                                        <p:tav tm="0">
                                          <p:val>
                                            <p:fltVal val="0"/>
                                          </p:val>
                                        </p:tav>
                                        <p:tav tm="100000">
                                          <p:val>
                                            <p:strVal val="#ppt_w"/>
                                          </p:val>
                                        </p:tav>
                                      </p:tavLst>
                                    </p:anim>
                                    <p:anim calcmode="lin" valueType="num">
                                      <p:cBhvr>
                                        <p:cTn id="134" dur="500" fill="hold"/>
                                        <p:tgtEl>
                                          <p:spTgt spid="77"/>
                                        </p:tgtEl>
                                        <p:attrNameLst>
                                          <p:attrName>ppt_h</p:attrName>
                                        </p:attrNameLst>
                                      </p:cBhvr>
                                      <p:tavLst>
                                        <p:tav tm="0">
                                          <p:val>
                                            <p:fltVal val="0"/>
                                          </p:val>
                                        </p:tav>
                                        <p:tav tm="100000">
                                          <p:val>
                                            <p:strVal val="#ppt_h"/>
                                          </p:val>
                                        </p:tav>
                                      </p:tavLst>
                                    </p:anim>
                                    <p:animEffect transition="in" filter="fade">
                                      <p:cBhvr>
                                        <p:cTn id="135" dur="500"/>
                                        <p:tgtEl>
                                          <p:spTgt spid="77"/>
                                        </p:tgtEl>
                                      </p:cBhvr>
                                    </p:animEffect>
                                  </p:childTnLst>
                                </p:cTn>
                              </p:par>
                            </p:childTnLst>
                          </p:cTn>
                        </p:par>
                        <p:par>
                          <p:cTn id="136" fill="hold">
                            <p:stCondLst>
                              <p:cond delay="13500"/>
                            </p:stCondLst>
                            <p:childTnLst>
                              <p:par>
                                <p:cTn id="137" presetID="10" presetClass="entr" presetSubtype="0" fill="hold" grpId="0" nodeType="afterEffect">
                                  <p:stCondLst>
                                    <p:cond delay="0"/>
                                  </p:stCondLst>
                                  <p:childTnLst>
                                    <p:set>
                                      <p:cBhvr>
                                        <p:cTn id="138" dur="1" fill="hold">
                                          <p:stCondLst>
                                            <p:cond delay="0"/>
                                          </p:stCondLst>
                                        </p:cTn>
                                        <p:tgtEl>
                                          <p:spTgt spid="80"/>
                                        </p:tgtEl>
                                        <p:attrNameLst>
                                          <p:attrName>style.visibility</p:attrName>
                                        </p:attrNameLst>
                                      </p:cBhvr>
                                      <p:to>
                                        <p:strVal val="visible"/>
                                      </p:to>
                                    </p:set>
                                    <p:animEffect transition="in" filter="fade">
                                      <p:cBhvr>
                                        <p:cTn id="139" dur="500"/>
                                        <p:tgtEl>
                                          <p:spTgt spid="80"/>
                                        </p:tgtEl>
                                      </p:cBhvr>
                                    </p:animEffect>
                                  </p:childTnLst>
                                </p:cTn>
                              </p:par>
                            </p:childTnLst>
                          </p:cTn>
                        </p:par>
                        <p:par>
                          <p:cTn id="140" fill="hold">
                            <p:stCondLst>
                              <p:cond delay="14000"/>
                            </p:stCondLst>
                            <p:childTnLst>
                              <p:par>
                                <p:cTn id="141" presetID="53" presetClass="entr" presetSubtype="16" fill="hold" nodeType="afterEffect">
                                  <p:stCondLst>
                                    <p:cond delay="0"/>
                                  </p:stCondLst>
                                  <p:childTnLst>
                                    <p:set>
                                      <p:cBhvr>
                                        <p:cTn id="142" dur="1" fill="hold">
                                          <p:stCondLst>
                                            <p:cond delay="0"/>
                                          </p:stCondLst>
                                        </p:cTn>
                                        <p:tgtEl>
                                          <p:spTgt spid="81"/>
                                        </p:tgtEl>
                                        <p:attrNameLst>
                                          <p:attrName>style.visibility</p:attrName>
                                        </p:attrNameLst>
                                      </p:cBhvr>
                                      <p:to>
                                        <p:strVal val="visible"/>
                                      </p:to>
                                    </p:set>
                                    <p:anim calcmode="lin" valueType="num">
                                      <p:cBhvr>
                                        <p:cTn id="143" dur="500" fill="hold"/>
                                        <p:tgtEl>
                                          <p:spTgt spid="81"/>
                                        </p:tgtEl>
                                        <p:attrNameLst>
                                          <p:attrName>ppt_w</p:attrName>
                                        </p:attrNameLst>
                                      </p:cBhvr>
                                      <p:tavLst>
                                        <p:tav tm="0">
                                          <p:val>
                                            <p:fltVal val="0"/>
                                          </p:val>
                                        </p:tav>
                                        <p:tav tm="100000">
                                          <p:val>
                                            <p:strVal val="#ppt_w"/>
                                          </p:val>
                                        </p:tav>
                                      </p:tavLst>
                                    </p:anim>
                                    <p:anim calcmode="lin" valueType="num">
                                      <p:cBhvr>
                                        <p:cTn id="144" dur="500" fill="hold"/>
                                        <p:tgtEl>
                                          <p:spTgt spid="81"/>
                                        </p:tgtEl>
                                        <p:attrNameLst>
                                          <p:attrName>ppt_h</p:attrName>
                                        </p:attrNameLst>
                                      </p:cBhvr>
                                      <p:tavLst>
                                        <p:tav tm="0">
                                          <p:val>
                                            <p:fltVal val="0"/>
                                          </p:val>
                                        </p:tav>
                                        <p:tav tm="100000">
                                          <p:val>
                                            <p:strVal val="#ppt_h"/>
                                          </p:val>
                                        </p:tav>
                                      </p:tavLst>
                                    </p:anim>
                                    <p:animEffect transition="in" filter="fade">
                                      <p:cBhvr>
                                        <p:cTn id="145" dur="500"/>
                                        <p:tgtEl>
                                          <p:spTgt spid="81"/>
                                        </p:tgtEl>
                                      </p:cBhvr>
                                    </p:animEffect>
                                  </p:childTnLst>
                                </p:cTn>
                              </p:par>
                            </p:childTnLst>
                          </p:cTn>
                        </p:par>
                        <p:par>
                          <p:cTn id="146" fill="hold">
                            <p:stCondLst>
                              <p:cond delay="14500"/>
                            </p:stCondLst>
                            <p:childTnLst>
                              <p:par>
                                <p:cTn id="147" presetID="10" presetClass="entr" presetSubtype="0" fill="hold" grpId="0" nodeType="afterEffect">
                                  <p:stCondLst>
                                    <p:cond delay="0"/>
                                  </p:stCondLst>
                                  <p:childTnLst>
                                    <p:set>
                                      <p:cBhvr>
                                        <p:cTn id="148" dur="1" fill="hold">
                                          <p:stCondLst>
                                            <p:cond delay="0"/>
                                          </p:stCondLst>
                                        </p:cTn>
                                        <p:tgtEl>
                                          <p:spTgt spid="84"/>
                                        </p:tgtEl>
                                        <p:attrNameLst>
                                          <p:attrName>style.visibility</p:attrName>
                                        </p:attrNameLst>
                                      </p:cBhvr>
                                      <p:to>
                                        <p:strVal val="visible"/>
                                      </p:to>
                                    </p:set>
                                    <p:animEffect transition="in" filter="fade">
                                      <p:cBhvr>
                                        <p:cTn id="149" dur="500"/>
                                        <p:tgtEl>
                                          <p:spTgt spid="84"/>
                                        </p:tgtEl>
                                      </p:cBhvr>
                                    </p:animEffect>
                                  </p:childTnLst>
                                </p:cTn>
                              </p:par>
                            </p:childTnLst>
                          </p:cTn>
                        </p:par>
                        <p:par>
                          <p:cTn id="150" fill="hold">
                            <p:stCondLst>
                              <p:cond delay="15000"/>
                            </p:stCondLst>
                            <p:childTnLst>
                              <p:par>
                                <p:cTn id="151" presetID="53" presetClass="entr" presetSubtype="16" fill="hold" nodeType="afterEffect">
                                  <p:stCondLst>
                                    <p:cond delay="0"/>
                                  </p:stCondLst>
                                  <p:childTnLst>
                                    <p:set>
                                      <p:cBhvr>
                                        <p:cTn id="152" dur="1" fill="hold">
                                          <p:stCondLst>
                                            <p:cond delay="0"/>
                                          </p:stCondLst>
                                        </p:cTn>
                                        <p:tgtEl>
                                          <p:spTgt spid="85"/>
                                        </p:tgtEl>
                                        <p:attrNameLst>
                                          <p:attrName>style.visibility</p:attrName>
                                        </p:attrNameLst>
                                      </p:cBhvr>
                                      <p:to>
                                        <p:strVal val="visible"/>
                                      </p:to>
                                    </p:set>
                                    <p:anim calcmode="lin" valueType="num">
                                      <p:cBhvr>
                                        <p:cTn id="153" dur="500" fill="hold"/>
                                        <p:tgtEl>
                                          <p:spTgt spid="85"/>
                                        </p:tgtEl>
                                        <p:attrNameLst>
                                          <p:attrName>ppt_w</p:attrName>
                                        </p:attrNameLst>
                                      </p:cBhvr>
                                      <p:tavLst>
                                        <p:tav tm="0">
                                          <p:val>
                                            <p:fltVal val="0"/>
                                          </p:val>
                                        </p:tav>
                                        <p:tav tm="100000">
                                          <p:val>
                                            <p:strVal val="#ppt_w"/>
                                          </p:val>
                                        </p:tav>
                                      </p:tavLst>
                                    </p:anim>
                                    <p:anim calcmode="lin" valueType="num">
                                      <p:cBhvr>
                                        <p:cTn id="154" dur="500" fill="hold"/>
                                        <p:tgtEl>
                                          <p:spTgt spid="85"/>
                                        </p:tgtEl>
                                        <p:attrNameLst>
                                          <p:attrName>ppt_h</p:attrName>
                                        </p:attrNameLst>
                                      </p:cBhvr>
                                      <p:tavLst>
                                        <p:tav tm="0">
                                          <p:val>
                                            <p:fltVal val="0"/>
                                          </p:val>
                                        </p:tav>
                                        <p:tav tm="100000">
                                          <p:val>
                                            <p:strVal val="#ppt_h"/>
                                          </p:val>
                                        </p:tav>
                                      </p:tavLst>
                                    </p:anim>
                                    <p:animEffect transition="in" filter="fade">
                                      <p:cBhvr>
                                        <p:cTn id="155" dur="500"/>
                                        <p:tgtEl>
                                          <p:spTgt spid="85"/>
                                        </p:tgtEl>
                                      </p:cBhvr>
                                    </p:animEffect>
                                  </p:childTnLst>
                                </p:cTn>
                              </p:par>
                            </p:childTnLst>
                          </p:cTn>
                        </p:par>
                        <p:par>
                          <p:cTn id="156" fill="hold">
                            <p:stCondLst>
                              <p:cond delay="15500"/>
                            </p:stCondLst>
                            <p:childTnLst>
                              <p:par>
                                <p:cTn id="157" presetID="10" presetClass="entr" presetSubtype="0" fill="hold" grpId="0" nodeType="afterEffect">
                                  <p:stCondLst>
                                    <p:cond delay="0"/>
                                  </p:stCondLst>
                                  <p:childTnLst>
                                    <p:set>
                                      <p:cBhvr>
                                        <p:cTn id="158" dur="1" fill="hold">
                                          <p:stCondLst>
                                            <p:cond delay="0"/>
                                          </p:stCondLst>
                                        </p:cTn>
                                        <p:tgtEl>
                                          <p:spTgt spid="88"/>
                                        </p:tgtEl>
                                        <p:attrNameLst>
                                          <p:attrName>style.visibility</p:attrName>
                                        </p:attrNameLst>
                                      </p:cBhvr>
                                      <p:to>
                                        <p:strVal val="visible"/>
                                      </p:to>
                                    </p:set>
                                    <p:animEffect transition="in" filter="fade">
                                      <p:cBhvr>
                                        <p:cTn id="159" dur="500"/>
                                        <p:tgtEl>
                                          <p:spTgt spid="88"/>
                                        </p:tgtEl>
                                      </p:cBhvr>
                                    </p:animEffect>
                                  </p:childTnLst>
                                </p:cTn>
                              </p:par>
                            </p:childTnLst>
                          </p:cTn>
                        </p:par>
                        <p:par>
                          <p:cTn id="160" fill="hold">
                            <p:stCondLst>
                              <p:cond delay="16000"/>
                            </p:stCondLst>
                            <p:childTnLst>
                              <p:par>
                                <p:cTn id="161" presetID="53" presetClass="entr" presetSubtype="16" fill="hold" nodeType="afterEffect">
                                  <p:stCondLst>
                                    <p:cond delay="0"/>
                                  </p:stCondLst>
                                  <p:childTnLst>
                                    <p:set>
                                      <p:cBhvr>
                                        <p:cTn id="162" dur="1" fill="hold">
                                          <p:stCondLst>
                                            <p:cond delay="0"/>
                                          </p:stCondLst>
                                        </p:cTn>
                                        <p:tgtEl>
                                          <p:spTgt spid="89"/>
                                        </p:tgtEl>
                                        <p:attrNameLst>
                                          <p:attrName>style.visibility</p:attrName>
                                        </p:attrNameLst>
                                      </p:cBhvr>
                                      <p:to>
                                        <p:strVal val="visible"/>
                                      </p:to>
                                    </p:set>
                                    <p:anim calcmode="lin" valueType="num">
                                      <p:cBhvr>
                                        <p:cTn id="163" dur="500" fill="hold"/>
                                        <p:tgtEl>
                                          <p:spTgt spid="89"/>
                                        </p:tgtEl>
                                        <p:attrNameLst>
                                          <p:attrName>ppt_w</p:attrName>
                                        </p:attrNameLst>
                                      </p:cBhvr>
                                      <p:tavLst>
                                        <p:tav tm="0">
                                          <p:val>
                                            <p:fltVal val="0"/>
                                          </p:val>
                                        </p:tav>
                                        <p:tav tm="100000">
                                          <p:val>
                                            <p:strVal val="#ppt_w"/>
                                          </p:val>
                                        </p:tav>
                                      </p:tavLst>
                                    </p:anim>
                                    <p:anim calcmode="lin" valueType="num">
                                      <p:cBhvr>
                                        <p:cTn id="164" dur="500" fill="hold"/>
                                        <p:tgtEl>
                                          <p:spTgt spid="89"/>
                                        </p:tgtEl>
                                        <p:attrNameLst>
                                          <p:attrName>ppt_h</p:attrName>
                                        </p:attrNameLst>
                                      </p:cBhvr>
                                      <p:tavLst>
                                        <p:tav tm="0">
                                          <p:val>
                                            <p:fltVal val="0"/>
                                          </p:val>
                                        </p:tav>
                                        <p:tav tm="100000">
                                          <p:val>
                                            <p:strVal val="#ppt_h"/>
                                          </p:val>
                                        </p:tav>
                                      </p:tavLst>
                                    </p:anim>
                                    <p:animEffect transition="in" filter="fade">
                                      <p:cBhvr>
                                        <p:cTn id="165" dur="500"/>
                                        <p:tgtEl>
                                          <p:spTgt spid="89"/>
                                        </p:tgtEl>
                                      </p:cBhvr>
                                    </p:animEffect>
                                  </p:childTnLst>
                                </p:cTn>
                              </p:par>
                            </p:childTnLst>
                          </p:cTn>
                        </p:par>
                        <p:par>
                          <p:cTn id="166" fill="hold">
                            <p:stCondLst>
                              <p:cond delay="16500"/>
                            </p:stCondLst>
                            <p:childTnLst>
                              <p:par>
                                <p:cTn id="167" presetID="10" presetClass="entr" presetSubtype="0" fill="hold" grpId="0" nodeType="afterEffect">
                                  <p:stCondLst>
                                    <p:cond delay="0"/>
                                  </p:stCondLst>
                                  <p:childTnLst>
                                    <p:set>
                                      <p:cBhvr>
                                        <p:cTn id="168" dur="1" fill="hold">
                                          <p:stCondLst>
                                            <p:cond delay="0"/>
                                          </p:stCondLst>
                                        </p:cTn>
                                        <p:tgtEl>
                                          <p:spTgt spid="92"/>
                                        </p:tgtEl>
                                        <p:attrNameLst>
                                          <p:attrName>style.visibility</p:attrName>
                                        </p:attrNameLst>
                                      </p:cBhvr>
                                      <p:to>
                                        <p:strVal val="visible"/>
                                      </p:to>
                                    </p:set>
                                    <p:animEffect transition="in" filter="fade">
                                      <p:cBhvr>
                                        <p:cTn id="169"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64" grpId="0"/>
      <p:bldP spid="68" grpId="0"/>
      <p:bldP spid="72" grpId="0"/>
      <p:bldP spid="76" grpId="0"/>
      <p:bldP spid="80" grpId="0"/>
      <p:bldP spid="84" grpId="0"/>
      <p:bldP spid="88" grpId="0"/>
      <p:bldP spid="92" grpId="0"/>
      <p:bldP spid="96" grpId="0"/>
      <p:bldP spid="100" grpId="0"/>
      <p:bldP spid="104" grpId="0"/>
      <p:bldP spid="108" grpId="0"/>
      <p:bldP spid="13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6429375" cy="72326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itchFamily="34" charset="-122"/>
              <a:sym typeface="Arial" panose="020B0604020202020204" pitchFamily="34" charset="0"/>
            </a:endParaRPr>
          </a:p>
        </p:txBody>
      </p:sp>
      <p:pic>
        <p:nvPicPr>
          <p:cNvPr id="5" name="图片 4"/>
          <p:cNvPicPr>
            <a:picLocks noChangeAspect="1"/>
          </p:cNvPicPr>
          <p:nvPr/>
        </p:nvPicPr>
        <p:blipFill>
          <a:blip r:embed="rId1">
            <a:extLst>
              <a:ext uri="{BEBA8EAE-BF5A-486C-A8C5-ECC9F3942E4B}">
                <a14:imgProps xmlns:a14="http://schemas.microsoft.com/office/drawing/2010/main">
                  <a14:imgLayer r:embed="rId2">
                    <a14:imgEffect>
                      <a14:saturation sat="0"/>
                    </a14:imgEffect>
                  </a14:imgLayer>
                </a14:imgProps>
              </a:ext>
            </a:extLst>
          </a:blip>
          <a:stretch>
            <a:fillRect/>
          </a:stretch>
        </p:blipFill>
        <p:spPr>
          <a:xfrm>
            <a:off x="5114879" y="1192195"/>
            <a:ext cx="2628992" cy="5333596"/>
          </a:xfrm>
          <a:prstGeom prst="rect">
            <a:avLst/>
          </a:prstGeom>
        </p:spPr>
      </p:pic>
      <p:sp>
        <p:nvSpPr>
          <p:cNvPr id="4" name="矩形 3"/>
          <p:cNvSpPr/>
          <p:nvPr/>
        </p:nvSpPr>
        <p:spPr>
          <a:xfrm>
            <a:off x="5321992" y="1691265"/>
            <a:ext cx="2214766" cy="4168972"/>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itchFamily="34" charset="-122"/>
              <a:sym typeface="Arial" panose="020B0604020202020204" pitchFamily="34" charset="0"/>
            </a:endParaRPr>
          </a:p>
        </p:txBody>
      </p:sp>
      <p:sp>
        <p:nvSpPr>
          <p:cNvPr id="29" name="TextBox 39"/>
          <p:cNvSpPr txBox="1"/>
          <p:nvPr/>
        </p:nvSpPr>
        <p:spPr>
          <a:xfrm>
            <a:off x="8367528" y="1528093"/>
            <a:ext cx="3744416" cy="584775"/>
          </a:xfrm>
          <a:prstGeom prst="rect">
            <a:avLst/>
          </a:prstGeom>
          <a:noFill/>
        </p:spPr>
        <p:txBody>
          <a:bodyPr wrap="square" lIns="0" tIns="0" rIns="0" bIns="0" rtlCol="0">
            <a:spAutoFit/>
          </a:bodyPr>
          <a:lstStyle/>
          <a:p>
            <a:r>
              <a:rPr lang="zh-CN" altLang="en-US" sz="1400" dirty="0">
                <a:solidFill>
                  <a:schemeClr val="bg1">
                    <a:lumMod val="65000"/>
                  </a:schemeClr>
                </a:solidFill>
                <a:latin typeface="Arial" panose="020B0604020202020204" pitchFamily="34" charset="0"/>
                <a:ea typeface="微软雅黑" pitchFamily="34" charset="-122"/>
                <a:sym typeface="Arial" panose="020B0604020202020204" pitchFamily="34" charset="0"/>
              </a:rPr>
              <a:t>点击请替换文字内容</a:t>
            </a:r>
            <a:endParaRPr lang="zh-CN" altLang="en-US" sz="1400" dirty="0">
              <a:solidFill>
                <a:schemeClr val="bg1">
                  <a:lumMod val="65000"/>
                </a:schemeClr>
              </a:solidFill>
              <a:latin typeface="Arial" panose="020B0604020202020204" pitchFamily="34" charset="0"/>
              <a:ea typeface="微软雅黑" pitchFamily="34" charset="-122"/>
              <a:sym typeface="Arial" panose="020B0604020202020204" pitchFamily="34" charset="0"/>
            </a:endParaRPr>
          </a:p>
          <a:p>
            <a:pPr marL="0" indent="0">
              <a:lnSpc>
                <a:spcPct val="150000"/>
              </a:lnSpc>
              <a:buNone/>
            </a:pPr>
            <a:r>
              <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rPr>
              <a:t>修改文字内容，也可以直接复制你的内容到此。</a:t>
            </a:r>
            <a:endPar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endParaRPr>
          </a:p>
        </p:txBody>
      </p:sp>
      <p:sp>
        <p:nvSpPr>
          <p:cNvPr id="30" name="TextBox 39"/>
          <p:cNvSpPr txBox="1"/>
          <p:nvPr/>
        </p:nvSpPr>
        <p:spPr>
          <a:xfrm>
            <a:off x="8367528" y="2801614"/>
            <a:ext cx="3744416" cy="584775"/>
          </a:xfrm>
          <a:prstGeom prst="rect">
            <a:avLst/>
          </a:prstGeom>
          <a:noFill/>
        </p:spPr>
        <p:txBody>
          <a:bodyPr wrap="square" lIns="0" tIns="0" rIns="0" bIns="0" rtlCol="0">
            <a:spAutoFit/>
          </a:bodyPr>
          <a:lstStyle/>
          <a:p>
            <a:r>
              <a:rPr lang="zh-CN" altLang="en-US" sz="1400" dirty="0">
                <a:solidFill>
                  <a:schemeClr val="bg1">
                    <a:lumMod val="65000"/>
                  </a:schemeClr>
                </a:solidFill>
                <a:latin typeface="Arial" panose="020B0604020202020204" pitchFamily="34" charset="0"/>
                <a:ea typeface="微软雅黑" pitchFamily="34" charset="-122"/>
                <a:sym typeface="Arial" panose="020B0604020202020204" pitchFamily="34" charset="0"/>
              </a:rPr>
              <a:t>点击请替换文字内容</a:t>
            </a:r>
            <a:endParaRPr lang="zh-CN" altLang="en-US" sz="1400" dirty="0">
              <a:solidFill>
                <a:schemeClr val="bg1">
                  <a:lumMod val="65000"/>
                </a:schemeClr>
              </a:solidFill>
              <a:latin typeface="Arial" panose="020B0604020202020204" pitchFamily="34" charset="0"/>
              <a:ea typeface="微软雅黑" pitchFamily="34" charset="-122"/>
              <a:sym typeface="Arial" panose="020B0604020202020204" pitchFamily="34" charset="0"/>
            </a:endParaRPr>
          </a:p>
          <a:p>
            <a:pPr marL="0" indent="0">
              <a:lnSpc>
                <a:spcPct val="150000"/>
              </a:lnSpc>
              <a:buNone/>
            </a:pPr>
            <a:r>
              <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rPr>
              <a:t>修改文字内容，也可以直接复制你的内容到此。</a:t>
            </a:r>
            <a:endPar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endParaRPr>
          </a:p>
        </p:txBody>
      </p:sp>
      <p:sp>
        <p:nvSpPr>
          <p:cNvPr id="31" name="TextBox 39"/>
          <p:cNvSpPr txBox="1"/>
          <p:nvPr/>
        </p:nvSpPr>
        <p:spPr>
          <a:xfrm>
            <a:off x="8367528" y="4075135"/>
            <a:ext cx="3744416" cy="584775"/>
          </a:xfrm>
          <a:prstGeom prst="rect">
            <a:avLst/>
          </a:prstGeom>
          <a:noFill/>
        </p:spPr>
        <p:txBody>
          <a:bodyPr wrap="square" lIns="0" tIns="0" rIns="0" bIns="0" rtlCol="0">
            <a:spAutoFit/>
          </a:bodyPr>
          <a:lstStyle/>
          <a:p>
            <a:r>
              <a:rPr lang="zh-CN" altLang="en-US" sz="1400" dirty="0">
                <a:solidFill>
                  <a:schemeClr val="bg1">
                    <a:lumMod val="65000"/>
                  </a:schemeClr>
                </a:solidFill>
                <a:latin typeface="Arial" panose="020B0604020202020204" pitchFamily="34" charset="0"/>
                <a:ea typeface="微软雅黑" pitchFamily="34" charset="-122"/>
                <a:sym typeface="Arial" panose="020B0604020202020204" pitchFamily="34" charset="0"/>
              </a:rPr>
              <a:t>点击请替换文字内容</a:t>
            </a:r>
            <a:endParaRPr lang="zh-CN" altLang="en-US" sz="1400" dirty="0">
              <a:solidFill>
                <a:schemeClr val="bg1">
                  <a:lumMod val="65000"/>
                </a:schemeClr>
              </a:solidFill>
              <a:latin typeface="Arial" panose="020B0604020202020204" pitchFamily="34" charset="0"/>
              <a:ea typeface="微软雅黑" pitchFamily="34" charset="-122"/>
              <a:sym typeface="Arial" panose="020B0604020202020204" pitchFamily="34" charset="0"/>
            </a:endParaRPr>
          </a:p>
          <a:p>
            <a:pPr marL="0" indent="0">
              <a:lnSpc>
                <a:spcPct val="150000"/>
              </a:lnSpc>
              <a:buNone/>
            </a:pPr>
            <a:r>
              <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rPr>
              <a:t>修改文字内容，也可以直接复制你的内容到此。</a:t>
            </a:r>
            <a:endPar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endParaRPr>
          </a:p>
        </p:txBody>
      </p:sp>
      <p:sp>
        <p:nvSpPr>
          <p:cNvPr id="32" name="TextBox 39"/>
          <p:cNvSpPr txBox="1"/>
          <p:nvPr/>
        </p:nvSpPr>
        <p:spPr>
          <a:xfrm>
            <a:off x="8367528" y="5348655"/>
            <a:ext cx="3744416" cy="584775"/>
          </a:xfrm>
          <a:prstGeom prst="rect">
            <a:avLst/>
          </a:prstGeom>
          <a:noFill/>
        </p:spPr>
        <p:txBody>
          <a:bodyPr wrap="square" lIns="0" tIns="0" rIns="0" bIns="0" rtlCol="0">
            <a:spAutoFit/>
          </a:bodyPr>
          <a:lstStyle/>
          <a:p>
            <a:r>
              <a:rPr lang="zh-CN" altLang="en-US" sz="1400" dirty="0">
                <a:solidFill>
                  <a:schemeClr val="bg1">
                    <a:lumMod val="65000"/>
                  </a:schemeClr>
                </a:solidFill>
                <a:latin typeface="Arial" panose="020B0604020202020204" pitchFamily="34" charset="0"/>
                <a:ea typeface="微软雅黑" pitchFamily="34" charset="-122"/>
                <a:sym typeface="Arial" panose="020B0604020202020204" pitchFamily="34" charset="0"/>
              </a:rPr>
              <a:t>点击请替换文字内容</a:t>
            </a:r>
            <a:endParaRPr lang="zh-CN" altLang="en-US" sz="1400" dirty="0">
              <a:solidFill>
                <a:schemeClr val="bg1">
                  <a:lumMod val="65000"/>
                </a:schemeClr>
              </a:solidFill>
              <a:latin typeface="Arial" panose="020B0604020202020204" pitchFamily="34" charset="0"/>
              <a:ea typeface="微软雅黑" pitchFamily="34" charset="-122"/>
              <a:sym typeface="Arial" panose="020B0604020202020204" pitchFamily="34" charset="0"/>
            </a:endParaRPr>
          </a:p>
          <a:p>
            <a:pPr marL="0" indent="0">
              <a:lnSpc>
                <a:spcPct val="150000"/>
              </a:lnSpc>
              <a:buNone/>
            </a:pPr>
            <a:r>
              <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rPr>
              <a:t>修改文字内容，也可以直接复制你的内容到此。</a:t>
            </a:r>
            <a:endPar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endParaRPr>
          </a:p>
        </p:txBody>
      </p:sp>
      <p:sp>
        <p:nvSpPr>
          <p:cNvPr id="10" name="TextBox 39"/>
          <p:cNvSpPr txBox="1"/>
          <p:nvPr/>
        </p:nvSpPr>
        <p:spPr>
          <a:xfrm>
            <a:off x="820100" y="1528093"/>
            <a:ext cx="3744416" cy="584775"/>
          </a:xfrm>
          <a:prstGeom prst="rect">
            <a:avLst/>
          </a:prstGeom>
          <a:noFill/>
        </p:spPr>
        <p:txBody>
          <a:bodyPr wrap="square" lIns="0" tIns="0" rIns="0" bIns="0" rtlCol="0">
            <a:spAutoFit/>
          </a:bodyPr>
          <a:lstStyle/>
          <a:p>
            <a:pPr algn="r"/>
            <a:r>
              <a:rPr lang="zh-CN" altLang="en-US" sz="1400" dirty="0">
                <a:solidFill>
                  <a:schemeClr val="bg1"/>
                </a:solidFill>
                <a:latin typeface="Arial" panose="020B0604020202020204" pitchFamily="34" charset="0"/>
                <a:ea typeface="微软雅黑" pitchFamily="34" charset="-122"/>
                <a:sym typeface="Arial" panose="020B0604020202020204" pitchFamily="34" charset="0"/>
              </a:rPr>
              <a:t>点击请替换文字内容</a:t>
            </a:r>
            <a:endParaRPr lang="zh-CN" altLang="en-US" sz="1400" dirty="0">
              <a:solidFill>
                <a:schemeClr val="bg1"/>
              </a:solidFill>
              <a:latin typeface="Arial" panose="020B0604020202020204" pitchFamily="34" charset="0"/>
              <a:ea typeface="微软雅黑" pitchFamily="34" charset="-122"/>
              <a:sym typeface="Arial" panose="020B0604020202020204" pitchFamily="34" charset="0"/>
            </a:endParaRPr>
          </a:p>
          <a:p>
            <a:pPr marL="0" indent="0" algn="r">
              <a:lnSpc>
                <a:spcPct val="150000"/>
              </a:lnSpc>
              <a:buNone/>
            </a:pPr>
            <a:r>
              <a:rPr lang="zh-CN" altLang="en-US" sz="800" dirty="0">
                <a:solidFill>
                  <a:schemeClr val="bg1"/>
                </a:solidFill>
                <a:latin typeface="Arial" panose="020B0604020202020204" pitchFamily="34" charset="0"/>
                <a:ea typeface="微软雅黑" pitchFamily="34" charset="-122"/>
                <a:sym typeface="Arial" panose="020B0604020202020204" pitchFamily="34" charset="0"/>
              </a:rPr>
              <a:t>请替换文字内容</a:t>
            </a:r>
            <a:r>
              <a:rPr lang="zh-CN" altLang="en-US" sz="800" dirty="0" smtClean="0">
                <a:solidFill>
                  <a:schemeClr val="bg1"/>
                </a:solidFill>
                <a:latin typeface="Arial" panose="020B0604020202020204" pitchFamily="34" charset="0"/>
                <a:ea typeface="微软雅黑" pitchFamily="34" charset="-122"/>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itchFamily="34" charset="-122"/>
                <a:sym typeface="Arial" panose="020B0604020202020204" pitchFamily="34" charset="0"/>
              </a:rPr>
              <a:t>修改文字内容，也可以直接复制你的内容到此。请替换文字内容</a:t>
            </a:r>
            <a:r>
              <a:rPr lang="zh-CN" altLang="en-US" sz="800" dirty="0" smtClean="0">
                <a:solidFill>
                  <a:schemeClr val="bg1"/>
                </a:solidFill>
                <a:latin typeface="Arial" panose="020B0604020202020204" pitchFamily="34" charset="0"/>
                <a:ea typeface="微软雅黑" pitchFamily="34" charset="-122"/>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itchFamily="34" charset="-122"/>
                <a:sym typeface="Arial" panose="020B0604020202020204" pitchFamily="34" charset="0"/>
              </a:rPr>
              <a:t>修改文字内容，也可以直接复制你的内容到此。</a:t>
            </a:r>
            <a:endParaRPr lang="zh-CN" altLang="en-US" sz="800" dirty="0">
              <a:solidFill>
                <a:schemeClr val="bg1"/>
              </a:solidFill>
              <a:latin typeface="Arial" panose="020B0604020202020204" pitchFamily="34" charset="0"/>
              <a:ea typeface="微软雅黑" pitchFamily="34" charset="-122"/>
              <a:sym typeface="Arial" panose="020B0604020202020204" pitchFamily="34" charset="0"/>
            </a:endParaRPr>
          </a:p>
        </p:txBody>
      </p:sp>
      <p:sp>
        <p:nvSpPr>
          <p:cNvPr id="11" name="TextBox 39"/>
          <p:cNvSpPr txBox="1"/>
          <p:nvPr/>
        </p:nvSpPr>
        <p:spPr>
          <a:xfrm>
            <a:off x="820100" y="2801614"/>
            <a:ext cx="3744416" cy="584775"/>
          </a:xfrm>
          <a:prstGeom prst="rect">
            <a:avLst/>
          </a:prstGeom>
          <a:noFill/>
        </p:spPr>
        <p:txBody>
          <a:bodyPr wrap="square" lIns="0" tIns="0" rIns="0" bIns="0" rtlCol="0">
            <a:spAutoFit/>
          </a:bodyPr>
          <a:lstStyle/>
          <a:p>
            <a:pPr algn="r"/>
            <a:r>
              <a:rPr lang="zh-CN" altLang="en-US" sz="1400" dirty="0">
                <a:solidFill>
                  <a:schemeClr val="bg1"/>
                </a:solidFill>
                <a:latin typeface="Arial" panose="020B0604020202020204" pitchFamily="34" charset="0"/>
                <a:ea typeface="微软雅黑" pitchFamily="34" charset="-122"/>
                <a:sym typeface="Arial" panose="020B0604020202020204" pitchFamily="34" charset="0"/>
              </a:rPr>
              <a:t>点击请替换文字内容</a:t>
            </a:r>
            <a:endParaRPr lang="zh-CN" altLang="en-US" sz="1400" dirty="0">
              <a:solidFill>
                <a:schemeClr val="bg1"/>
              </a:solidFill>
              <a:latin typeface="Arial" panose="020B0604020202020204" pitchFamily="34" charset="0"/>
              <a:ea typeface="微软雅黑" pitchFamily="34" charset="-122"/>
              <a:sym typeface="Arial" panose="020B0604020202020204" pitchFamily="34" charset="0"/>
            </a:endParaRPr>
          </a:p>
          <a:p>
            <a:pPr marL="0" indent="0" algn="r">
              <a:lnSpc>
                <a:spcPct val="150000"/>
              </a:lnSpc>
              <a:buNone/>
            </a:pPr>
            <a:r>
              <a:rPr lang="zh-CN" altLang="en-US" sz="800" dirty="0">
                <a:solidFill>
                  <a:schemeClr val="bg1"/>
                </a:solidFill>
                <a:latin typeface="Arial" panose="020B0604020202020204" pitchFamily="34" charset="0"/>
                <a:ea typeface="微软雅黑" pitchFamily="34" charset="-122"/>
                <a:sym typeface="Arial" panose="020B0604020202020204" pitchFamily="34" charset="0"/>
              </a:rPr>
              <a:t>请替换文字内容</a:t>
            </a:r>
            <a:r>
              <a:rPr lang="zh-CN" altLang="en-US" sz="800" dirty="0" smtClean="0">
                <a:solidFill>
                  <a:schemeClr val="bg1"/>
                </a:solidFill>
                <a:latin typeface="Arial" panose="020B0604020202020204" pitchFamily="34" charset="0"/>
                <a:ea typeface="微软雅黑" pitchFamily="34" charset="-122"/>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itchFamily="34" charset="-122"/>
                <a:sym typeface="Arial" panose="020B0604020202020204" pitchFamily="34" charset="0"/>
              </a:rPr>
              <a:t>修改文字内容，也可以直接复制你的内容到此。请替换文字内容</a:t>
            </a:r>
            <a:r>
              <a:rPr lang="zh-CN" altLang="en-US" sz="800" dirty="0" smtClean="0">
                <a:solidFill>
                  <a:schemeClr val="bg1"/>
                </a:solidFill>
                <a:latin typeface="Arial" panose="020B0604020202020204" pitchFamily="34" charset="0"/>
                <a:ea typeface="微软雅黑" pitchFamily="34" charset="-122"/>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itchFamily="34" charset="-122"/>
                <a:sym typeface="Arial" panose="020B0604020202020204" pitchFamily="34" charset="0"/>
              </a:rPr>
              <a:t>修改文字内容，也可以直接复制你的内容到此。</a:t>
            </a:r>
            <a:endParaRPr lang="zh-CN" altLang="en-US" sz="800" dirty="0">
              <a:solidFill>
                <a:schemeClr val="bg1"/>
              </a:solidFill>
              <a:latin typeface="Arial" panose="020B0604020202020204" pitchFamily="34" charset="0"/>
              <a:ea typeface="微软雅黑" pitchFamily="34" charset="-122"/>
              <a:sym typeface="Arial" panose="020B0604020202020204" pitchFamily="34" charset="0"/>
            </a:endParaRPr>
          </a:p>
        </p:txBody>
      </p:sp>
      <p:sp>
        <p:nvSpPr>
          <p:cNvPr id="12" name="TextBox 39"/>
          <p:cNvSpPr txBox="1"/>
          <p:nvPr/>
        </p:nvSpPr>
        <p:spPr>
          <a:xfrm>
            <a:off x="820100" y="4075135"/>
            <a:ext cx="3744416" cy="584775"/>
          </a:xfrm>
          <a:prstGeom prst="rect">
            <a:avLst/>
          </a:prstGeom>
          <a:noFill/>
        </p:spPr>
        <p:txBody>
          <a:bodyPr wrap="square" lIns="0" tIns="0" rIns="0" bIns="0" rtlCol="0">
            <a:spAutoFit/>
          </a:bodyPr>
          <a:lstStyle/>
          <a:p>
            <a:pPr algn="r"/>
            <a:r>
              <a:rPr lang="zh-CN" altLang="en-US" sz="1400" dirty="0">
                <a:solidFill>
                  <a:schemeClr val="bg1"/>
                </a:solidFill>
                <a:latin typeface="Arial" panose="020B0604020202020204" pitchFamily="34" charset="0"/>
                <a:ea typeface="微软雅黑" pitchFamily="34" charset="-122"/>
                <a:sym typeface="Arial" panose="020B0604020202020204" pitchFamily="34" charset="0"/>
              </a:rPr>
              <a:t>点击请替换文字内容</a:t>
            </a:r>
            <a:endParaRPr lang="zh-CN" altLang="en-US" sz="1400" dirty="0">
              <a:solidFill>
                <a:schemeClr val="bg1"/>
              </a:solidFill>
              <a:latin typeface="Arial" panose="020B0604020202020204" pitchFamily="34" charset="0"/>
              <a:ea typeface="微软雅黑" pitchFamily="34" charset="-122"/>
              <a:sym typeface="Arial" panose="020B0604020202020204" pitchFamily="34" charset="0"/>
            </a:endParaRPr>
          </a:p>
          <a:p>
            <a:pPr marL="0" indent="0" algn="r">
              <a:lnSpc>
                <a:spcPct val="150000"/>
              </a:lnSpc>
              <a:buNone/>
            </a:pPr>
            <a:r>
              <a:rPr lang="zh-CN" altLang="en-US" sz="800" dirty="0">
                <a:solidFill>
                  <a:schemeClr val="bg1"/>
                </a:solidFill>
                <a:latin typeface="Arial" panose="020B0604020202020204" pitchFamily="34" charset="0"/>
                <a:ea typeface="微软雅黑" pitchFamily="34" charset="-122"/>
                <a:sym typeface="Arial" panose="020B0604020202020204" pitchFamily="34" charset="0"/>
              </a:rPr>
              <a:t>请替换文字内容</a:t>
            </a:r>
            <a:r>
              <a:rPr lang="zh-CN" altLang="en-US" sz="800" dirty="0" smtClean="0">
                <a:solidFill>
                  <a:schemeClr val="bg1"/>
                </a:solidFill>
                <a:latin typeface="Arial" panose="020B0604020202020204" pitchFamily="34" charset="0"/>
                <a:ea typeface="微软雅黑" pitchFamily="34" charset="-122"/>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itchFamily="34" charset="-122"/>
                <a:sym typeface="Arial" panose="020B0604020202020204" pitchFamily="34" charset="0"/>
              </a:rPr>
              <a:t>修改文字内容，也可以直接复制你的内容到此。请替换文字内容</a:t>
            </a:r>
            <a:r>
              <a:rPr lang="zh-CN" altLang="en-US" sz="800" dirty="0" smtClean="0">
                <a:solidFill>
                  <a:schemeClr val="bg1"/>
                </a:solidFill>
                <a:latin typeface="Arial" panose="020B0604020202020204" pitchFamily="34" charset="0"/>
                <a:ea typeface="微软雅黑" pitchFamily="34" charset="-122"/>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itchFamily="34" charset="-122"/>
                <a:sym typeface="Arial" panose="020B0604020202020204" pitchFamily="34" charset="0"/>
              </a:rPr>
              <a:t>修改文字内容，也可以直接复制你的内容到此。</a:t>
            </a:r>
            <a:endParaRPr lang="zh-CN" altLang="en-US" sz="800" dirty="0">
              <a:solidFill>
                <a:schemeClr val="bg1"/>
              </a:solidFill>
              <a:latin typeface="Arial" panose="020B0604020202020204" pitchFamily="34" charset="0"/>
              <a:ea typeface="微软雅黑" pitchFamily="34" charset="-122"/>
              <a:sym typeface="Arial" panose="020B0604020202020204" pitchFamily="34" charset="0"/>
            </a:endParaRPr>
          </a:p>
        </p:txBody>
      </p:sp>
      <p:sp>
        <p:nvSpPr>
          <p:cNvPr id="13" name="TextBox 39"/>
          <p:cNvSpPr txBox="1"/>
          <p:nvPr/>
        </p:nvSpPr>
        <p:spPr>
          <a:xfrm>
            <a:off x="820100" y="5348655"/>
            <a:ext cx="3744416" cy="584775"/>
          </a:xfrm>
          <a:prstGeom prst="rect">
            <a:avLst/>
          </a:prstGeom>
          <a:noFill/>
        </p:spPr>
        <p:txBody>
          <a:bodyPr wrap="square" lIns="0" tIns="0" rIns="0" bIns="0" rtlCol="0">
            <a:spAutoFit/>
          </a:bodyPr>
          <a:lstStyle/>
          <a:p>
            <a:pPr algn="r"/>
            <a:r>
              <a:rPr lang="zh-CN" altLang="en-US" sz="1400" dirty="0">
                <a:solidFill>
                  <a:schemeClr val="bg1"/>
                </a:solidFill>
                <a:latin typeface="Arial" panose="020B0604020202020204" pitchFamily="34" charset="0"/>
                <a:ea typeface="微软雅黑" pitchFamily="34" charset="-122"/>
                <a:sym typeface="Arial" panose="020B0604020202020204" pitchFamily="34" charset="0"/>
              </a:rPr>
              <a:t>点击请替换文字内容</a:t>
            </a:r>
            <a:endParaRPr lang="zh-CN" altLang="en-US" sz="1400" dirty="0">
              <a:solidFill>
                <a:schemeClr val="bg1"/>
              </a:solidFill>
              <a:latin typeface="Arial" panose="020B0604020202020204" pitchFamily="34" charset="0"/>
              <a:ea typeface="微软雅黑" pitchFamily="34" charset="-122"/>
              <a:sym typeface="Arial" panose="020B0604020202020204" pitchFamily="34" charset="0"/>
            </a:endParaRPr>
          </a:p>
          <a:p>
            <a:pPr marL="0" indent="0" algn="r">
              <a:lnSpc>
                <a:spcPct val="150000"/>
              </a:lnSpc>
              <a:buNone/>
            </a:pPr>
            <a:r>
              <a:rPr lang="zh-CN" altLang="en-US" sz="800" dirty="0">
                <a:solidFill>
                  <a:schemeClr val="bg1"/>
                </a:solidFill>
                <a:latin typeface="Arial" panose="020B0604020202020204" pitchFamily="34" charset="0"/>
                <a:ea typeface="微软雅黑" pitchFamily="34" charset="-122"/>
                <a:sym typeface="Arial" panose="020B0604020202020204" pitchFamily="34" charset="0"/>
              </a:rPr>
              <a:t>请替换文字内容</a:t>
            </a:r>
            <a:r>
              <a:rPr lang="zh-CN" altLang="en-US" sz="800" dirty="0" smtClean="0">
                <a:solidFill>
                  <a:schemeClr val="bg1"/>
                </a:solidFill>
                <a:latin typeface="Arial" panose="020B0604020202020204" pitchFamily="34" charset="0"/>
                <a:ea typeface="微软雅黑" pitchFamily="34" charset="-122"/>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itchFamily="34" charset="-122"/>
                <a:sym typeface="Arial" panose="020B0604020202020204" pitchFamily="34" charset="0"/>
              </a:rPr>
              <a:t>修改文字内容，也可以直接复制你的内容到此。请替换文字内容</a:t>
            </a:r>
            <a:r>
              <a:rPr lang="zh-CN" altLang="en-US" sz="800" dirty="0" smtClean="0">
                <a:solidFill>
                  <a:schemeClr val="bg1"/>
                </a:solidFill>
                <a:latin typeface="Arial" panose="020B0604020202020204" pitchFamily="34" charset="0"/>
                <a:ea typeface="微软雅黑" pitchFamily="34" charset="-122"/>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itchFamily="34" charset="-122"/>
                <a:sym typeface="Arial" panose="020B0604020202020204" pitchFamily="34" charset="0"/>
              </a:rPr>
              <a:t>修改文字内容，也可以直接复制你的内容到此。</a:t>
            </a:r>
            <a:endParaRPr lang="zh-CN" altLang="en-US" sz="800" dirty="0">
              <a:solidFill>
                <a:schemeClr val="bg1"/>
              </a:solidFill>
              <a:latin typeface="Arial" panose="020B0604020202020204" pitchFamily="34" charset="0"/>
              <a:ea typeface="微软雅黑" pitchFamily="34" charset="-122"/>
              <a:sym typeface="Arial" panose="020B0604020202020204" pitchFamily="34" charset="0"/>
            </a:endParaRPr>
          </a:p>
        </p:txBody>
      </p:sp>
      <p:sp>
        <p:nvSpPr>
          <p:cNvPr id="14" name="标题 3"/>
          <p:cNvSpPr txBox="1"/>
          <p:nvPr/>
        </p:nvSpPr>
        <p:spPr>
          <a:xfrm>
            <a:off x="792039" y="62547"/>
            <a:ext cx="3898556" cy="440807"/>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800" dirty="0" smtClean="0">
                <a:solidFill>
                  <a:schemeClr val="accent1">
                    <a:lumMod val="50000"/>
                  </a:schemeClr>
                </a:solidFill>
                <a:latin typeface="方正粗谭黑简体" panose="02000000000000000000" pitchFamily="2" charset="-122"/>
                <a:ea typeface="方正粗谭黑简体" panose="02000000000000000000" pitchFamily="2" charset="-122"/>
              </a:rPr>
              <a:t>点击添加相关标题文字</a:t>
            </a:r>
            <a:endParaRPr lang="zh-CN" altLang="en-US" sz="1200" dirty="0">
              <a:solidFill>
                <a:schemeClr val="accent1">
                  <a:lumMod val="50000"/>
                </a:schemeClr>
              </a:solidFill>
              <a:latin typeface="方正粗谭黑简体" panose="02000000000000000000" pitchFamily="2" charset="-122"/>
              <a:ea typeface="方正粗谭黑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500"/>
                                        <p:tgtEl>
                                          <p:spTgt spid="4"/>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wipe(up)">
                                      <p:cBhvr>
                                        <p:cTn id="21" dur="500"/>
                                        <p:tgtEl>
                                          <p:spTgt spid="29"/>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wipe(up)">
                                      <p:cBhvr>
                                        <p:cTn id="25" dur="500"/>
                                        <p:tgtEl>
                                          <p:spTgt spid="30"/>
                                        </p:tgtEl>
                                      </p:cBhvr>
                                    </p:animEffect>
                                  </p:childTnLst>
                                </p:cTn>
                              </p:par>
                            </p:childTnLst>
                          </p:cTn>
                        </p:par>
                        <p:par>
                          <p:cTn id="26" fill="hold">
                            <p:stCondLst>
                              <p:cond delay="3000"/>
                            </p:stCondLst>
                            <p:childTnLst>
                              <p:par>
                                <p:cTn id="27" presetID="22" presetClass="entr" presetSubtype="1" fill="hold" grpId="0" nodeType="after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wipe(up)">
                                      <p:cBhvr>
                                        <p:cTn id="29" dur="500"/>
                                        <p:tgtEl>
                                          <p:spTgt spid="31"/>
                                        </p:tgtEl>
                                      </p:cBhvr>
                                    </p:animEffect>
                                  </p:childTnLst>
                                </p:cTn>
                              </p:par>
                            </p:childTnLst>
                          </p:cTn>
                        </p:par>
                        <p:par>
                          <p:cTn id="30" fill="hold">
                            <p:stCondLst>
                              <p:cond delay="3500"/>
                            </p:stCondLst>
                            <p:childTnLst>
                              <p:par>
                                <p:cTn id="31" presetID="22" presetClass="entr" presetSubtype="1"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up)">
                                      <p:cBhvr>
                                        <p:cTn id="33" dur="500"/>
                                        <p:tgtEl>
                                          <p:spTgt spid="32"/>
                                        </p:tgtEl>
                                      </p:cBhvr>
                                    </p:animEffect>
                                  </p:childTnLst>
                                </p:cTn>
                              </p:par>
                            </p:childTnLst>
                          </p:cTn>
                        </p:par>
                        <p:par>
                          <p:cTn id="34" fill="hold">
                            <p:stCondLst>
                              <p:cond delay="4000"/>
                            </p:stCondLst>
                            <p:childTnLst>
                              <p:par>
                                <p:cTn id="35" presetID="22" presetClass="entr" presetSubtype="1"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up)">
                                      <p:cBhvr>
                                        <p:cTn id="37" dur="500"/>
                                        <p:tgtEl>
                                          <p:spTgt spid="10"/>
                                        </p:tgtEl>
                                      </p:cBhvr>
                                    </p:animEffect>
                                  </p:childTnLst>
                                </p:cTn>
                              </p:par>
                            </p:childTnLst>
                          </p:cTn>
                        </p:par>
                        <p:par>
                          <p:cTn id="38" fill="hold">
                            <p:stCondLst>
                              <p:cond delay="4500"/>
                            </p:stCondLst>
                            <p:childTnLst>
                              <p:par>
                                <p:cTn id="39" presetID="22" presetClass="entr" presetSubtype="1"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up)">
                                      <p:cBhvr>
                                        <p:cTn id="41" dur="500"/>
                                        <p:tgtEl>
                                          <p:spTgt spid="11"/>
                                        </p:tgtEl>
                                      </p:cBhvr>
                                    </p:animEffect>
                                  </p:childTnLst>
                                </p:cTn>
                              </p:par>
                            </p:childTnLst>
                          </p:cTn>
                        </p:par>
                        <p:par>
                          <p:cTn id="42" fill="hold">
                            <p:stCondLst>
                              <p:cond delay="5000"/>
                            </p:stCondLst>
                            <p:childTnLst>
                              <p:par>
                                <p:cTn id="43" presetID="22" presetClass="entr" presetSubtype="1"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up)">
                                      <p:cBhvr>
                                        <p:cTn id="45" dur="500"/>
                                        <p:tgtEl>
                                          <p:spTgt spid="12"/>
                                        </p:tgtEl>
                                      </p:cBhvr>
                                    </p:animEffect>
                                  </p:childTnLst>
                                </p:cTn>
                              </p:par>
                            </p:childTnLst>
                          </p:cTn>
                        </p:par>
                        <p:par>
                          <p:cTn id="46" fill="hold">
                            <p:stCondLst>
                              <p:cond delay="5500"/>
                            </p:stCondLst>
                            <p:childTnLst>
                              <p:par>
                                <p:cTn id="47" presetID="22" presetClass="entr" presetSubtype="1"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up)">
                                      <p:cBhvr>
                                        <p:cTn id="4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29" grpId="0"/>
      <p:bldP spid="30" grpId="0"/>
      <p:bldP spid="31" grpId="0"/>
      <p:bldP spid="32" grpId="0"/>
      <p:bldP spid="10" grpId="0"/>
      <p:bldP spid="11" grpId="0"/>
      <p:bldP spid="12"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1174" y="448"/>
            <a:ext cx="12879130" cy="7231757"/>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9" tIns="45714" rIns="91429" bIns="45714" numCol="1" spcCol="0" rtlCol="0" fromWordArt="0" anchor="ctr" anchorCtr="0" forceAA="0" compatLnSpc="1">
            <a:noAutofit/>
          </a:bodyPr>
          <a:lstStyle/>
          <a:p>
            <a:pPr algn="ctr"/>
            <a:endParaRPr lang="zh-CN" altLang="en-US"/>
          </a:p>
        </p:txBody>
      </p:sp>
      <p:sp>
        <p:nvSpPr>
          <p:cNvPr id="156" name="Shape 156"/>
          <p:cNvSpPr/>
          <p:nvPr/>
        </p:nvSpPr>
        <p:spPr bwMode="auto">
          <a:xfrm>
            <a:off x="-38239" y="3321698"/>
            <a:ext cx="10452568" cy="3923898"/>
          </a:xfrm>
          <a:custGeom>
            <a:avLst/>
            <a:gdLst>
              <a:gd name="T0" fmla="*/ 3717132 w 20811"/>
              <a:gd name="T1" fmla="*/ 1395413 h 18162"/>
              <a:gd name="T2" fmla="*/ 3717132 w 20811"/>
              <a:gd name="T3" fmla="*/ 1395413 h 18162"/>
              <a:gd name="T4" fmla="*/ 3717132 w 20811"/>
              <a:gd name="T5" fmla="*/ 1395413 h 18162"/>
              <a:gd name="T6" fmla="*/ 3717132 w 20811"/>
              <a:gd name="T7" fmla="*/ 1395413 h 1816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811" h="18162" extrusionOk="0">
                <a:moveTo>
                  <a:pt x="0" y="2007"/>
                </a:moveTo>
                <a:lnTo>
                  <a:pt x="0" y="18162"/>
                </a:lnTo>
                <a:lnTo>
                  <a:pt x="20728" y="18162"/>
                </a:lnTo>
                <a:cubicBezTo>
                  <a:pt x="21600" y="2933"/>
                  <a:pt x="15438" y="9748"/>
                  <a:pt x="11751" y="2674"/>
                </a:cubicBezTo>
                <a:cubicBezTo>
                  <a:pt x="8567" y="-3438"/>
                  <a:pt x="6374" y="2667"/>
                  <a:pt x="4197" y="3937"/>
                </a:cubicBezTo>
                <a:cubicBezTo>
                  <a:pt x="1396" y="5570"/>
                  <a:pt x="0" y="2007"/>
                  <a:pt x="0" y="2007"/>
                </a:cubicBezTo>
                <a:close/>
              </a:path>
            </a:pathLst>
          </a:custGeom>
          <a:solidFill>
            <a:schemeClr val="accent1">
              <a:alpha val="90195"/>
            </a:schemeClr>
          </a:solidFill>
          <a:ln>
            <a:noFill/>
          </a:ln>
        </p:spPr>
        <p:txBody>
          <a:bodyPr lIns="0" tIns="0" rIns="0" bIns="0" anchor="ctr"/>
          <a:lstStyle/>
          <a:p>
            <a:endParaRPr lang="zh-CN" altLang="en-US"/>
          </a:p>
        </p:txBody>
      </p:sp>
      <p:sp>
        <p:nvSpPr>
          <p:cNvPr id="157" name="Shape 157"/>
          <p:cNvSpPr/>
          <p:nvPr/>
        </p:nvSpPr>
        <p:spPr bwMode="auto">
          <a:xfrm>
            <a:off x="-33776" y="2915471"/>
            <a:ext cx="3234204" cy="1352606"/>
          </a:xfrm>
          <a:custGeom>
            <a:avLst/>
            <a:gdLst>
              <a:gd name="T0" fmla="*/ 1150144 w 21600"/>
              <a:gd name="T1" fmla="*/ 481013 h 17187"/>
              <a:gd name="T2" fmla="*/ 1150144 w 21600"/>
              <a:gd name="T3" fmla="*/ 481013 h 17187"/>
              <a:gd name="T4" fmla="*/ 1150144 w 21600"/>
              <a:gd name="T5" fmla="*/ 481013 h 17187"/>
              <a:gd name="T6" fmla="*/ 1150144 w 21600"/>
              <a:gd name="T7" fmla="*/ 481013 h 17187"/>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17187" extrusionOk="0">
                <a:moveTo>
                  <a:pt x="0" y="0"/>
                </a:moveTo>
                <a:lnTo>
                  <a:pt x="0" y="11247"/>
                </a:lnTo>
                <a:cubicBezTo>
                  <a:pt x="4449" y="17205"/>
                  <a:pt x="11449" y="21600"/>
                  <a:pt x="21600" y="9539"/>
                </a:cubicBezTo>
                <a:cubicBezTo>
                  <a:pt x="11455" y="20381"/>
                  <a:pt x="2428" y="14276"/>
                  <a:pt x="0" y="0"/>
                </a:cubicBezTo>
                <a:close/>
              </a:path>
            </a:pathLst>
          </a:custGeom>
          <a:solidFill>
            <a:schemeClr val="accent2"/>
          </a:solidFill>
          <a:ln>
            <a:noFill/>
          </a:ln>
        </p:spPr>
        <p:txBody>
          <a:bodyPr lIns="0" tIns="0" rIns="0" bIns="0" anchor="ctr"/>
          <a:lstStyle/>
          <a:p>
            <a:endParaRPr lang="zh-CN" altLang="en-US"/>
          </a:p>
        </p:txBody>
      </p:sp>
      <p:sp>
        <p:nvSpPr>
          <p:cNvPr id="162" name="Shape 162"/>
          <p:cNvSpPr/>
          <p:nvPr/>
        </p:nvSpPr>
        <p:spPr>
          <a:xfrm>
            <a:off x="4601349" y="4553777"/>
            <a:ext cx="703087" cy="1600361"/>
          </a:xfrm>
          <a:custGeom>
            <a:avLst/>
            <a:gdLst/>
            <a:ahLst/>
            <a:cxnLst>
              <a:cxn ang="0">
                <a:pos x="wd2" y="hd2"/>
              </a:cxn>
              <a:cxn ang="5400000">
                <a:pos x="wd2" y="hd2"/>
              </a:cxn>
              <a:cxn ang="10800000">
                <a:pos x="wd2" y="hd2"/>
              </a:cxn>
              <a:cxn ang="16200000">
                <a:pos x="wd2" y="hd2"/>
              </a:cxn>
            </a:cxnLst>
            <a:rect l="0" t="0" r="r" b="b"/>
            <a:pathLst>
              <a:path w="21600" h="21600" extrusionOk="0">
                <a:moveTo>
                  <a:pt x="20064" y="0"/>
                </a:moveTo>
                <a:lnTo>
                  <a:pt x="21600" y="0"/>
                </a:lnTo>
                <a:lnTo>
                  <a:pt x="1491" y="21600"/>
                </a:lnTo>
                <a:lnTo>
                  <a:pt x="0" y="21600"/>
                </a:lnTo>
                <a:lnTo>
                  <a:pt x="20064" y="0"/>
                </a:lnTo>
                <a:close/>
              </a:path>
            </a:pathLst>
          </a:custGeom>
          <a:solidFill>
            <a:schemeClr val="accent2"/>
          </a:solidFill>
          <a:ln w="12700">
            <a:solidFill>
              <a:schemeClr val="accent3"/>
            </a:solidFill>
            <a:miter lim="400000"/>
          </a:ln>
        </p:spPr>
        <p:txBody>
          <a:bodyPr lIns="0" tIns="0" rIns="0" bIns="0" anchor="ctr"/>
          <a:lstStyle/>
          <a:p>
            <a:pPr algn="ctr" fontAlgn="auto">
              <a:spcBef>
                <a:spcPts val="0"/>
              </a:spcBef>
              <a:spcAft>
                <a:spcPts val="0"/>
              </a:spcAft>
              <a:defRPr/>
            </a:pPr>
            <a:endParaRPr kern="0">
              <a:solidFill>
                <a:sysClr val="windowText" lastClr="000000"/>
              </a:solidFill>
              <a:latin typeface="+mn-lt"/>
              <a:ea typeface="+mn-ea"/>
              <a:cs typeface="+mn-cs"/>
            </a:endParaRPr>
          </a:p>
        </p:txBody>
      </p:sp>
      <p:sp>
        <p:nvSpPr>
          <p:cNvPr id="11" name="TextBox 44"/>
          <p:cNvSpPr txBox="1"/>
          <p:nvPr/>
        </p:nvSpPr>
        <p:spPr>
          <a:xfrm>
            <a:off x="2049727" y="5644311"/>
            <a:ext cx="2506303" cy="353449"/>
          </a:xfrm>
          <a:prstGeom prst="rect">
            <a:avLst/>
          </a:prstGeom>
          <a:noFill/>
        </p:spPr>
        <p:txBody>
          <a:bodyPr wrap="square" lIns="45305" tIns="22653" rIns="45305" bIns="22653" rtlCol="0">
            <a:spAutoFit/>
          </a:bodyPr>
          <a:lstStyle/>
          <a:p>
            <a:pPr>
              <a:tabLst>
                <a:tab pos="989965" algn="l"/>
              </a:tabLst>
            </a:pPr>
            <a:r>
              <a:rPr lang="zh-CN" altLang="en-US" sz="2000" dirty="0">
                <a:ln w="12700" cmpd="sng">
                  <a:noFill/>
                  <a:prstDash val="solid"/>
                </a:ln>
                <a:solidFill>
                  <a:schemeClr val="bg1"/>
                </a:solidFill>
                <a:latin typeface="方正粗谭黑简体" panose="02000000000000000000" pitchFamily="2" charset="-122"/>
                <a:ea typeface="方正粗谭黑简体" panose="02000000000000000000" pitchFamily="2" charset="-122"/>
                <a:cs typeface="华文黑体"/>
              </a:rPr>
              <a:t>添加相关标题文字</a:t>
            </a:r>
            <a:endParaRPr lang="en-SG" altLang="zh-CN" sz="2000" dirty="0">
              <a:ln w="12700" cmpd="sng">
                <a:noFill/>
                <a:prstDash val="solid"/>
              </a:ln>
              <a:solidFill>
                <a:schemeClr val="bg1"/>
              </a:solidFill>
              <a:latin typeface="方正粗谭黑简体" panose="02000000000000000000" pitchFamily="2" charset="-122"/>
              <a:ea typeface="方正粗谭黑简体" panose="02000000000000000000" pitchFamily="2" charset="-122"/>
              <a:cs typeface="华文黑体"/>
            </a:endParaRPr>
          </a:p>
        </p:txBody>
      </p:sp>
      <p:sp>
        <p:nvSpPr>
          <p:cNvPr id="12" name="TextBox 45"/>
          <p:cNvSpPr txBox="1"/>
          <p:nvPr/>
        </p:nvSpPr>
        <p:spPr>
          <a:xfrm>
            <a:off x="2049726" y="5369583"/>
            <a:ext cx="2647534" cy="261140"/>
          </a:xfrm>
          <a:prstGeom prst="rect">
            <a:avLst/>
          </a:prstGeom>
          <a:noFill/>
        </p:spPr>
        <p:txBody>
          <a:bodyPr wrap="square" lIns="45305" tIns="22653" rIns="45305" bIns="22653" rtlCol="0">
            <a:spAutoFit/>
          </a:bodyPr>
          <a:lstStyle/>
          <a:p>
            <a:r>
              <a:rPr lang="en-US" altLang="zh-CN" sz="1400" dirty="0">
                <a:solidFill>
                  <a:schemeClr val="bg1"/>
                </a:solidFill>
                <a:latin typeface="+mj-lt"/>
                <a:ea typeface="微软雅黑" pitchFamily="34" charset="-122"/>
                <a:cs typeface="Microsoft Himalaya" panose="01010100010101010101" pitchFamily="2" charset="0"/>
              </a:rPr>
              <a:t>ADD RELATED TITLE WORDS</a:t>
            </a:r>
            <a:endParaRPr lang="zh-CN" altLang="en-US" sz="1400" dirty="0">
              <a:solidFill>
                <a:schemeClr val="bg1"/>
              </a:solidFill>
              <a:latin typeface="+mj-lt"/>
              <a:ea typeface="微软雅黑" pitchFamily="34" charset="-122"/>
              <a:cs typeface="Microsoft Himalaya" panose="01010100010101010101" pitchFamily="2" charset="0"/>
            </a:endParaRPr>
          </a:p>
        </p:txBody>
      </p:sp>
      <p:sp>
        <p:nvSpPr>
          <p:cNvPr id="13" name="TextBox 69"/>
          <p:cNvSpPr txBox="1"/>
          <p:nvPr/>
        </p:nvSpPr>
        <p:spPr>
          <a:xfrm>
            <a:off x="5536586" y="4515442"/>
            <a:ext cx="1553690" cy="2230642"/>
          </a:xfrm>
          <a:prstGeom prst="rect">
            <a:avLst/>
          </a:prstGeom>
          <a:noFill/>
        </p:spPr>
        <p:txBody>
          <a:bodyPr wrap="none" lIns="45305" tIns="22653" rIns="45305" bIns="22653" rtlCol="0">
            <a:spAutoFit/>
          </a:bodyPr>
          <a:lstStyle/>
          <a:p>
            <a:r>
              <a:rPr lang="en-US" altLang="zh-CN" sz="14200" spc="-149" dirty="0" smtClean="0">
                <a:solidFill>
                  <a:schemeClr val="bg1"/>
                </a:solidFill>
                <a:latin typeface="Agency FB" panose="020B0503020202020204" pitchFamily="34" charset="0"/>
                <a:ea typeface="微软雅黑" pitchFamily="34" charset="-122"/>
                <a:cs typeface="Raavi" pitchFamily="34" charset="0"/>
              </a:rPr>
              <a:t>02</a:t>
            </a:r>
            <a:endParaRPr lang="zh-CN" altLang="en-US" sz="14200" spc="-149" dirty="0">
              <a:solidFill>
                <a:schemeClr val="bg1"/>
              </a:solidFill>
              <a:latin typeface="Agency FB" panose="020B0503020202020204" pitchFamily="34" charset="0"/>
              <a:ea typeface="微软雅黑" pitchFamily="34" charset="-122"/>
              <a:cs typeface="Raavi"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indefinite" fill="hold"/>
                                        <p:tgtEl>
                                          <p:spTgt spid="156"/>
                                        </p:tgtEl>
                                        <p:attrNameLst>
                                          <p:attrName>style.visibility</p:attrName>
                                        </p:attrNameLst>
                                      </p:cBhvr>
                                      <p:to>
                                        <p:strVal val="visible"/>
                                      </p:to>
                                    </p:set>
                                    <p:anim calcmode="lin" valueType="num">
                                      <p:cBhvr>
                                        <p:cTn id="7" dur="1000" fill="hold"/>
                                        <p:tgtEl>
                                          <p:spTgt spid="156"/>
                                        </p:tgtEl>
                                        <p:attrNameLst>
                                          <p:attrName>ppt_w</p:attrName>
                                        </p:attrNameLst>
                                      </p:cBhvr>
                                      <p:tavLst>
                                        <p:tav tm="0">
                                          <p:val>
                                            <p:fltVal val="0"/>
                                          </p:val>
                                        </p:tav>
                                        <p:tav tm="100000">
                                          <p:val>
                                            <p:strVal val="#ppt_w"/>
                                          </p:val>
                                        </p:tav>
                                      </p:tavLst>
                                    </p:anim>
                                    <p:anim calcmode="lin" valueType="num">
                                      <p:cBhvr>
                                        <p:cTn id="8" dur="1000" fill="hold"/>
                                        <p:tgtEl>
                                          <p:spTgt spid="156"/>
                                        </p:tgtEl>
                                        <p:attrNameLst>
                                          <p:attrName>ppt_h</p:attrName>
                                        </p:attrNameLst>
                                      </p:cBhvr>
                                      <p:tavLst>
                                        <p:tav tm="0">
                                          <p:val>
                                            <p:fltVal val="0"/>
                                          </p:val>
                                        </p:tav>
                                        <p:tav tm="100000">
                                          <p:val>
                                            <p:strVal val="#ppt_h"/>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indefinite" fill="hold"/>
                                        <p:tgtEl>
                                          <p:spTgt spid="157"/>
                                        </p:tgtEl>
                                        <p:attrNameLst>
                                          <p:attrName>style.visibility</p:attrName>
                                        </p:attrNameLst>
                                      </p:cBhvr>
                                      <p:to>
                                        <p:strVal val="visible"/>
                                      </p:to>
                                    </p:set>
                                    <p:animEffect transition="in" filter="wipe(left)">
                                      <p:cBhvr>
                                        <p:cTn id="12" dur="1000"/>
                                        <p:tgtEl>
                                          <p:spTgt spid="157"/>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nodeType="clickEffect">
                                  <p:stCondLst>
                                    <p:cond delay="0"/>
                                  </p:stCondLst>
                                  <p:childTnLst>
                                    <p:set>
                                      <p:cBhvr>
                                        <p:cTn id="16" dur="indefinite" fill="hold"/>
                                        <p:tgtEl>
                                          <p:spTgt spid="162"/>
                                        </p:tgtEl>
                                        <p:attrNameLst>
                                          <p:attrName>style.visibility</p:attrName>
                                        </p:attrNameLst>
                                      </p:cBhvr>
                                      <p:to>
                                        <p:strVal val="visible"/>
                                      </p:to>
                                    </p:set>
                                    <p:animEffect transition="in" filter="box(out)">
                                      <p:cBhvr>
                                        <p:cTn id="17" dur="1000"/>
                                        <p:tgtEl>
                                          <p:spTgt spid="162"/>
                                        </p:tgtEl>
                                      </p:cBhvr>
                                    </p:animEffect>
                                  </p:childTnLst>
                                </p:cTn>
                              </p:par>
                            </p:childTnLst>
                          </p:cTn>
                        </p:par>
                        <p:par>
                          <p:cTn id="18" fill="hold">
                            <p:stCondLst>
                              <p:cond delay="1000"/>
                            </p:stCondLst>
                            <p:childTnLst>
                              <p:par>
                                <p:cTn id="19" presetID="14" presetClass="entr" presetSubtype="10"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randombar(horizontal)">
                                      <p:cBhvr>
                                        <p:cTn id="21" dur="500"/>
                                        <p:tgtEl>
                                          <p:spTgt spid="11"/>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randombar(horizontal)">
                                      <p:cBhvr>
                                        <p:cTn id="24" dur="500"/>
                                        <p:tgtEl>
                                          <p:spTgt spid="12"/>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 grpId="0" animBg="1"/>
      <p:bldP spid="157" grpId="0" animBg="1"/>
      <p:bldP spid="11" grpId="0"/>
      <p:bldP spid="12" grpId="0"/>
      <p:bldP spid="13" grpId="0"/>
    </p:bldLst>
  </p:timing>
</p:sld>
</file>

<file path=ppt/tags/tag1.xml><?xml version="1.0" encoding="utf-8"?>
<p:tagLst xmlns:p="http://schemas.openxmlformats.org/presentationml/2006/main">
  <p:tag name="MH" val="20160830110146"/>
  <p:tag name="MH_LIBRARY" val="CONTENTS"/>
  <p:tag name="MH_TYPE" val="NUMBER"/>
  <p:tag name="ID" val="553512"/>
  <p:tag name="MH_ORDER" val="1"/>
</p:tagLst>
</file>

<file path=ppt/tags/tag10.xml><?xml version="1.0" encoding="utf-8"?>
<p:tagLst xmlns:p="http://schemas.openxmlformats.org/presentationml/2006/main">
  <p:tag name="MH" val="20160830110146"/>
  <p:tag name="MH_LIBRARY" val="CONTENTS"/>
  <p:tag name="MH_TYPE" val="OTHERS"/>
  <p:tag name="ID" val="553512"/>
</p:tagLst>
</file>

<file path=ppt/tags/tag2.xml><?xml version="1.0" encoding="utf-8"?>
<p:tagLst xmlns:p="http://schemas.openxmlformats.org/presentationml/2006/main">
  <p:tag name="MH" val="20160830110146"/>
  <p:tag name="MH_LIBRARY" val="CONTENTS"/>
  <p:tag name="MH_TYPE" val="ENTRY"/>
  <p:tag name="ID" val="553512"/>
  <p:tag name="MH_ORDER" val="1"/>
</p:tagLst>
</file>

<file path=ppt/tags/tag3.xml><?xml version="1.0" encoding="utf-8"?>
<p:tagLst xmlns:p="http://schemas.openxmlformats.org/presentationml/2006/main">
  <p:tag name="MH" val="20160830110146"/>
  <p:tag name="MH_LIBRARY" val="CONTENTS"/>
  <p:tag name="MH_TYPE" val="NUMBER"/>
  <p:tag name="ID" val="553512"/>
  <p:tag name="MH_ORDER" val="2"/>
</p:tagLst>
</file>

<file path=ppt/tags/tag4.xml><?xml version="1.0" encoding="utf-8"?>
<p:tagLst xmlns:p="http://schemas.openxmlformats.org/presentationml/2006/main">
  <p:tag name="MH" val="20160830110146"/>
  <p:tag name="MH_LIBRARY" val="CONTENTS"/>
  <p:tag name="MH_TYPE" val="ENTRY"/>
  <p:tag name="ID" val="553512"/>
  <p:tag name="MH_ORDER" val="2"/>
</p:tagLst>
</file>

<file path=ppt/tags/tag5.xml><?xml version="1.0" encoding="utf-8"?>
<p:tagLst xmlns:p="http://schemas.openxmlformats.org/presentationml/2006/main">
  <p:tag name="MH" val="20160830110146"/>
  <p:tag name="MH_LIBRARY" val="CONTENTS"/>
  <p:tag name="MH_TYPE" val="NUMBER"/>
  <p:tag name="ID" val="553512"/>
  <p:tag name="MH_ORDER" val="3"/>
</p:tagLst>
</file>

<file path=ppt/tags/tag6.xml><?xml version="1.0" encoding="utf-8"?>
<p:tagLst xmlns:p="http://schemas.openxmlformats.org/presentationml/2006/main">
  <p:tag name="MH" val="20160830110146"/>
  <p:tag name="MH_LIBRARY" val="CONTENTS"/>
  <p:tag name="MH_TYPE" val="ENTRY"/>
  <p:tag name="ID" val="553512"/>
  <p:tag name="MH_ORDER" val="3"/>
</p:tagLst>
</file>

<file path=ppt/tags/tag7.xml><?xml version="1.0" encoding="utf-8"?>
<p:tagLst xmlns:p="http://schemas.openxmlformats.org/presentationml/2006/main">
  <p:tag name="MH" val="20160830110146"/>
  <p:tag name="MH_LIBRARY" val="CONTENTS"/>
  <p:tag name="MH_TYPE" val="NUMBER"/>
  <p:tag name="ID" val="553512"/>
  <p:tag name="MH_ORDER" val="4"/>
</p:tagLst>
</file>

<file path=ppt/tags/tag8.xml><?xml version="1.0" encoding="utf-8"?>
<p:tagLst xmlns:p="http://schemas.openxmlformats.org/presentationml/2006/main">
  <p:tag name="MH" val="20160830110146"/>
  <p:tag name="MH_LIBRARY" val="CONTENTS"/>
  <p:tag name="MH_TYPE" val="ENTRY"/>
  <p:tag name="ID" val="553512"/>
  <p:tag name="MH_ORDER" val="4"/>
</p:tagLst>
</file>

<file path=ppt/tags/tag9.xml><?xml version="1.0" encoding="utf-8"?>
<p:tagLst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1_自定义设计方案">
  <a:themeElements>
    <a:clrScheme name="自定义 850">
      <a:dk1>
        <a:sysClr val="windowText" lastClr="000000"/>
      </a:dk1>
      <a:lt1>
        <a:sysClr val="window" lastClr="FFFFFF"/>
      </a:lt1>
      <a:dk2>
        <a:srgbClr val="44546A"/>
      </a:dk2>
      <a:lt2>
        <a:srgbClr val="E7E6E6"/>
      </a:lt2>
      <a:accent1>
        <a:srgbClr val="76B9A3"/>
      </a:accent1>
      <a:accent2>
        <a:srgbClr val="106D61"/>
      </a:accent2>
      <a:accent3>
        <a:srgbClr val="76B9A3"/>
      </a:accent3>
      <a:accent4>
        <a:srgbClr val="106D61"/>
      </a:accent4>
      <a:accent5>
        <a:srgbClr val="76B9A3"/>
      </a:accent5>
      <a:accent6>
        <a:srgbClr val="106D61"/>
      </a:accent6>
      <a:hlink>
        <a:srgbClr val="76B9A3"/>
      </a:hlink>
      <a:folHlink>
        <a:srgbClr val="106D61"/>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Application>JisuOffice Show</Application>
  <AppVersion>12.000</AppVersion>
  <Characters>0</Characters>
  <CharactersWithSpaces>0</CharactersWithSpaces>
  <DocSecurity>0</DocSecurity>
  <HyperlinksChanged>false</HyperlinksChanged>
  <Lines>0</Lines>
  <LinksUpToDate>false</LinksUpToDate>
  <Pages>26</Pages>
  <Paragraphs>434</Paragraphs>
  <Words>10977</Words>
  <TotalTime>0</TotalTime>
  <MMClips>0</MMClips>
  <ScaleCrop>false</ScaleCrop>
  <HeadingPairs>
    <vt:vector size="2" baseType="variant">
      <vt:variant>
        <vt:lpstr>제목</vt:lpstr>
      </vt:variant>
      <vt:variant>
        <vt:i4>1</vt:i4>
      </vt:variant>
    </vt:vector>
  </HeadingPairs>
  <TitlesOfParts>
    <vt:vector size="1" baseType="lpstr">
      <vt:lpstr>Title text</vt:lpstr>
    </vt:vector>
  </TitlesOfParts>
  <SharedDoc>false</SharedDoc>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revision>3</cp:revision>
  <cp:lastModifiedBy>Administrator</cp:lastModifiedBy>
  <dc:title>468</dc:title>
  <dcterms:modified xsi:type="dcterms:W3CDTF">2019-01-12T09:49:40Z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2052-1.2.5.490</vt:lpwstr>
  </property>
</Properties>
</file>